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Actor" panose="020B0503050000020004" pitchFamily="34" charset="77"/>
      <p:regular r:id="rId59"/>
    </p:embeddedFont>
    <p:embeddedFont>
      <p:font typeface="Bebas Neue" panose="020B0606020202050201" pitchFamily="34" charset="77"/>
      <p:regular r:id="rId60"/>
    </p:embeddedFont>
    <p:embeddedFont>
      <p:font typeface="Exo" pitchFamily="2" charset="77"/>
      <p:regular r:id="rId61"/>
      <p:bold r:id="rId62"/>
      <p:italic r:id="rId63"/>
      <p:boldItalic r:id="rId64"/>
    </p:embeddedFont>
    <p:embeddedFont>
      <p:font typeface="Exo Black" pitchFamily="2" charset="77"/>
      <p:bold r:id="rId65"/>
      <p:italic r:id="rId66"/>
      <p:boldItalic r:id="rId67"/>
    </p:embeddedFont>
    <p:embeddedFont>
      <p:font typeface="Exo ExtraBold" pitchFamily="2" charset="77"/>
      <p:bold r:id="rId68"/>
      <p:italic r:id="rId69"/>
      <p:boldItalic r:id="rId70"/>
    </p:embeddedFont>
    <p:embeddedFont>
      <p:font typeface="Inter" panose="02000503000000020004" pitchFamily="2" charset="0"/>
      <p:regular r:id="rId71"/>
      <p:bold r:id="rId72"/>
      <p:italic r:id="rId73"/>
      <p:boldItalic r:id="rId74"/>
    </p:embeddedFont>
    <p:embeddedFont>
      <p:font typeface="Lato" panose="020F0502020204030203" pitchFamily="34" charset="0"/>
      <p:regular r:id="rId75"/>
      <p:bold r:id="rId76"/>
      <p:italic r:id="rId77"/>
      <p:boldItalic r:id="rId78"/>
    </p:embeddedFont>
    <p:embeddedFont>
      <p:font typeface="Nunito" pitchFamily="2" charset="77"/>
      <p:regular r:id="rId79"/>
      <p:bold r:id="rId80"/>
      <p:italic r:id="rId81"/>
      <p:boldItalic r:id="rId82"/>
    </p:embeddedFont>
    <p:embeddedFont>
      <p:font typeface="Nunito Light" panose="020F0302020204030204" pitchFamily="34" charset="0"/>
      <p:regular r:id="rId83"/>
    </p:embeddedFont>
    <p:embeddedFont>
      <p:font typeface="Public Sans" pitchFamily="2" charset="77"/>
      <p:regular r:id="rId84"/>
      <p:bold r:id="rId85"/>
      <p:italic r:id="rId86"/>
      <p:boldItalic r:id="rId87"/>
    </p:embeddedFont>
    <p:embeddedFont>
      <p:font typeface="Roboto" panose="02000000000000000000" pitchFamily="2"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4074E9-4025-4D79-97E4-1A20D010E96C}">
  <a:tblStyle styleId="{454074E9-4025-4D79-97E4-1A20D010E96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p:restoredTop sz="94585"/>
  </p:normalViewPr>
  <p:slideViewPr>
    <p:cSldViewPr showGuides="1">
      <p:cViewPr varScale="1">
        <p:scale>
          <a:sx n="186" d="100"/>
          <a:sy n="186" d="100"/>
        </p:scale>
        <p:origin x="408" y="2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32.fntdata"/><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mc.ncbi.nlm.nih.gov/articles/PMC10433424/#:~:text=which%20was%20conducted%20on%20B,at%20this%20range%20%5B44%5D."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ayback.archive-it.org/7993/20171031053057/https:/www.fda.gov/downloads/Food/IngredientsPackagingLabeling/GRAS/NoticeInventory/UCM267372.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ir-safety.org/sites/default/files/Caprylhydroxamic%20Acid.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lariant.com/en/Solutions/Products/2014/05/02/12/33/Nipaguard-SCE"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americanpharmaceuticalreview.com/Featured-Articles/343543-Antimicrobial-Preservatives-Part-Two-Choosing-a-Preservativ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dpi.com/2076-2607/12/6/1230"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jncamericany.com/product-list/polylysine/" TargetMode="External"/><Relationship Id="rId5" Type="http://schemas.openxmlformats.org/officeDocument/2006/relationships/hyperlink" Target="https://journals.asm.org/doi/10.1128/aac.44.1.24-29.2000" TargetMode="External"/><Relationship Id="rId4" Type="http://schemas.openxmlformats.org/officeDocument/2006/relationships/hyperlink" Target="https://pmc.ncbi.nlm.nih.gov/articles/PMC5981070/#B1"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kuraray.eu/fileadmin/product_ranges/isopentyldio/downloads/IPD_bacteriostatic_effect_-_white_paper_final2.pdf"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thrivemarket.com/p/blueland-laundry-tablets-starter-set"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roseray.com/products/roseray-gentle-eco-friendly-laundry-detergent-tablet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nathanreading/7119244297"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4dfce81f1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30-45 min presentation, 1 hour allotted for entire presentation including Q&amp;A</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3173860887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3173860887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30fedce328e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30fedce328e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Efficacy cannot be compromised, including foaming, stain removal, hand feel, grease cutting, etc.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1f1b16d53e1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1" name="Google Shape;1651;g1f1b16d53e1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31edb6c3c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31edb6c3c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45 seconds</a:t>
            </a:r>
            <a:endParaRPr/>
          </a:p>
          <a:p>
            <a:pPr marL="0" lvl="0" indent="0" algn="l" rtl="0">
              <a:spcBef>
                <a:spcPts val="0"/>
              </a:spcBef>
              <a:spcAft>
                <a:spcPts val="0"/>
              </a:spcAft>
              <a:buNone/>
            </a:pPr>
            <a:endParaRPr/>
          </a:p>
          <a:p>
            <a:pPr marL="0" lvl="0" indent="0" algn="l" rtl="0">
              <a:spcBef>
                <a:spcPts val="0"/>
              </a:spcBef>
              <a:spcAft>
                <a:spcPts val="0"/>
              </a:spcAft>
              <a:buNone/>
            </a:pPr>
            <a:r>
              <a:rPr lang="en"/>
              <a:t>Used GHS (Globally Harmonized System) guidelines to interpret hazards from data sources and categorize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31ac0bafa46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31ac0bafa4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500"/>
              </a:spcAft>
              <a:buClr>
                <a:schemeClr val="dk1"/>
              </a:buClr>
              <a:buSzPts val="1100"/>
              <a:buFont typeface="Arial"/>
              <a:buNone/>
            </a:pPr>
            <a:endParaRPr sz="1200">
              <a:solidFill>
                <a:srgbClr val="2D3B45"/>
              </a:solidFill>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31c6509ff5b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31c6509ff5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Carboxylic acids are an organic compounds characterized by the presence of a carboxyl group attached to a carbon chain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317287a2233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317287a2233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Focusing on carboxylic acids but many of these solutions follow a similar mechanism.</a:t>
            </a:r>
            <a:endParaRPr/>
          </a:p>
          <a:p>
            <a:pPr marL="0" lvl="0" indent="0" algn="l" rtl="0">
              <a:spcBef>
                <a:spcPts val="0"/>
              </a:spcBef>
              <a:spcAft>
                <a:spcPts val="0"/>
              </a:spcAft>
              <a:buNone/>
            </a:pPr>
            <a:r>
              <a:rPr lang="en"/>
              <a:t>Lipophilic properties allow the carboxylic acids to bypass the microbial membrane and then once it is inside the bacteria it dissociates and acidifies causing breakdown of the membrane and messing with the proton gradient inside the cell.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31c6509ff5b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31c6509ff5b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24263F"/>
              </a:buClr>
              <a:buSzPts val="1200"/>
              <a:buFont typeface="Nunito Light"/>
              <a:buChar char="●"/>
            </a:pPr>
            <a:r>
              <a:rPr lang="en" sz="1200">
                <a:solidFill>
                  <a:srgbClr val="24263F"/>
                </a:solidFill>
                <a:latin typeface="Actor"/>
                <a:ea typeface="Actor"/>
                <a:cs typeface="Actor"/>
                <a:sym typeface="Actor"/>
              </a:rPr>
              <a:t>Class of acids commonly used as preservatives in food and personal care products.</a:t>
            </a:r>
            <a:endParaRPr sz="1200">
              <a:solidFill>
                <a:srgbClr val="24263F"/>
              </a:solidFill>
              <a:latin typeface="Actor"/>
              <a:ea typeface="Actor"/>
              <a:cs typeface="Actor"/>
              <a:sym typeface="Actor"/>
            </a:endParaRPr>
          </a:p>
          <a:p>
            <a:pPr marL="914400" lvl="1" indent="-304800" algn="l" rtl="0">
              <a:spcBef>
                <a:spcPts val="0"/>
              </a:spcBef>
              <a:spcAft>
                <a:spcPts val="0"/>
              </a:spcAft>
              <a:buClr>
                <a:srgbClr val="24263F"/>
              </a:buClr>
              <a:buSzPts val="1200"/>
              <a:buFont typeface="Actor"/>
              <a:buChar char="○"/>
            </a:pPr>
            <a:r>
              <a:rPr lang="en" sz="1200">
                <a:solidFill>
                  <a:srgbClr val="24263F"/>
                </a:solidFill>
                <a:latin typeface="Actor"/>
                <a:ea typeface="Actor"/>
                <a:cs typeface="Actor"/>
                <a:sym typeface="Actor"/>
              </a:rPr>
              <a:t>Sodium benzoate was actually the first preservative registered by FDA</a:t>
            </a:r>
            <a:endParaRPr sz="1200">
              <a:solidFill>
                <a:srgbClr val="24263F"/>
              </a:solidFill>
              <a:latin typeface="Actor"/>
              <a:ea typeface="Actor"/>
              <a:cs typeface="Actor"/>
              <a:sym typeface="Actor"/>
            </a:endParaRPr>
          </a:p>
          <a:p>
            <a:pPr marL="457200" lvl="0" indent="-304800" algn="l" rtl="0">
              <a:spcBef>
                <a:spcPts val="0"/>
              </a:spcBef>
              <a:spcAft>
                <a:spcPts val="0"/>
              </a:spcAft>
              <a:buClr>
                <a:srgbClr val="24263F"/>
              </a:buClr>
              <a:buSzPts val="1200"/>
              <a:buFont typeface="Nunito Light"/>
              <a:buChar char="●"/>
            </a:pPr>
            <a:r>
              <a:rPr lang="en" sz="1200">
                <a:solidFill>
                  <a:srgbClr val="24263F"/>
                </a:solidFill>
                <a:latin typeface="Actor"/>
                <a:ea typeface="Actor"/>
                <a:cs typeface="Actor"/>
                <a:sym typeface="Actor"/>
              </a:rPr>
              <a:t>Function most effectively at low pH (pH range 2.5 - 4.0)</a:t>
            </a:r>
            <a:endParaRPr sz="1200">
              <a:solidFill>
                <a:srgbClr val="24263F"/>
              </a:solidFill>
              <a:latin typeface="Actor"/>
              <a:ea typeface="Actor"/>
              <a:cs typeface="Actor"/>
              <a:sym typeface="Actor"/>
            </a:endParaRPr>
          </a:p>
          <a:p>
            <a:pPr marL="457200" lvl="0" indent="-304800" algn="l" rtl="0">
              <a:spcBef>
                <a:spcPts val="0"/>
              </a:spcBef>
              <a:spcAft>
                <a:spcPts val="0"/>
              </a:spcAft>
              <a:buClr>
                <a:srgbClr val="24263F"/>
              </a:buClr>
              <a:buSzPts val="1200"/>
              <a:buFont typeface="Actor"/>
              <a:buChar char="●"/>
            </a:pPr>
            <a:r>
              <a:rPr lang="en" sz="1200">
                <a:solidFill>
                  <a:srgbClr val="24263F"/>
                </a:solidFill>
                <a:latin typeface="Actor"/>
                <a:ea typeface="Actor"/>
                <a:cs typeface="Actor"/>
                <a:sym typeface="Actor"/>
              </a:rPr>
              <a:t>Found in fruits, plants, and wine but chemically synthesized</a:t>
            </a:r>
            <a:endParaRPr sz="7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317287a223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317287a223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d431007ba2_0_2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31c6509ff5b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8" name="Google Shape;1828;g31c6509ff5b_0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Inspired by plants in the natural world that require protection from pests, microbes, and enviro stress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Need to deal with oxidative stress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Rosemary essential oil -  preservative known to have antimicrobial properties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WB - from ECOS 2015 strategy list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9"/>
        <p:cNvGrpSpPr/>
        <p:nvPr/>
      </p:nvGrpSpPr>
      <p:grpSpPr>
        <a:xfrm>
          <a:off x="0" y="0"/>
          <a:ext cx="0" cy="0"/>
          <a:chOff x="0" y="0"/>
          <a:chExt cx="0" cy="0"/>
        </a:xfrm>
      </p:grpSpPr>
      <p:sp>
        <p:nvSpPr>
          <p:cNvPr id="1840" name="Google Shape;1840;g31c31c990b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1" name="Google Shape;1841;g31c31c990b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REO and willow bark both contain phenolics which provide some form of antimicrobial effect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REO: one of main antimicrobial components is carnosic acid, works via membrane permeability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Other components: carnosol and cyclic diterpene diphenols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Willow bark: main antibacterial compound is salicin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Salicin forms salicylic acid when oxidized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Also contains flavonoids, lignin, and phenolic compounds in its leaves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Components of each (REO and WB) have synergistic properties that contribute to their antimicrobial/bacterial efficacies</a:t>
            </a:r>
            <a:endParaRPr>
              <a:solidFill>
                <a:schemeClr val="dk1"/>
              </a:solidFill>
            </a:endParaRPr>
          </a:p>
          <a:p>
            <a:pPr marL="0" lvl="0" indent="0" algn="l" rtl="0">
              <a:spcBef>
                <a:spcPts val="0"/>
              </a:spcBef>
              <a:spcAft>
                <a:spcPts val="0"/>
              </a:spcAft>
              <a:buNone/>
            </a:pPr>
            <a:r>
              <a:rPr lang="en">
                <a:solidFill>
                  <a:schemeClr val="dk1"/>
                </a:solidFill>
              </a:rPr>
              <a:t>Depends on combination of components, season of harvest, and location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Sourcing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Current uses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REO: history as food preservative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WB: salicin - antiseptic for wounds, pain relief (aspirin)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Antimicrobial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REO: c</a:t>
            </a:r>
            <a:r>
              <a:rPr lang="en"/>
              <a:t>overs entire spectrum as antimicrobial </a:t>
            </a:r>
            <a:endParaRPr/>
          </a:p>
          <a:p>
            <a:pPr marL="457200" lvl="0" indent="-298450" algn="l" rtl="0">
              <a:spcBef>
                <a:spcPts val="0"/>
              </a:spcBef>
              <a:spcAft>
                <a:spcPts val="0"/>
              </a:spcAft>
              <a:buSzPts val="1100"/>
              <a:buChar char="-"/>
            </a:pPr>
            <a:r>
              <a:rPr lang="en">
                <a:solidFill>
                  <a:schemeClr val="dk1"/>
                </a:solidFill>
              </a:rPr>
              <a:t>WB: a</a:t>
            </a:r>
            <a:r>
              <a:rPr lang="en"/>
              <a:t>ntibacterial only, requires additional chemicals for yeasts and mold</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No max safe concentration, but here is what’s typically been used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t>
            </a:r>
            <a:endParaRPr>
              <a:solidFill>
                <a:schemeClr val="dk1"/>
              </a:solidFill>
            </a:endParaRPr>
          </a:p>
          <a:p>
            <a:pPr marL="0" lvl="0" indent="0" algn="l" rtl="0">
              <a:spcBef>
                <a:spcPts val="0"/>
              </a:spcBef>
              <a:spcAft>
                <a:spcPts val="0"/>
              </a:spcAft>
              <a:buNone/>
            </a:pPr>
            <a:r>
              <a:rPr lang="en">
                <a:solidFill>
                  <a:schemeClr val="dk1"/>
                </a:solidFill>
              </a:rPr>
              <a:t>Carnosol is an oxidized form of carnosic acid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Challenge is batch to batch consistency </a:t>
            </a:r>
            <a:endParaRPr>
              <a:solidFill>
                <a:schemeClr val="dk1"/>
              </a:solidFill>
            </a:endParaRPr>
          </a:p>
          <a:p>
            <a:pPr marL="9144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REO: Most effective against mold compared to yeast, gram negative, and gram positive bacteria</a:t>
            </a:r>
            <a:endParaRPr>
              <a:solidFill>
                <a:schemeClr val="dk1"/>
              </a:solidFill>
            </a:endParaRPr>
          </a:p>
          <a:p>
            <a:pPr marL="0" lvl="0" indent="0" algn="l" rtl="0">
              <a:spcBef>
                <a:spcPts val="0"/>
              </a:spcBef>
              <a:spcAft>
                <a:spcPts val="0"/>
              </a:spcAft>
              <a:buNone/>
            </a:pPr>
            <a:r>
              <a:rPr lang="en">
                <a:solidFill>
                  <a:schemeClr val="dk1"/>
                </a:solidFill>
              </a:rPr>
              <a:t>WB: best against gram positive bacteria</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WB concentration: 2.5-5%</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t>Mechanism as antimicrobial: membrane disruption and protein inhibition </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Membrane Disruption: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Can permeate cell membrane, cause leakage of cellular components </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Phenolic compounds can interact with the lipid bilayer of microbial cell membranes, causing increased permeability.  </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This disruption can lead to leakage of essential cellular components, such as proteins and ions, ultimately leading to cell death.  </a:t>
            </a:r>
            <a:endParaRPr>
              <a:solidFill>
                <a:schemeClr val="dk1"/>
              </a:solidFill>
            </a:endParaRPr>
          </a:p>
          <a:p>
            <a:pPr marL="45720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Protein Inhibition: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Binds to proteins and inhibits function, prevents microbial growth  </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Phenolics can bind to proteins, inhibiting their function.  </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They can interact with enzymes, interfering with metabolic processes and preventing microbial growth.</a:t>
            </a:r>
            <a:endParaRPr sz="1200">
              <a:solidFill>
                <a:srgbClr val="24263F"/>
              </a:solidFill>
              <a:latin typeface="Actor"/>
              <a:ea typeface="Actor"/>
              <a:cs typeface="Actor"/>
              <a:sym typeface="Acto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318b517f0e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318b517f0e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Highlights</a:t>
            </a:r>
            <a:endParaRPr/>
          </a:p>
          <a:p>
            <a:pPr marL="457200" lvl="0" indent="-298450" algn="l" rtl="0">
              <a:spcBef>
                <a:spcPts val="0"/>
              </a:spcBef>
              <a:spcAft>
                <a:spcPts val="0"/>
              </a:spcAft>
              <a:buSzPts val="1100"/>
              <a:buChar char="-"/>
            </a:pPr>
            <a:r>
              <a:rPr lang="en"/>
              <a:t>Both have more data gaps than incumbents </a:t>
            </a:r>
            <a:endParaRPr/>
          </a:p>
          <a:p>
            <a:pPr marL="457200" lvl="0" indent="-298450" algn="l" rtl="0">
              <a:spcBef>
                <a:spcPts val="0"/>
              </a:spcBef>
              <a:spcAft>
                <a:spcPts val="0"/>
              </a:spcAft>
              <a:buSzPts val="1100"/>
              <a:buChar char="-"/>
            </a:pPr>
            <a:r>
              <a:rPr lang="en"/>
              <a:t>Rosemary worse for skin sensitization than phenoxyethanol</a:t>
            </a:r>
            <a:endParaRPr/>
          </a:p>
          <a:p>
            <a:pPr marL="457200" lvl="0" indent="-298450" algn="l" rtl="0">
              <a:spcBef>
                <a:spcPts val="0"/>
              </a:spcBef>
              <a:spcAft>
                <a:spcPts val="0"/>
              </a:spcAft>
              <a:buSzPts val="1100"/>
              <a:buChar char="-"/>
            </a:pPr>
            <a:r>
              <a:rPr lang="en"/>
              <a:t>Willow bark overall pretty good across the board - hazard profile</a:t>
            </a:r>
            <a:endParaRPr/>
          </a:p>
          <a:p>
            <a:pPr marL="914400" lvl="1" indent="-298450" algn="l" rtl="0">
              <a:spcBef>
                <a:spcPts val="0"/>
              </a:spcBef>
              <a:spcAft>
                <a:spcPts val="0"/>
              </a:spcAft>
              <a:buSzPts val="1100"/>
              <a:buChar char="-"/>
            </a:pPr>
            <a:r>
              <a:rPr lang="en"/>
              <a:t>Data gap for aquatic chronic tox and fate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g31c31c990b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5" name="Google Shape;1875;g31c31c990b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Carboxylic acids are an organic compounds characterized by the presence of a carboxyl group attached to a carbon chain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317287a223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317287a223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31b3016381b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31b3016381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poly-L-lysine pH range: </a:t>
            </a:r>
            <a:r>
              <a:rPr lang="en" u="sng">
                <a:solidFill>
                  <a:schemeClr val="hlink"/>
                </a:solidFill>
                <a:hlinkClick r:id="rId3"/>
              </a:rPr>
              <a:t>https://pmc.ncbi.nlm.nih.gov/articles/PMC10433424/#:~:text=which%20was%20conducted%20on%20B,at%20this%20range%20%5B44%5D.</a:t>
            </a:r>
            <a:endParaRPr/>
          </a:p>
          <a:p>
            <a:pPr marL="0" lvl="0" indent="0" algn="l" rtl="0">
              <a:spcBef>
                <a:spcPts val="0"/>
              </a:spcBef>
              <a:spcAft>
                <a:spcPts val="0"/>
              </a:spcAft>
              <a:buNone/>
            </a:pPr>
            <a:r>
              <a:rPr lang="en"/>
              <a:t>poly-L-lysine max concentration in US (GRAS notice): </a:t>
            </a:r>
            <a:r>
              <a:rPr lang="en" u="sng">
                <a:solidFill>
                  <a:schemeClr val="hlink"/>
                </a:solidFill>
                <a:hlinkClick r:id="rId4"/>
              </a:rPr>
              <a:t>https://wayback.archive-it.org/7993/20171031053057/https://www.fda.gov/downloads/Food/IngredientsPackagingLabeling/GRAS/NoticeInventory/UCM267372.pdf</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31b3016381b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31b3016381b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31c31c990b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31c31c990b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5"/>
        <p:cNvGrpSpPr/>
        <p:nvPr/>
      </p:nvGrpSpPr>
      <p:grpSpPr>
        <a:xfrm>
          <a:off x="0" y="0"/>
          <a:ext cx="0" cy="0"/>
          <a:chOff x="0" y="0"/>
          <a:chExt cx="0" cy="0"/>
        </a:xfrm>
      </p:grpSpPr>
      <p:sp>
        <p:nvSpPr>
          <p:cNvPr id="1946" name="Google Shape;1946;g31c6509ff5b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7" name="Google Shape;1947;g31c6509ff5b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a:t>
            </a:r>
            <a:r>
              <a:rPr lang="en" u="sng">
                <a:solidFill>
                  <a:schemeClr val="hlink"/>
                </a:solidFill>
                <a:hlinkClick r:id="rId3"/>
              </a:rPr>
              <a:t>https://www.cir-safety.org/sites/default/files/Caprylhydroxamic%20Acid.pdf</a:t>
            </a:r>
            <a:r>
              <a:rPr lang="en"/>
              <a:t> (CIR US FDA External)</a:t>
            </a:r>
            <a:endParaRPr/>
          </a:p>
          <a:p>
            <a:pPr marL="0" lvl="0" indent="0" algn="l" rtl="0">
              <a:spcBef>
                <a:spcPts val="0"/>
              </a:spcBef>
              <a:spcAft>
                <a:spcPts val="0"/>
              </a:spcAft>
              <a:buNone/>
            </a:pPr>
            <a:endParaRPr/>
          </a:p>
          <a:p>
            <a:pPr marL="0" lvl="0" indent="0" algn="l" rtl="0">
              <a:spcBef>
                <a:spcPts val="0"/>
              </a:spcBef>
              <a:spcAft>
                <a:spcPts val="0"/>
              </a:spcAft>
              <a:buNone/>
            </a:pPr>
            <a:r>
              <a:rPr lang="en"/>
              <a:t>Sorbic acid - concentration people use, it has not been approved at any country but this is the concentration that people used. </a:t>
            </a:r>
            <a:endParaRPr/>
          </a:p>
          <a:p>
            <a:pPr marL="0" lvl="0" indent="0" algn="l" rtl="0">
              <a:spcBef>
                <a:spcPts val="0"/>
              </a:spcBef>
              <a:spcAft>
                <a:spcPts val="0"/>
              </a:spcAft>
              <a:buNone/>
            </a:pPr>
            <a:endParaRPr/>
          </a:p>
          <a:p>
            <a:pPr marL="457200" lvl="0" indent="-311150" algn="l" rtl="0">
              <a:lnSpc>
                <a:spcPct val="115000"/>
              </a:lnSpc>
              <a:spcBef>
                <a:spcPts val="0"/>
              </a:spcBef>
              <a:spcAft>
                <a:spcPts val="0"/>
              </a:spcAft>
              <a:buClr>
                <a:srgbClr val="24263F"/>
              </a:buClr>
              <a:buSzPts val="1300"/>
              <a:buFont typeface="Actor"/>
              <a:buChar char="●"/>
            </a:pPr>
            <a:r>
              <a:rPr lang="en" sz="1300">
                <a:solidFill>
                  <a:srgbClr val="24263F"/>
                </a:solidFill>
                <a:latin typeface="Actor"/>
                <a:ea typeface="Actor"/>
                <a:cs typeface="Actor"/>
                <a:sym typeface="Actor"/>
              </a:rPr>
              <a:t>Synthesized from corresponding carboxylic acids or derived from natural acids like caprylic or sorbic acids found in oils and plants</a:t>
            </a:r>
            <a:endParaRPr sz="1300">
              <a:solidFill>
                <a:srgbClr val="24263F"/>
              </a:solidFill>
              <a:latin typeface="Actor"/>
              <a:ea typeface="Actor"/>
              <a:cs typeface="Actor"/>
              <a:sym typeface="Actor"/>
            </a:endParaRPr>
          </a:p>
          <a:p>
            <a:pPr marL="457200" lvl="0" indent="-311150" algn="l" rtl="0">
              <a:lnSpc>
                <a:spcPct val="115000"/>
              </a:lnSpc>
              <a:spcBef>
                <a:spcPts val="0"/>
              </a:spcBef>
              <a:spcAft>
                <a:spcPts val="0"/>
              </a:spcAft>
              <a:buClr>
                <a:srgbClr val="24263F"/>
              </a:buClr>
              <a:buSzPts val="1300"/>
              <a:buFont typeface="Actor"/>
              <a:buChar char="●"/>
            </a:pPr>
            <a:r>
              <a:rPr lang="en" sz="1300">
                <a:solidFill>
                  <a:srgbClr val="24263F"/>
                </a:solidFill>
                <a:latin typeface="Actor"/>
                <a:ea typeface="Actor"/>
                <a:cs typeface="Actor"/>
                <a:sym typeface="Actor"/>
              </a:rPr>
              <a:t>Organic compounds, function as mild, broad-spectrum antimicrobial agents</a:t>
            </a:r>
            <a:endParaRPr sz="1300">
              <a:solidFill>
                <a:srgbClr val="24263F"/>
              </a:solidFill>
              <a:latin typeface="Actor"/>
              <a:ea typeface="Actor"/>
              <a:cs typeface="Actor"/>
              <a:sym typeface="Actor"/>
            </a:endParaRPr>
          </a:p>
          <a:p>
            <a:pPr marL="457200" lvl="0" indent="-311150" algn="l" rtl="0">
              <a:lnSpc>
                <a:spcPct val="115000"/>
              </a:lnSpc>
              <a:spcBef>
                <a:spcPts val="0"/>
              </a:spcBef>
              <a:spcAft>
                <a:spcPts val="0"/>
              </a:spcAft>
              <a:buClr>
                <a:srgbClr val="24263F"/>
              </a:buClr>
              <a:buSzPts val="1300"/>
              <a:buFont typeface="Actor"/>
              <a:buChar char="●"/>
            </a:pPr>
            <a:r>
              <a:rPr lang="en" sz="1300">
                <a:solidFill>
                  <a:srgbClr val="24263F"/>
                </a:solidFill>
                <a:latin typeface="Actor"/>
                <a:ea typeface="Actor"/>
                <a:cs typeface="Actor"/>
                <a:sym typeface="Actor"/>
              </a:rPr>
              <a:t>Caprylhydroxamic acid </a:t>
            </a:r>
            <a:endParaRPr sz="1300">
              <a:solidFill>
                <a:srgbClr val="24263F"/>
              </a:solidFill>
              <a:latin typeface="Actor"/>
              <a:ea typeface="Actor"/>
              <a:cs typeface="Actor"/>
              <a:sym typeface="Actor"/>
            </a:endParaRPr>
          </a:p>
          <a:p>
            <a:pPr marL="914400" lvl="1" indent="-311150" algn="l" rtl="0">
              <a:lnSpc>
                <a:spcPct val="115000"/>
              </a:lnSpc>
              <a:spcBef>
                <a:spcPts val="0"/>
              </a:spcBef>
              <a:spcAft>
                <a:spcPts val="0"/>
              </a:spcAft>
              <a:buClr>
                <a:srgbClr val="24263F"/>
              </a:buClr>
              <a:buSzPts val="1300"/>
              <a:buChar char="○"/>
            </a:pPr>
            <a:r>
              <a:rPr lang="en" sz="1300" b="1">
                <a:solidFill>
                  <a:srgbClr val="24263F"/>
                </a:solidFill>
                <a:latin typeface="Actor"/>
                <a:ea typeface="Actor"/>
                <a:cs typeface="Actor"/>
                <a:sym typeface="Actor"/>
              </a:rPr>
              <a:t>Source</a:t>
            </a:r>
            <a:r>
              <a:rPr lang="en" sz="1300">
                <a:solidFill>
                  <a:srgbClr val="24263F"/>
                </a:solidFill>
                <a:latin typeface="Actor"/>
                <a:ea typeface="Actor"/>
                <a:cs typeface="Actor"/>
                <a:sym typeface="Actor"/>
              </a:rPr>
              <a:t>: Derived from natural acids (e.g., caprylic acid) or synthesized</a:t>
            </a:r>
            <a:endParaRPr sz="1300">
              <a:solidFill>
                <a:srgbClr val="24263F"/>
              </a:solidFill>
              <a:latin typeface="Actor"/>
              <a:ea typeface="Actor"/>
              <a:cs typeface="Actor"/>
              <a:sym typeface="Actor"/>
            </a:endParaRPr>
          </a:p>
          <a:p>
            <a:pPr marL="914400" lvl="1" indent="-311150" algn="l" rtl="0">
              <a:lnSpc>
                <a:spcPct val="115000"/>
              </a:lnSpc>
              <a:spcBef>
                <a:spcPts val="0"/>
              </a:spcBef>
              <a:spcAft>
                <a:spcPts val="0"/>
              </a:spcAft>
              <a:buClr>
                <a:srgbClr val="24263F"/>
              </a:buClr>
              <a:buSzPts val="1300"/>
              <a:buChar char="○"/>
            </a:pPr>
            <a:r>
              <a:rPr lang="en" sz="1300" b="1">
                <a:solidFill>
                  <a:srgbClr val="24263F"/>
                </a:solidFill>
                <a:latin typeface="Actor"/>
                <a:ea typeface="Actor"/>
                <a:cs typeface="Actor"/>
                <a:sym typeface="Actor"/>
              </a:rPr>
              <a:t>Key Benefits</a:t>
            </a:r>
            <a:r>
              <a:rPr lang="en" sz="1300">
                <a:solidFill>
                  <a:srgbClr val="24263F"/>
                </a:solidFill>
                <a:latin typeface="Actor"/>
                <a:ea typeface="Actor"/>
                <a:cs typeface="Actor"/>
                <a:sym typeface="Actor"/>
              </a:rPr>
              <a:t>:</a:t>
            </a:r>
            <a:endParaRPr sz="1300">
              <a:solidFill>
                <a:srgbClr val="24263F"/>
              </a:solidFill>
              <a:latin typeface="Actor"/>
              <a:ea typeface="Actor"/>
              <a:cs typeface="Actor"/>
              <a:sym typeface="Actor"/>
            </a:endParaRPr>
          </a:p>
          <a:p>
            <a:pPr marL="1371600" lvl="2" indent="-311150" algn="l" rtl="0">
              <a:lnSpc>
                <a:spcPct val="115000"/>
              </a:lnSpc>
              <a:spcBef>
                <a:spcPts val="0"/>
              </a:spcBef>
              <a:spcAft>
                <a:spcPts val="0"/>
              </a:spcAft>
              <a:buClr>
                <a:srgbClr val="24263F"/>
              </a:buClr>
              <a:buSzPts val="1300"/>
              <a:buChar char="■"/>
            </a:pPr>
            <a:r>
              <a:rPr lang="en" sz="1300">
                <a:solidFill>
                  <a:srgbClr val="24263F"/>
                </a:solidFill>
                <a:latin typeface="Actor"/>
                <a:ea typeface="Actor"/>
                <a:cs typeface="Actor"/>
                <a:sym typeface="Actor"/>
              </a:rPr>
              <a:t>Broad-spectrum antimicrobial effective at </a:t>
            </a:r>
            <a:r>
              <a:rPr lang="en" sz="1300" b="1">
                <a:solidFill>
                  <a:srgbClr val="24263F"/>
                </a:solidFill>
                <a:latin typeface="Actor"/>
                <a:ea typeface="Actor"/>
                <a:cs typeface="Actor"/>
                <a:sym typeface="Actor"/>
              </a:rPr>
              <a:t>pH 4–8</a:t>
            </a:r>
            <a:endParaRPr sz="1300">
              <a:solidFill>
                <a:srgbClr val="24263F"/>
              </a:solidFill>
              <a:latin typeface="Actor"/>
              <a:ea typeface="Actor"/>
              <a:cs typeface="Actor"/>
              <a:sym typeface="Actor"/>
            </a:endParaRPr>
          </a:p>
          <a:p>
            <a:pPr marL="1371600" lvl="2" indent="-311150" algn="l" rtl="0">
              <a:lnSpc>
                <a:spcPct val="115000"/>
              </a:lnSpc>
              <a:spcBef>
                <a:spcPts val="0"/>
              </a:spcBef>
              <a:spcAft>
                <a:spcPts val="0"/>
              </a:spcAft>
              <a:buClr>
                <a:srgbClr val="24263F"/>
              </a:buClr>
              <a:buSzPts val="1300"/>
              <a:buFont typeface="Actor"/>
              <a:buChar char="■"/>
            </a:pPr>
            <a:r>
              <a:rPr lang="en" sz="1300">
                <a:solidFill>
                  <a:srgbClr val="24263F"/>
                </a:solidFill>
                <a:latin typeface="Actor"/>
                <a:ea typeface="Actor"/>
                <a:cs typeface="Actor"/>
                <a:sym typeface="Actor"/>
              </a:rPr>
              <a:t>Forms strong complexes with metals and reacts with oxidizers/acids</a:t>
            </a:r>
            <a:endParaRPr sz="1300">
              <a:solidFill>
                <a:srgbClr val="24263F"/>
              </a:solidFill>
              <a:latin typeface="Actor"/>
              <a:ea typeface="Actor"/>
              <a:cs typeface="Actor"/>
              <a:sym typeface="Actor"/>
            </a:endParaRPr>
          </a:p>
          <a:p>
            <a:pPr marL="1371600" lvl="2" indent="-311150" algn="l" rtl="0">
              <a:lnSpc>
                <a:spcPct val="115000"/>
              </a:lnSpc>
              <a:spcBef>
                <a:spcPts val="0"/>
              </a:spcBef>
              <a:spcAft>
                <a:spcPts val="0"/>
              </a:spcAft>
              <a:buClr>
                <a:srgbClr val="24263F"/>
              </a:buClr>
              <a:buSzPts val="1300"/>
              <a:buFont typeface="Actor"/>
              <a:buChar char="■"/>
            </a:pPr>
            <a:r>
              <a:rPr lang="en" sz="1300">
                <a:solidFill>
                  <a:srgbClr val="24263F"/>
                </a:solidFill>
                <a:latin typeface="Actor"/>
                <a:ea typeface="Actor"/>
                <a:cs typeface="Actor"/>
                <a:sym typeface="Actor"/>
              </a:rPr>
              <a:t>Inhibits enzymes like ureases, peroxidases, and matrix metalloproteinases</a:t>
            </a:r>
            <a:endParaRPr sz="1300">
              <a:solidFill>
                <a:srgbClr val="24263F"/>
              </a:solidFill>
              <a:latin typeface="Actor"/>
              <a:ea typeface="Actor"/>
              <a:cs typeface="Actor"/>
              <a:sym typeface="Actor"/>
            </a:endParaRPr>
          </a:p>
          <a:p>
            <a:pPr marL="914400" lvl="1" indent="-311150" algn="l" rtl="0">
              <a:lnSpc>
                <a:spcPct val="115000"/>
              </a:lnSpc>
              <a:spcBef>
                <a:spcPts val="0"/>
              </a:spcBef>
              <a:spcAft>
                <a:spcPts val="0"/>
              </a:spcAft>
              <a:buClr>
                <a:srgbClr val="24263F"/>
              </a:buClr>
              <a:buSzPts val="1300"/>
              <a:buChar char="○"/>
            </a:pPr>
            <a:r>
              <a:rPr lang="en" sz="1300" b="1">
                <a:solidFill>
                  <a:srgbClr val="24263F"/>
                </a:solidFill>
                <a:latin typeface="Actor"/>
                <a:ea typeface="Actor"/>
                <a:cs typeface="Actor"/>
                <a:sym typeface="Actor"/>
              </a:rPr>
              <a:t>Applications</a:t>
            </a:r>
            <a:r>
              <a:rPr lang="en" sz="1300">
                <a:solidFill>
                  <a:srgbClr val="24263F"/>
                </a:solidFill>
                <a:latin typeface="Actor"/>
                <a:ea typeface="Actor"/>
                <a:cs typeface="Actor"/>
                <a:sym typeface="Actor"/>
              </a:rPr>
              <a:t>:</a:t>
            </a:r>
            <a:endParaRPr sz="1300">
              <a:solidFill>
                <a:srgbClr val="24263F"/>
              </a:solidFill>
              <a:latin typeface="Actor"/>
              <a:ea typeface="Actor"/>
              <a:cs typeface="Actor"/>
              <a:sym typeface="Actor"/>
            </a:endParaRPr>
          </a:p>
          <a:p>
            <a:pPr marL="1371600" lvl="2" indent="-311150" algn="l" rtl="0">
              <a:lnSpc>
                <a:spcPct val="115000"/>
              </a:lnSpc>
              <a:spcBef>
                <a:spcPts val="0"/>
              </a:spcBef>
              <a:spcAft>
                <a:spcPts val="0"/>
              </a:spcAft>
              <a:buClr>
                <a:srgbClr val="24263F"/>
              </a:buClr>
              <a:buSzPts val="1300"/>
              <a:buChar char="■"/>
            </a:pPr>
            <a:r>
              <a:rPr lang="en" sz="1300">
                <a:solidFill>
                  <a:srgbClr val="24263F"/>
                </a:solidFill>
                <a:latin typeface="Actor"/>
                <a:ea typeface="Actor"/>
                <a:cs typeface="Actor"/>
                <a:sym typeface="Actor"/>
              </a:rPr>
              <a:t>Used in </a:t>
            </a:r>
            <a:r>
              <a:rPr lang="en" sz="1300" b="1">
                <a:solidFill>
                  <a:srgbClr val="24263F"/>
                </a:solidFill>
                <a:latin typeface="Actor"/>
                <a:ea typeface="Actor"/>
                <a:cs typeface="Actor"/>
                <a:sym typeface="Actor"/>
              </a:rPr>
              <a:t>227 formulations</a:t>
            </a:r>
            <a:r>
              <a:rPr lang="en" sz="1300">
                <a:solidFill>
                  <a:srgbClr val="24263F"/>
                </a:solidFill>
                <a:latin typeface="Actor"/>
                <a:ea typeface="Actor"/>
                <a:cs typeface="Actor"/>
                <a:sym typeface="Actor"/>
              </a:rPr>
              <a:t>, including bath soaps and detergents</a:t>
            </a:r>
            <a:endParaRPr sz="1300">
              <a:solidFill>
                <a:srgbClr val="24263F"/>
              </a:solidFill>
              <a:latin typeface="Actor"/>
              <a:ea typeface="Actor"/>
              <a:cs typeface="Actor"/>
              <a:sym typeface="Actor"/>
            </a:endParaRPr>
          </a:p>
          <a:p>
            <a:pPr marL="1371600" lvl="2" indent="-311150" algn="l" rtl="0">
              <a:lnSpc>
                <a:spcPct val="115000"/>
              </a:lnSpc>
              <a:spcBef>
                <a:spcPts val="0"/>
              </a:spcBef>
              <a:spcAft>
                <a:spcPts val="0"/>
              </a:spcAft>
              <a:buClr>
                <a:srgbClr val="24263F"/>
              </a:buClr>
              <a:buSzPts val="1300"/>
              <a:buChar char="■"/>
            </a:pPr>
            <a:r>
              <a:rPr lang="en" sz="1300">
                <a:solidFill>
                  <a:srgbClr val="24263F"/>
                </a:solidFill>
                <a:latin typeface="Actor"/>
                <a:ea typeface="Actor"/>
                <a:cs typeface="Actor"/>
                <a:sym typeface="Actor"/>
              </a:rPr>
              <a:t>Maximum safe concentration: </a:t>
            </a:r>
            <a:r>
              <a:rPr lang="en" sz="1300" b="1">
                <a:solidFill>
                  <a:srgbClr val="24263F"/>
                </a:solidFill>
                <a:latin typeface="Actor"/>
                <a:ea typeface="Actor"/>
                <a:cs typeface="Actor"/>
                <a:sym typeface="Actor"/>
              </a:rPr>
              <a:t>0.3% for detergents and soaps</a:t>
            </a:r>
            <a:r>
              <a:rPr lang="en" sz="1300">
                <a:solidFill>
                  <a:srgbClr val="24263F"/>
                </a:solidFill>
                <a:latin typeface="Actor"/>
                <a:ea typeface="Actor"/>
                <a:cs typeface="Actor"/>
                <a:sym typeface="Actor"/>
              </a:rPr>
              <a:t>, 0.25% for cosmetics</a:t>
            </a:r>
            <a:endParaRPr sz="1300">
              <a:solidFill>
                <a:srgbClr val="24263F"/>
              </a:solidFill>
              <a:latin typeface="Actor"/>
              <a:ea typeface="Actor"/>
              <a:cs typeface="Actor"/>
              <a:sym typeface="Actor"/>
            </a:endParaRPr>
          </a:p>
          <a:p>
            <a:pPr marL="0" lvl="0" indent="0" algn="l" rtl="0">
              <a:spcBef>
                <a:spcPts val="1200"/>
              </a:spcBef>
              <a:spcAft>
                <a:spcPts val="0"/>
              </a:spcAft>
              <a:buNone/>
            </a:pPr>
            <a:endParaRPr/>
          </a:p>
          <a:p>
            <a:pPr marL="457200" lvl="0" indent="-298450" algn="l" rtl="0">
              <a:spcBef>
                <a:spcPts val="0"/>
              </a:spcBef>
              <a:spcAft>
                <a:spcPts val="0"/>
              </a:spcAft>
              <a:buSzPts val="1100"/>
              <a:buChar char="●"/>
            </a:pPr>
            <a:r>
              <a:rPr lang="en"/>
              <a:t>Membrane disruption </a:t>
            </a:r>
            <a:endParaRPr/>
          </a:p>
          <a:p>
            <a:pPr marL="0" lvl="0" indent="0" algn="l" rtl="0">
              <a:spcBef>
                <a:spcPts val="0"/>
              </a:spcBef>
              <a:spcAft>
                <a:spcPts val="0"/>
              </a:spcAft>
              <a:buNone/>
            </a:pPr>
            <a:endParaRPr/>
          </a:p>
          <a:p>
            <a:pPr marL="0" lvl="0" indent="0" algn="l" rtl="0">
              <a:spcBef>
                <a:spcPts val="0"/>
              </a:spcBef>
              <a:spcAft>
                <a:spcPts val="0"/>
              </a:spcAft>
              <a:buNone/>
            </a:pPr>
            <a:r>
              <a:rPr lang="en"/>
              <a:t>The hydroxamic acid functional group makes Caprylhydroxamic Acid an excellent chelating agent. It is known that some bacteria synthesize and use hydroxamic acids as siderophores (iron scavengers/chelators).4 Additionally, Caprylhydroxamic Acid forms strong complexes with oxidized transition metals almost instantaneously, and it may react with oxidizers and acids.2 In general, hydroxamic acids are capable of the inhibition of a variety of enzymes, including ureases, peroxidases, and matrix metalloproteinases.5 (Data concerning the effects of Caprylhydroxamic Acid on enzyme activity were not found in the published literature.) Caprylhydroxamic Acid is stable under normal environmental and usage conditions. 2 However, at very high or low pH, it may be hydrolyzed to caprylic acid and hydroxylamine. Decomposition products at high temperature are ammonia and oxides of carbon and nitrogen.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Used in Cosmetics</a:t>
            </a:r>
            <a:endParaRPr/>
          </a:p>
          <a:p>
            <a:pPr marL="0" lvl="0" indent="0" algn="l" rtl="0">
              <a:spcBef>
                <a:spcPts val="0"/>
              </a:spcBef>
              <a:spcAft>
                <a:spcPts val="0"/>
              </a:spcAft>
              <a:buNone/>
            </a:pPr>
            <a:r>
              <a:rPr lang="en"/>
              <a:t>Caprylhydroxamic Acid is reported to be used in 227 formulations 12 at maximum leave-on and rinse-off concentrations of 0.25% in body and hand products and 0.3% in bath soaps and detergents, respectively. 13 (Table 2) Caprylhydroxamic Acid is used in products applied near the eye at up to 0.2% (in eyebrow pencils and in “other” eye makeup preparations), in formulations that come into contact with mucous membranes at up to 0.3% (in bath soaps and detergents), and in baby lotions, oils, and creams at up to 0.15%.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6"/>
        <p:cNvGrpSpPr/>
        <p:nvPr/>
      </p:nvGrpSpPr>
      <p:grpSpPr>
        <a:xfrm>
          <a:off x="0" y="0"/>
          <a:ext cx="0" cy="0"/>
          <a:chOff x="0" y="0"/>
          <a:chExt cx="0" cy="0"/>
        </a:xfrm>
      </p:grpSpPr>
      <p:sp>
        <p:nvSpPr>
          <p:cNvPr id="1967" name="Google Shape;1967;g31abd8b7944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8" name="Google Shape;1968;g31abd8b7944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828800" lvl="3" indent="-304800" algn="just" rtl="0">
              <a:lnSpc>
                <a:spcPct val="115000"/>
              </a:lnSpc>
              <a:spcBef>
                <a:spcPts val="0"/>
              </a:spcBef>
              <a:spcAft>
                <a:spcPts val="0"/>
              </a:spcAft>
              <a:buClr>
                <a:schemeClr val="dk1"/>
              </a:buClr>
              <a:buSzPts val="1200"/>
              <a:buFont typeface="Exo"/>
              <a:buChar char="●"/>
            </a:pPr>
            <a:r>
              <a:rPr lang="en" sz="1150">
                <a:solidFill>
                  <a:srgbClr val="3B3938"/>
                </a:solidFill>
                <a:latin typeface="Calibri"/>
                <a:ea typeface="Calibri"/>
                <a:cs typeface="Calibri"/>
                <a:sym typeface="Calibri"/>
              </a:rPr>
              <a:t>According to 2020 FDA Voluntary Cosmetic Registration Program (VCRP) survey data Caprylhydroxamic Acid is used at maximum leave-on and rinse-off concentrations of 0.25% in body and hand products and 0.3% in bath soaps, respectively.</a:t>
            </a:r>
            <a:endParaRPr sz="1200">
              <a:solidFill>
                <a:schemeClr val="dk1"/>
              </a:solidFill>
              <a:latin typeface="Exo"/>
              <a:ea typeface="Exo"/>
              <a:cs typeface="Exo"/>
              <a:sym typeface="Exo"/>
            </a:endParaRPr>
          </a:p>
          <a:p>
            <a:pPr marL="1828800" lvl="3" indent="-304800" algn="just" rtl="0">
              <a:lnSpc>
                <a:spcPct val="115000"/>
              </a:lnSpc>
              <a:spcBef>
                <a:spcPts val="0"/>
              </a:spcBef>
              <a:spcAft>
                <a:spcPts val="0"/>
              </a:spcAft>
              <a:buClr>
                <a:schemeClr val="dk1"/>
              </a:buClr>
              <a:buSzPts val="1200"/>
              <a:buFont typeface="Exo"/>
              <a:buChar char="●"/>
            </a:pPr>
            <a:r>
              <a:rPr lang="en" sz="1200">
                <a:solidFill>
                  <a:schemeClr val="dk1"/>
                </a:solidFill>
                <a:latin typeface="Exo"/>
                <a:ea typeface="Exo"/>
                <a:cs typeface="Exo"/>
                <a:sym typeface="Exo"/>
              </a:rPr>
              <a:t>Health and environmental performance: include hazard table w class chemicals w MIT and phenoxyethanol</a:t>
            </a:r>
            <a:endParaRPr sz="1200">
              <a:solidFill>
                <a:schemeClr val="dk1"/>
              </a:solidFill>
              <a:latin typeface="Exo"/>
              <a:ea typeface="Exo"/>
              <a:cs typeface="Exo"/>
              <a:sym typeface="Exo"/>
            </a:endParaRPr>
          </a:p>
          <a:p>
            <a:pPr marL="2286000" lvl="4" indent="-304800" algn="just" rtl="0">
              <a:lnSpc>
                <a:spcPct val="115000"/>
              </a:lnSpc>
              <a:spcBef>
                <a:spcPts val="0"/>
              </a:spcBef>
              <a:spcAft>
                <a:spcPts val="0"/>
              </a:spcAft>
              <a:buClr>
                <a:schemeClr val="dk1"/>
              </a:buClr>
              <a:buSzPts val="1200"/>
              <a:buFont typeface="Exo"/>
              <a:buChar char="○"/>
            </a:pPr>
            <a:r>
              <a:rPr lang="en" sz="1200">
                <a:solidFill>
                  <a:schemeClr val="dk1"/>
                </a:solidFill>
                <a:latin typeface="Exo"/>
                <a:ea typeface="Exo"/>
                <a:cs typeface="Exo"/>
                <a:sym typeface="Exo"/>
              </a:rPr>
              <a:t>Both capryl hydroxamic acid and sorbic hydroxamic acid have low sensitization and irritation </a:t>
            </a:r>
            <a:endParaRPr sz="1200">
              <a:solidFill>
                <a:schemeClr val="dk1"/>
              </a:solidFill>
              <a:latin typeface="Exo"/>
              <a:ea typeface="Exo"/>
              <a:cs typeface="Exo"/>
              <a:sym typeface="Exo"/>
            </a:endParaRPr>
          </a:p>
          <a:p>
            <a:pPr marL="2286000" lvl="4" indent="-304800" algn="just" rtl="0">
              <a:lnSpc>
                <a:spcPct val="115000"/>
              </a:lnSpc>
              <a:spcBef>
                <a:spcPts val="0"/>
              </a:spcBef>
              <a:spcAft>
                <a:spcPts val="0"/>
              </a:spcAft>
              <a:buClr>
                <a:schemeClr val="dk1"/>
              </a:buClr>
              <a:buSzPts val="1200"/>
              <a:buFont typeface="Exo"/>
              <a:buChar char="○"/>
            </a:pPr>
            <a:r>
              <a:rPr lang="en" sz="1200">
                <a:solidFill>
                  <a:schemeClr val="dk1"/>
                </a:solidFill>
                <a:latin typeface="Exo"/>
                <a:ea typeface="Exo"/>
                <a:cs typeface="Exo"/>
                <a:sym typeface="Exo"/>
              </a:rPr>
              <a:t>Potential ecotoxicity and environmental fate require more research </a:t>
            </a:r>
            <a:endParaRPr sz="1200">
              <a:solidFill>
                <a:schemeClr val="dk1"/>
              </a:solidFill>
              <a:latin typeface="Exo"/>
              <a:ea typeface="Exo"/>
              <a:cs typeface="Exo"/>
              <a:sym typeface="Exo"/>
            </a:endParaRPr>
          </a:p>
          <a:p>
            <a:pPr marL="1828800" lvl="3" indent="-304800" algn="just" rtl="0">
              <a:lnSpc>
                <a:spcPct val="115000"/>
              </a:lnSpc>
              <a:spcBef>
                <a:spcPts val="0"/>
              </a:spcBef>
              <a:spcAft>
                <a:spcPts val="0"/>
              </a:spcAft>
              <a:buClr>
                <a:schemeClr val="dk1"/>
              </a:buClr>
              <a:buSzPts val="1200"/>
              <a:buFont typeface="Exo"/>
              <a:buChar char="●"/>
            </a:pPr>
            <a:r>
              <a:rPr lang="en" sz="1200">
                <a:solidFill>
                  <a:schemeClr val="dk1"/>
                </a:solidFill>
                <a:latin typeface="Exo"/>
                <a:ea typeface="Exo"/>
                <a:cs typeface="Exo"/>
                <a:sym typeface="Exo"/>
              </a:rPr>
              <a:t>Remaining questions</a:t>
            </a:r>
            <a:endParaRPr sz="1200">
              <a:solidFill>
                <a:schemeClr val="dk1"/>
              </a:solidFill>
              <a:latin typeface="Exo"/>
              <a:ea typeface="Exo"/>
              <a:cs typeface="Exo"/>
              <a:sym typeface="Exo"/>
            </a:endParaRPr>
          </a:p>
          <a:p>
            <a:pPr marL="2286000" lvl="4" indent="-304800" algn="just" rtl="0">
              <a:lnSpc>
                <a:spcPct val="115000"/>
              </a:lnSpc>
              <a:spcBef>
                <a:spcPts val="0"/>
              </a:spcBef>
              <a:spcAft>
                <a:spcPts val="0"/>
              </a:spcAft>
              <a:buClr>
                <a:schemeClr val="dk1"/>
              </a:buClr>
              <a:buSzPts val="1200"/>
              <a:buFont typeface="Exo"/>
              <a:buChar char="○"/>
            </a:pPr>
            <a:r>
              <a:rPr lang="en" sz="1200">
                <a:solidFill>
                  <a:schemeClr val="dk1"/>
                </a:solidFill>
                <a:latin typeface="Exo"/>
                <a:ea typeface="Exo"/>
                <a:cs typeface="Exo"/>
                <a:sym typeface="Exo"/>
              </a:rPr>
              <a:t>Concentration, usage, and potential formulation efficacy</a:t>
            </a:r>
            <a:endParaRPr sz="1200">
              <a:solidFill>
                <a:schemeClr val="dk1"/>
              </a:solidFill>
              <a:latin typeface="Exo"/>
              <a:ea typeface="Exo"/>
              <a:cs typeface="Exo"/>
              <a:sym typeface="Exo"/>
            </a:endParaRPr>
          </a:p>
          <a:p>
            <a:pPr marL="2286000" lvl="4" indent="-304800" algn="just" rtl="0">
              <a:lnSpc>
                <a:spcPct val="115000"/>
              </a:lnSpc>
              <a:spcBef>
                <a:spcPts val="0"/>
              </a:spcBef>
              <a:spcAft>
                <a:spcPts val="0"/>
              </a:spcAft>
              <a:buClr>
                <a:schemeClr val="dk1"/>
              </a:buClr>
              <a:buSzPts val="1200"/>
              <a:buFont typeface="Exo"/>
              <a:buChar char="○"/>
            </a:pPr>
            <a:r>
              <a:rPr lang="en" sz="1200">
                <a:solidFill>
                  <a:schemeClr val="dk1"/>
                </a:solidFill>
                <a:latin typeface="Exo"/>
                <a:ea typeface="Exo"/>
                <a:cs typeface="Exo"/>
                <a:sym typeface="Exo"/>
              </a:rPr>
              <a:t>Use capryl hydroxamic acid or sorbic hydroxamic acid? Or in combination?</a:t>
            </a:r>
            <a:endParaRPr sz="1200">
              <a:solidFill>
                <a:schemeClr val="dk1"/>
              </a:solidFill>
              <a:latin typeface="Exo"/>
              <a:ea typeface="Exo"/>
              <a:cs typeface="Exo"/>
              <a:sym typeface="Exo"/>
            </a:endParaRPr>
          </a:p>
          <a:p>
            <a:pPr marL="0" lvl="0" indent="0" algn="just" rtl="0">
              <a:lnSpc>
                <a:spcPct val="115000"/>
              </a:lnSpc>
              <a:spcBef>
                <a:spcPts val="0"/>
              </a:spcBef>
              <a:spcAft>
                <a:spcPts val="0"/>
              </a:spcAft>
              <a:buNone/>
            </a:pPr>
            <a:endParaRPr sz="1200">
              <a:solidFill>
                <a:schemeClr val="dk1"/>
              </a:solidFill>
              <a:latin typeface="Exo"/>
              <a:ea typeface="Exo"/>
              <a:cs typeface="Exo"/>
              <a:sym typeface="Ex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1f1b16d53e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1f1b16d53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605"/>
              <a:buFont typeface="Arial"/>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31c31c990b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31c31c990b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Carboxylic acids are an organic compounds characterized by the presence of a carboxyl group attached to a carbon chain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31d094c05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31d094c05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https://www.clariant.com/en/Solutions/Products/2014/05/02/12/33/Nipaguard-SCE</a:t>
            </a:r>
            <a:endParaRPr/>
          </a:p>
          <a:p>
            <a:pPr marL="0" lvl="0" indent="0" algn="l" rtl="0">
              <a:spcBef>
                <a:spcPts val="0"/>
              </a:spcBef>
              <a:spcAft>
                <a:spcPts val="0"/>
              </a:spcAft>
              <a:buNone/>
            </a:pPr>
            <a:r>
              <a:rPr lang="en" u="sng">
                <a:solidFill>
                  <a:schemeClr val="hlink"/>
                </a:solidFill>
                <a:hlinkClick r:id="rId3"/>
              </a:rPr>
              <a:t>Nipaguard SCE</a:t>
            </a:r>
            <a:endParaRPr/>
          </a:p>
          <a:p>
            <a:pPr marL="0" lvl="0" indent="0" algn="l" rtl="0">
              <a:spcBef>
                <a:spcPts val="0"/>
              </a:spcBef>
              <a:spcAft>
                <a:spcPts val="0"/>
              </a:spcAft>
              <a:buNone/>
            </a:pPr>
            <a:r>
              <a:rPr lang="en" u="sng">
                <a:solidFill>
                  <a:schemeClr val="hlink"/>
                </a:solidFill>
                <a:hlinkClick r:id="rId4"/>
              </a:rPr>
              <a:t>Antimicrobial Preservatives Part Two: Choosing a Preservative | American Pharmaceutical Review - The Review of American Pharmaceutical Business &amp; Technology</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31b3016381b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31b3016381b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31c31c990b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31c31c990b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Roboto"/>
                <a:ea typeface="Roboto"/>
                <a:cs typeface="Roboto"/>
                <a:sym typeface="Roboto"/>
              </a:rPr>
              <a:t>Polyols are organic compounds containing multiple hydroxyl groups (-OH) that function as humectants, solvents, and conditioning agents in cosmetic and personal care products.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31c6509ff5b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1" name="Google Shape;2031;g31c6509ff5b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Roboto"/>
                <a:ea typeface="Roboto"/>
                <a:cs typeface="Roboto"/>
                <a:sym typeface="Roboto"/>
              </a:rPr>
              <a:t>EHG: While it originates from plant-based sources, it's important to note that ethylhexylglycerin undergoes chemical processing and is considered a synthetic compound. </a:t>
            </a:r>
            <a:endParaRPr sz="1200">
              <a:solidFill>
                <a:schemeClr val="dk1"/>
              </a:solidFill>
              <a:latin typeface="Roboto"/>
              <a:ea typeface="Roboto"/>
              <a:cs typeface="Roboto"/>
              <a:sym typeface="Roboto"/>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Derived from vegetable glycerin acquired from plant-based sources such as palm or soybean</a:t>
            </a:r>
            <a:endParaRPr sz="1400">
              <a:solidFill>
                <a:srgbClr val="24263F"/>
              </a:solidFill>
              <a:latin typeface="Actor"/>
              <a:ea typeface="Actor"/>
              <a:cs typeface="Actor"/>
              <a:sym typeface="Actor"/>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Damages the cell membrane integrity</a:t>
            </a:r>
            <a:endParaRPr sz="1400">
              <a:solidFill>
                <a:srgbClr val="24263F"/>
              </a:solidFill>
              <a:latin typeface="Actor"/>
              <a:ea typeface="Actor"/>
              <a:cs typeface="Actor"/>
              <a:sym typeface="Actor"/>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Prevents gram-positive bacteria from growing and multiplying</a:t>
            </a:r>
            <a:endParaRPr sz="1400">
              <a:solidFill>
                <a:srgbClr val="24263F"/>
              </a:solidFill>
              <a:latin typeface="Actor"/>
              <a:ea typeface="Actor"/>
              <a:cs typeface="Actor"/>
              <a:sym typeface="Actor"/>
            </a:endParaRPr>
          </a:p>
          <a:p>
            <a:pPr marL="0" lvl="0" indent="0" algn="l" rtl="0">
              <a:spcBef>
                <a:spcPts val="0"/>
              </a:spcBef>
              <a:spcAft>
                <a:spcPts val="0"/>
              </a:spcAft>
              <a:buNone/>
            </a:pPr>
            <a:endParaRPr sz="1400">
              <a:solidFill>
                <a:srgbClr val="24263F"/>
              </a:solidFill>
              <a:latin typeface="Actor"/>
              <a:ea typeface="Actor"/>
              <a:cs typeface="Actor"/>
              <a:sym typeface="Actor"/>
            </a:endParaRPr>
          </a:p>
          <a:p>
            <a:pPr marL="0" lvl="0" indent="0" algn="l" rtl="0">
              <a:spcBef>
                <a:spcPts val="0"/>
              </a:spcBef>
              <a:spcAft>
                <a:spcPts val="0"/>
              </a:spcAft>
              <a:buNone/>
            </a:pPr>
            <a:r>
              <a:rPr lang="en" sz="1400">
                <a:solidFill>
                  <a:srgbClr val="24263F"/>
                </a:solidFill>
                <a:latin typeface="Actor"/>
                <a:ea typeface="Actor"/>
                <a:cs typeface="Actor"/>
                <a:sym typeface="Actor"/>
              </a:rPr>
              <a:t>CG: Derived from caprylic acid, which is a fatty acid naturally found in coconut oil, palm oil, and the milk of some mammals</a:t>
            </a:r>
            <a:endParaRPr sz="1400">
              <a:solidFill>
                <a:srgbClr val="24263F"/>
              </a:solidFill>
              <a:latin typeface="Actor"/>
              <a:ea typeface="Actor"/>
              <a:cs typeface="Actor"/>
              <a:sym typeface="Actor"/>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CG interfere with the integrity of microbial cell membranes, effectively disrupting their function</a:t>
            </a:r>
            <a:endParaRPr sz="1400">
              <a:solidFill>
                <a:srgbClr val="24263F"/>
              </a:solidFill>
              <a:latin typeface="Actor"/>
              <a:ea typeface="Actor"/>
              <a:cs typeface="Actor"/>
              <a:sym typeface="Actor"/>
            </a:endParaRPr>
          </a:p>
          <a:p>
            <a:pPr marL="457200" lvl="0" indent="0" algn="l" rtl="0">
              <a:spcBef>
                <a:spcPts val="0"/>
              </a:spcBef>
              <a:spcAft>
                <a:spcPts val="0"/>
              </a:spcAft>
              <a:buNone/>
            </a:pPr>
            <a:endParaRPr sz="1400">
              <a:solidFill>
                <a:srgbClr val="24263F"/>
              </a:solidFill>
              <a:latin typeface="Actor"/>
              <a:ea typeface="Actor"/>
              <a:cs typeface="Actor"/>
              <a:sym typeface="Actor"/>
            </a:endParaRPr>
          </a:p>
          <a:p>
            <a:pPr marL="0" lvl="0" indent="0" algn="l" rtl="0">
              <a:spcBef>
                <a:spcPts val="0"/>
              </a:spcBef>
              <a:spcAft>
                <a:spcPts val="0"/>
              </a:spcAft>
              <a:buClr>
                <a:schemeClr val="dk1"/>
              </a:buClr>
              <a:buSzPts val="1100"/>
              <a:buFont typeface="Arial"/>
              <a:buNone/>
            </a:pPr>
            <a:endParaRPr sz="1400">
              <a:solidFill>
                <a:srgbClr val="24263F"/>
              </a:solidFill>
              <a:latin typeface="Actor"/>
              <a:ea typeface="Actor"/>
              <a:cs typeface="Actor"/>
              <a:sym typeface="Actor"/>
            </a:endParaRPr>
          </a:p>
          <a:p>
            <a:pPr marL="0" lvl="0" indent="0" algn="l" rtl="0">
              <a:spcBef>
                <a:spcPts val="0"/>
              </a:spcBef>
              <a:spcAft>
                <a:spcPts val="0"/>
              </a:spcAft>
              <a:buNone/>
            </a:pPr>
            <a:endParaRPr sz="1400">
              <a:solidFill>
                <a:srgbClr val="24263F"/>
              </a:solidFill>
              <a:latin typeface="Actor"/>
              <a:ea typeface="Actor"/>
              <a:cs typeface="Actor"/>
              <a:sym typeface="Acto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31cf070a93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31cf070a93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Roboto"/>
                <a:ea typeface="Roboto"/>
                <a:cs typeface="Roboto"/>
                <a:sym typeface="Roboto"/>
              </a:rPr>
              <a:t>EHG: While it originates from plant-based sources, it's important to note that ethylhexylglycerin undergoes chemical processing and is considered a synthetic compound. </a:t>
            </a:r>
            <a:endParaRPr sz="1200">
              <a:solidFill>
                <a:schemeClr val="dk1"/>
              </a:solidFill>
              <a:latin typeface="Roboto"/>
              <a:ea typeface="Roboto"/>
              <a:cs typeface="Roboto"/>
              <a:sym typeface="Roboto"/>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Derived from vegetable glycerin acquired from plant-based sources such as palm or soybean</a:t>
            </a:r>
            <a:endParaRPr sz="1400">
              <a:solidFill>
                <a:srgbClr val="24263F"/>
              </a:solidFill>
              <a:latin typeface="Actor"/>
              <a:ea typeface="Actor"/>
              <a:cs typeface="Actor"/>
              <a:sym typeface="Actor"/>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Damages the cell membrane integrity</a:t>
            </a:r>
            <a:endParaRPr sz="1400">
              <a:solidFill>
                <a:srgbClr val="24263F"/>
              </a:solidFill>
              <a:latin typeface="Actor"/>
              <a:ea typeface="Actor"/>
              <a:cs typeface="Actor"/>
              <a:sym typeface="Actor"/>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Prevents gram-positive bacteria from growing and multiplying</a:t>
            </a:r>
            <a:endParaRPr sz="1400">
              <a:solidFill>
                <a:srgbClr val="24263F"/>
              </a:solidFill>
              <a:latin typeface="Actor"/>
              <a:ea typeface="Actor"/>
              <a:cs typeface="Actor"/>
              <a:sym typeface="Actor"/>
            </a:endParaRPr>
          </a:p>
          <a:p>
            <a:pPr marL="0" lvl="0" indent="0" algn="l" rtl="0">
              <a:spcBef>
                <a:spcPts val="0"/>
              </a:spcBef>
              <a:spcAft>
                <a:spcPts val="0"/>
              </a:spcAft>
              <a:buNone/>
            </a:pPr>
            <a:endParaRPr sz="1400">
              <a:solidFill>
                <a:srgbClr val="24263F"/>
              </a:solidFill>
              <a:latin typeface="Actor"/>
              <a:ea typeface="Actor"/>
              <a:cs typeface="Actor"/>
              <a:sym typeface="Actor"/>
            </a:endParaRPr>
          </a:p>
          <a:p>
            <a:pPr marL="0" lvl="0" indent="0" algn="l" rtl="0">
              <a:spcBef>
                <a:spcPts val="0"/>
              </a:spcBef>
              <a:spcAft>
                <a:spcPts val="0"/>
              </a:spcAft>
              <a:buNone/>
            </a:pPr>
            <a:r>
              <a:rPr lang="en" sz="1400">
                <a:solidFill>
                  <a:srgbClr val="24263F"/>
                </a:solidFill>
                <a:latin typeface="Actor"/>
                <a:ea typeface="Actor"/>
                <a:cs typeface="Actor"/>
                <a:sym typeface="Actor"/>
              </a:rPr>
              <a:t>CG: Derived from caprylic acid, which is a fatty acid naturally found in coconut oil, palm oil, and the milk of some mammals</a:t>
            </a:r>
            <a:endParaRPr sz="1400">
              <a:solidFill>
                <a:srgbClr val="24263F"/>
              </a:solidFill>
              <a:latin typeface="Actor"/>
              <a:ea typeface="Actor"/>
              <a:cs typeface="Actor"/>
              <a:sym typeface="Actor"/>
            </a:endParaRPr>
          </a:p>
          <a:p>
            <a:pPr marL="457200" lvl="0" indent="-317500" algn="l" rtl="0">
              <a:spcBef>
                <a:spcPts val="0"/>
              </a:spcBef>
              <a:spcAft>
                <a:spcPts val="0"/>
              </a:spcAft>
              <a:buClr>
                <a:srgbClr val="24263F"/>
              </a:buClr>
              <a:buSzPts val="1400"/>
              <a:buFont typeface="Actor"/>
              <a:buChar char="●"/>
            </a:pPr>
            <a:r>
              <a:rPr lang="en" sz="1400">
                <a:solidFill>
                  <a:srgbClr val="24263F"/>
                </a:solidFill>
                <a:latin typeface="Actor"/>
                <a:ea typeface="Actor"/>
                <a:cs typeface="Actor"/>
                <a:sym typeface="Actor"/>
              </a:rPr>
              <a:t>CG interfere with the integrity of microbial cell membranes, effectively disrupting their function</a:t>
            </a:r>
            <a:endParaRPr sz="1400">
              <a:solidFill>
                <a:srgbClr val="24263F"/>
              </a:solidFill>
              <a:latin typeface="Actor"/>
              <a:ea typeface="Actor"/>
              <a:cs typeface="Actor"/>
              <a:sym typeface="Actor"/>
            </a:endParaRPr>
          </a:p>
          <a:p>
            <a:pPr marL="0" lvl="0" indent="0" algn="l" rtl="0">
              <a:spcBef>
                <a:spcPts val="0"/>
              </a:spcBef>
              <a:spcAft>
                <a:spcPts val="0"/>
              </a:spcAft>
              <a:buNone/>
            </a:pPr>
            <a:endParaRPr sz="1400">
              <a:solidFill>
                <a:srgbClr val="24263F"/>
              </a:solidFill>
              <a:latin typeface="Actor"/>
              <a:ea typeface="Actor"/>
              <a:cs typeface="Actor"/>
              <a:sym typeface="Actor"/>
            </a:endParaRPr>
          </a:p>
          <a:p>
            <a:pPr marL="0" lvl="0" indent="0" algn="l" rtl="0">
              <a:spcBef>
                <a:spcPts val="0"/>
              </a:spcBef>
              <a:spcAft>
                <a:spcPts val="0"/>
              </a:spcAft>
              <a:buNone/>
            </a:pPr>
            <a:endParaRPr sz="1400">
              <a:solidFill>
                <a:srgbClr val="24263F"/>
              </a:solidFill>
              <a:latin typeface="Actor"/>
              <a:ea typeface="Actor"/>
              <a:cs typeface="Actor"/>
              <a:sym typeface="Acto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31a17eef0b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31a17eef0b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g31c31c990b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2" name="Google Shape;2092;g31c31c990b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Class of aromatic alcohols, widely used preservatives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g31c31c990b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0" name="Google Shape;2100;g31c31c990b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Benzyl alcohol is well studied preservative </a:t>
            </a:r>
            <a:endParaRPr/>
          </a:p>
          <a:p>
            <a:pPr marL="914400" lvl="1" indent="-298450" algn="l" rtl="0">
              <a:spcBef>
                <a:spcPts val="0"/>
              </a:spcBef>
              <a:spcAft>
                <a:spcPts val="0"/>
              </a:spcAft>
              <a:buSzPts val="1100"/>
              <a:buChar char="○"/>
            </a:pPr>
            <a:r>
              <a:rPr lang="en"/>
              <a:t>Inspo from ECOS 2015 list - benzyl alcohol and phenethyl alcohol </a:t>
            </a:r>
            <a:endParaRPr/>
          </a:p>
          <a:p>
            <a:pPr marL="457200" lvl="0" indent="-298450" algn="l" rtl="0">
              <a:spcBef>
                <a:spcPts val="0"/>
              </a:spcBef>
              <a:spcAft>
                <a:spcPts val="0"/>
              </a:spcAft>
              <a:buSzPts val="1100"/>
              <a:buChar char="●"/>
            </a:pPr>
            <a:r>
              <a:rPr lang="en">
                <a:solidFill>
                  <a:schemeClr val="dk1"/>
                </a:solidFill>
              </a:rPr>
              <a:t>A phenyl group (a benzene ring) is attached to an alkyl group (chain of carbon atoms), which is then connected to a hydroxyl group (-OH) </a:t>
            </a:r>
            <a:endParaRPr/>
          </a:p>
          <a:p>
            <a:pPr marL="457200" lvl="0" indent="-298450" algn="l" rtl="0">
              <a:spcBef>
                <a:spcPts val="0"/>
              </a:spcBef>
              <a:spcAft>
                <a:spcPts val="0"/>
              </a:spcAft>
              <a:buSzPts val="1100"/>
              <a:buChar char="●"/>
            </a:pPr>
            <a:r>
              <a:rPr lang="en"/>
              <a:t>Main difference is # of carbons in the chain</a:t>
            </a:r>
            <a:endParaRPr/>
          </a:p>
          <a:p>
            <a:pPr marL="914400" lvl="1" indent="-298450" algn="l" rtl="0">
              <a:spcBef>
                <a:spcPts val="0"/>
              </a:spcBef>
              <a:spcAft>
                <a:spcPts val="0"/>
              </a:spcAft>
              <a:buSzPts val="1100"/>
              <a:buChar char="○"/>
            </a:pPr>
            <a:r>
              <a:rPr lang="en"/>
              <a:t>Benzyl alcohol has one carbon, phenethyl alcohol has two carbons, and phenylpropanol has three carbons in that chain</a:t>
            </a:r>
            <a:endParaRPr/>
          </a:p>
          <a:p>
            <a:pPr marL="914400" lvl="1" indent="-298450" algn="l" rtl="0">
              <a:spcBef>
                <a:spcPts val="0"/>
              </a:spcBef>
              <a:spcAft>
                <a:spcPts val="0"/>
              </a:spcAft>
              <a:buSzPts val="1100"/>
              <a:buChar char="○"/>
            </a:pPr>
            <a:r>
              <a:rPr lang="en"/>
              <a:t>Benzyl alcohol is a type of phenyl alkyl alcohol with a short alkyl chain and consists of a benzene ring attached to a methanol group</a:t>
            </a:r>
            <a:endParaRPr/>
          </a:p>
          <a:p>
            <a:pPr marL="914400" lvl="1" indent="-298450" algn="l" rtl="0">
              <a:spcBef>
                <a:spcPts val="0"/>
              </a:spcBef>
              <a:spcAft>
                <a:spcPts val="0"/>
              </a:spcAft>
              <a:buSzPts val="1100"/>
              <a:buChar char="○"/>
            </a:pPr>
            <a:r>
              <a:rPr lang="en"/>
              <a:t>Phenethyl alcohol - almost the same as phenyl alkyl alcohol, except the alkyl chain specifically has an ethyl group of two carbon atoms attached to the phenyl ring</a:t>
            </a:r>
            <a:endParaRPr/>
          </a:p>
          <a:p>
            <a:pPr marL="914400" lvl="1" indent="-298450" algn="l" rtl="0">
              <a:spcBef>
                <a:spcPts val="0"/>
              </a:spcBef>
              <a:spcAft>
                <a:spcPts val="0"/>
              </a:spcAft>
              <a:buSzPts val="1100"/>
              <a:buChar char="○"/>
            </a:pPr>
            <a:r>
              <a:rPr lang="en"/>
              <a:t>Phenylpropanol has one carbon longer chain compared to benzyl alcohol and phenethyl alcohol</a:t>
            </a:r>
            <a:endParaRPr/>
          </a:p>
          <a:p>
            <a:pPr marL="0" lvl="0" indent="0" algn="l" rtl="0">
              <a:spcBef>
                <a:spcPts val="0"/>
              </a:spcBef>
              <a:spcAft>
                <a:spcPts val="0"/>
              </a:spcAft>
              <a:buNone/>
            </a:pPr>
            <a:endParaRPr/>
          </a:p>
          <a:p>
            <a:pPr marL="0" lvl="0" indent="0" algn="l" rtl="0">
              <a:spcBef>
                <a:spcPts val="0"/>
              </a:spcBef>
              <a:spcAft>
                <a:spcPts val="0"/>
              </a:spcAft>
              <a:buNone/>
            </a:pPr>
            <a:r>
              <a:rPr lang="en"/>
              <a:t>Sourcing</a:t>
            </a:r>
            <a:endParaRPr/>
          </a:p>
          <a:p>
            <a:pPr marL="457200" lvl="0" indent="-298450" algn="l" rtl="0">
              <a:spcBef>
                <a:spcPts val="0"/>
              </a:spcBef>
              <a:spcAft>
                <a:spcPts val="0"/>
              </a:spcAft>
              <a:buSzPts val="1100"/>
              <a:buChar char="●"/>
            </a:pPr>
            <a:r>
              <a:rPr lang="en"/>
              <a:t>Berries, flowers</a:t>
            </a:r>
            <a:endParaRPr/>
          </a:p>
          <a:p>
            <a:pPr marL="0" lvl="0" indent="0" algn="l" rtl="0">
              <a:spcBef>
                <a:spcPts val="0"/>
              </a:spcBef>
              <a:spcAft>
                <a:spcPts val="0"/>
              </a:spcAft>
              <a:buNone/>
            </a:pPr>
            <a:endParaRPr/>
          </a:p>
          <a:p>
            <a:pPr marL="0" lvl="0" indent="0" algn="l" rtl="0">
              <a:spcBef>
                <a:spcPts val="0"/>
              </a:spcBef>
              <a:spcAft>
                <a:spcPts val="0"/>
              </a:spcAft>
              <a:buNone/>
            </a:pPr>
            <a:r>
              <a:rPr lang="en"/>
              <a:t>Uses</a:t>
            </a:r>
            <a:endParaRPr/>
          </a:p>
          <a:p>
            <a:pPr marL="457200" lvl="0" indent="-298450" algn="l" rtl="0">
              <a:spcBef>
                <a:spcPts val="0"/>
              </a:spcBef>
              <a:spcAft>
                <a:spcPts val="0"/>
              </a:spcAft>
              <a:buSzPts val="1100"/>
              <a:buChar char="●"/>
            </a:pPr>
            <a:r>
              <a:rPr lang="en"/>
              <a:t>Could be used in flower-scented product (floral fragrance)</a:t>
            </a:r>
            <a:endParaRPr/>
          </a:p>
          <a:p>
            <a:pPr marL="0" lvl="0" indent="0" algn="l" rtl="0">
              <a:spcBef>
                <a:spcPts val="0"/>
              </a:spcBef>
              <a:spcAft>
                <a:spcPts val="0"/>
              </a:spcAft>
              <a:buNone/>
            </a:pPr>
            <a:endParaRPr/>
          </a:p>
          <a:p>
            <a:pPr marL="0" lvl="0" indent="0" algn="l" rtl="0">
              <a:spcBef>
                <a:spcPts val="0"/>
              </a:spcBef>
              <a:spcAft>
                <a:spcPts val="0"/>
              </a:spcAft>
              <a:buNone/>
            </a:pPr>
            <a:r>
              <a:rPr lang="en"/>
              <a:t>pH</a:t>
            </a:r>
            <a:endParaRPr/>
          </a:p>
          <a:p>
            <a:pPr marL="457200" lvl="0" indent="-298450" algn="l" rtl="0">
              <a:spcBef>
                <a:spcPts val="0"/>
              </a:spcBef>
              <a:spcAft>
                <a:spcPts val="0"/>
              </a:spcAft>
              <a:buSzPts val="1100"/>
              <a:buChar char="●"/>
            </a:pPr>
            <a:r>
              <a:rPr lang="en"/>
              <a:t>Most effective in acidic conditions </a:t>
            </a:r>
            <a:endParaRPr/>
          </a:p>
          <a:p>
            <a:pPr marL="0" lvl="0" indent="0" algn="l" rtl="0">
              <a:spcBef>
                <a:spcPts val="0"/>
              </a:spcBef>
              <a:spcAft>
                <a:spcPts val="0"/>
              </a:spcAft>
              <a:buNone/>
            </a:pPr>
            <a:endParaRPr/>
          </a:p>
          <a:p>
            <a:pPr marL="0" lvl="0" indent="0" algn="l" rtl="0">
              <a:spcBef>
                <a:spcPts val="0"/>
              </a:spcBef>
              <a:spcAft>
                <a:spcPts val="0"/>
              </a:spcAft>
              <a:buNone/>
            </a:pPr>
            <a:r>
              <a:rPr lang="en"/>
              <a:t>Antimicrobial </a:t>
            </a:r>
            <a:endParaRPr/>
          </a:p>
          <a:p>
            <a:pPr marL="457200" lvl="0" indent="-298450" algn="l" rtl="0">
              <a:spcBef>
                <a:spcPts val="0"/>
              </a:spcBef>
              <a:spcAft>
                <a:spcPts val="0"/>
              </a:spcAft>
              <a:buSzPts val="1100"/>
              <a:buChar char="●"/>
            </a:pPr>
            <a:r>
              <a:rPr lang="en"/>
              <a:t>Benzyl alcohol is most potent antimicrobial compared to other alcohols (most effective at lower concentrations)</a:t>
            </a:r>
            <a:endParaRPr/>
          </a:p>
          <a:p>
            <a:pPr marL="914400" lvl="1" indent="-298450" algn="l" rtl="0">
              <a:spcBef>
                <a:spcPts val="0"/>
              </a:spcBef>
              <a:spcAft>
                <a:spcPts val="0"/>
              </a:spcAft>
              <a:buSzPts val="1100"/>
              <a:buChar char="○"/>
            </a:pPr>
            <a:r>
              <a:rPr lang="en"/>
              <a:t>Lowest MIC values (presented later) </a:t>
            </a:r>
            <a:endParaRPr/>
          </a:p>
          <a:p>
            <a:pPr marL="914400" lvl="1" indent="-298450" algn="l" rtl="0">
              <a:spcBef>
                <a:spcPts val="0"/>
              </a:spcBef>
              <a:spcAft>
                <a:spcPts val="0"/>
              </a:spcAft>
              <a:buClr>
                <a:schemeClr val="dk1"/>
              </a:buClr>
              <a:buSzPts val="1100"/>
              <a:buChar char="○"/>
            </a:pPr>
            <a:r>
              <a:rPr lang="en">
                <a:solidFill>
                  <a:schemeClr val="dk1"/>
                </a:solidFill>
              </a:rPr>
              <a:t>Disrupts structure of cell membranes of microorganisms, causes rapid denaturation of proteins, leads to cell lysis and death</a:t>
            </a:r>
            <a:endParaRPr/>
          </a:p>
          <a:p>
            <a:pPr marL="0" lvl="0" indent="0" algn="l" rtl="0">
              <a:spcBef>
                <a:spcPts val="0"/>
              </a:spcBef>
              <a:spcAft>
                <a:spcPts val="0"/>
              </a:spcAft>
              <a:buNone/>
            </a:pPr>
            <a:r>
              <a:rPr lang="en"/>
              <a:t>__________________________</a:t>
            </a:r>
            <a:endParaRPr/>
          </a:p>
          <a:p>
            <a:pPr marL="0" lvl="0" indent="0" algn="l" rtl="0">
              <a:spcBef>
                <a:spcPts val="0"/>
              </a:spcBef>
              <a:spcAft>
                <a:spcPts val="0"/>
              </a:spcAft>
              <a:buNone/>
            </a:pPr>
            <a:r>
              <a:rPr lang="en"/>
              <a:t>Concentration </a:t>
            </a:r>
            <a:endParaRPr/>
          </a:p>
          <a:p>
            <a:pPr marL="457200" lvl="0" indent="-298450" algn="l" rtl="0">
              <a:spcBef>
                <a:spcPts val="0"/>
              </a:spcBef>
              <a:spcAft>
                <a:spcPts val="0"/>
              </a:spcAft>
              <a:buSzPts val="1100"/>
              <a:buChar char="●"/>
            </a:pPr>
            <a:r>
              <a:rPr lang="en"/>
              <a:t>Phenylpropanol: typically used up to 0.3% as preservative  </a:t>
            </a:r>
            <a:endParaRPr/>
          </a:p>
          <a:p>
            <a:pPr marL="457200" lvl="0" indent="-298450" algn="l" rtl="0">
              <a:spcBef>
                <a:spcPts val="0"/>
              </a:spcBef>
              <a:spcAft>
                <a:spcPts val="0"/>
              </a:spcAft>
              <a:buSzPts val="1100"/>
              <a:buChar char="●"/>
            </a:pPr>
            <a:r>
              <a:rPr lang="en"/>
              <a:t>Benzyl alcohol: 1% </a:t>
            </a:r>
            <a:endParaRPr/>
          </a:p>
          <a:p>
            <a:pPr marL="457200" lvl="0" indent="-298450" algn="l" rtl="0">
              <a:spcBef>
                <a:spcPts val="0"/>
              </a:spcBef>
              <a:spcAft>
                <a:spcPts val="0"/>
              </a:spcAft>
              <a:buSzPts val="1100"/>
              <a:buChar char="●"/>
            </a:pPr>
            <a:r>
              <a:rPr lang="en"/>
              <a:t>Phenethyl alcohol: up to 2.5% in cosmetic formulations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g317287a2233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4" name="Google Shape;2124;g317287a223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Times New Roman"/>
                <a:ea typeface="Times New Roman"/>
                <a:cs typeface="Times New Roman"/>
                <a:sym typeface="Times New Roman"/>
              </a:rPr>
              <a:t>Highlights</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Benzyl alcohol most similar to phenoxy except worse for skin sensitization </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Also used a ton and has most data</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Hazard info from GreenScreen assessment </a:t>
            </a:r>
            <a:endParaRPr sz="1200">
              <a:solidFill>
                <a:schemeClr val="dk1"/>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Phenethyl alcohol could be good option </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Lower eye hazard than incumbents; even with moderate hazard - less relevant)</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Aquatic could be concerning (low confidence)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317287a2233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317287a2233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g31d1af9aff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3" name="Google Shape;2193;g31d1af9aff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45 seconds</a:t>
            </a:r>
            <a:endParaRPr/>
          </a:p>
          <a:p>
            <a:pPr marL="0" lvl="0" indent="0" algn="l" rtl="0">
              <a:spcBef>
                <a:spcPts val="0"/>
              </a:spcBef>
              <a:spcAft>
                <a:spcPts val="0"/>
              </a:spcAft>
              <a:buNone/>
            </a:pPr>
            <a:endParaRPr/>
          </a:p>
          <a:p>
            <a:pPr marL="0" lvl="0" indent="0" algn="l" rtl="0">
              <a:spcBef>
                <a:spcPts val="0"/>
              </a:spcBef>
              <a:spcAft>
                <a:spcPts val="0"/>
              </a:spcAft>
              <a:buNone/>
            </a:pPr>
            <a:r>
              <a:rPr lang="en"/>
              <a:t>Used GHS (Globally Harmonized System) guidelines to interpret hazards from data sources and categorize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317287a223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317287a223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Fadi </a:t>
            </a:r>
            <a:endParaRPr/>
          </a:p>
          <a:p>
            <a:pPr marL="0" lvl="0" indent="0" algn="l" rtl="0">
              <a:spcBef>
                <a:spcPts val="0"/>
              </a:spcBef>
              <a:spcAft>
                <a:spcPts val="0"/>
              </a:spcAft>
              <a:buClr>
                <a:schemeClr val="dk1"/>
              </a:buClr>
              <a:buSzPts val="1100"/>
              <a:buFont typeface="Arial"/>
              <a:buNone/>
            </a:pPr>
            <a:r>
              <a:rPr lang="en" sz="1400">
                <a:solidFill>
                  <a:srgbClr val="24263F"/>
                </a:solidFill>
                <a:latin typeface="Actor"/>
                <a:ea typeface="Actor"/>
                <a:cs typeface="Actor"/>
                <a:sym typeface="Actor"/>
              </a:rPr>
              <a:t>10,000 ppm = 10,000 μg/mL = 10,000 mg/L = 1% (v/v) = 1% (w/v)</a:t>
            </a:r>
            <a:endParaRPr sz="1400">
              <a:solidFill>
                <a:srgbClr val="24263F"/>
              </a:solidFill>
              <a:latin typeface="Actor"/>
              <a:ea typeface="Actor"/>
              <a:cs typeface="Actor"/>
              <a:sym typeface="Actor"/>
            </a:endParaRPr>
          </a:p>
          <a:p>
            <a:pPr marL="0" lvl="0" indent="0" algn="l" rtl="0">
              <a:spcBef>
                <a:spcPts val="0"/>
              </a:spcBef>
              <a:spcAft>
                <a:spcPts val="0"/>
              </a:spcAft>
              <a:buClr>
                <a:schemeClr val="dk1"/>
              </a:buClr>
              <a:buSzPts val="1100"/>
              <a:buFont typeface="Arial"/>
              <a:buNone/>
            </a:pPr>
            <a:r>
              <a:rPr lang="en" sz="1400">
                <a:solidFill>
                  <a:srgbClr val="24263F"/>
                </a:solidFill>
                <a:latin typeface="Actor"/>
                <a:ea typeface="Actor"/>
                <a:cs typeface="Actor"/>
                <a:sym typeface="Actor"/>
              </a:rPr>
              <a:t>This is assuming that the density is ~1 g/mL; otherwise, v/v and w/v % are different</a:t>
            </a:r>
            <a:endParaRPr sz="1400">
              <a:solidFill>
                <a:srgbClr val="24263F"/>
              </a:solidFill>
              <a:latin typeface="Actor"/>
              <a:ea typeface="Actor"/>
              <a:cs typeface="Actor"/>
              <a:sym typeface="Acto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Highlight data gaps</a:t>
            </a:r>
            <a:endParaRPr/>
          </a:p>
          <a:p>
            <a:pPr marL="0" lvl="0" indent="0" algn="l" rtl="0">
              <a:spcBef>
                <a:spcPts val="0"/>
              </a:spcBef>
              <a:spcAft>
                <a:spcPts val="0"/>
              </a:spcAft>
              <a:buNone/>
            </a:pPr>
            <a:endParaRPr/>
          </a:p>
          <a:p>
            <a:pPr marL="0" lvl="0" indent="0" algn="l" rtl="0">
              <a:spcBef>
                <a:spcPts val="0"/>
              </a:spcBef>
              <a:spcAft>
                <a:spcPts val="0"/>
              </a:spcAft>
              <a:buNone/>
            </a:pPr>
            <a:r>
              <a:rPr lang="en"/>
              <a:t>Rosemary and willow bark (most MIC values from assignment 6)</a:t>
            </a:r>
            <a:endParaRPr/>
          </a:p>
          <a:p>
            <a:pPr marL="457200" lvl="0" indent="-298450" algn="l" rtl="0">
              <a:spcBef>
                <a:spcPts val="0"/>
              </a:spcBef>
              <a:spcAft>
                <a:spcPts val="0"/>
              </a:spcAft>
              <a:buSzPts val="1100"/>
              <a:buChar char="-"/>
            </a:pPr>
            <a:r>
              <a:rPr lang="en"/>
              <a:t>Season of harvest and location affected activity of extracts</a:t>
            </a:r>
            <a:endParaRPr/>
          </a:p>
          <a:p>
            <a:pPr marL="457200" lvl="0" indent="-298450" algn="l" rtl="0">
              <a:spcBef>
                <a:spcPts val="0"/>
              </a:spcBef>
              <a:spcAft>
                <a:spcPts val="0"/>
              </a:spcAft>
              <a:buSzPts val="1100"/>
              <a:buChar char="-"/>
            </a:pPr>
            <a:r>
              <a:rPr lang="en"/>
              <a:t>Willow bark: salicin is primary antibacterial compound, which gets metabolized to salicylic acid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Sources </a:t>
            </a:r>
            <a:endParaRPr/>
          </a:p>
          <a:p>
            <a:pPr marL="457200" lvl="0" indent="-298450" algn="l" rtl="0">
              <a:spcBef>
                <a:spcPts val="0"/>
              </a:spcBef>
              <a:spcAft>
                <a:spcPts val="0"/>
              </a:spcAft>
              <a:buSzPts val="1100"/>
              <a:buChar char="-"/>
            </a:pPr>
            <a:r>
              <a:rPr lang="en"/>
              <a:t>Rosemary </a:t>
            </a:r>
            <a:r>
              <a:rPr lang="en" i="1"/>
              <a:t>A. flavus</a:t>
            </a:r>
            <a:r>
              <a:rPr lang="en"/>
              <a:t>: da Silva Bomfim et al. 2020</a:t>
            </a:r>
            <a:endParaRPr/>
          </a:p>
          <a:p>
            <a:pPr marL="457200" lvl="0" indent="-298450" algn="l" rtl="0">
              <a:spcBef>
                <a:spcPts val="0"/>
              </a:spcBef>
              <a:spcAft>
                <a:spcPts val="0"/>
              </a:spcAft>
              <a:buSzPts val="1100"/>
              <a:buChar char="-"/>
            </a:pPr>
            <a:r>
              <a:rPr lang="en">
                <a:solidFill>
                  <a:schemeClr val="dk1"/>
                </a:solidFill>
              </a:rPr>
              <a:t>Rosemary </a:t>
            </a:r>
            <a:r>
              <a:rPr lang="en" i="1">
                <a:solidFill>
                  <a:schemeClr val="dk1"/>
                </a:solidFill>
              </a:rPr>
              <a:t>S. aureus</a:t>
            </a:r>
            <a:r>
              <a:rPr lang="en">
                <a:solidFill>
                  <a:schemeClr val="dk1"/>
                </a:solidFill>
              </a:rPr>
              <a:t>: </a:t>
            </a:r>
            <a:r>
              <a:rPr lang="en"/>
              <a:t>Bowbe et al. 2023; carnosol </a:t>
            </a:r>
            <a:r>
              <a:rPr lang="en" i="1">
                <a:solidFill>
                  <a:schemeClr val="dk1"/>
                </a:solidFill>
              </a:rPr>
              <a:t>S. aureus</a:t>
            </a:r>
            <a:r>
              <a:rPr lang="en"/>
              <a:t>: Shen et al. 2020</a:t>
            </a:r>
            <a:endParaRPr/>
          </a:p>
          <a:p>
            <a:pPr marL="457200" lvl="0" indent="-298450" algn="l" rtl="0">
              <a:spcBef>
                <a:spcPts val="0"/>
              </a:spcBef>
              <a:spcAft>
                <a:spcPts val="0"/>
              </a:spcAft>
              <a:buSzPts val="1100"/>
              <a:buChar char="-"/>
            </a:pPr>
            <a:r>
              <a:rPr lang="en"/>
              <a:t>Carnosol </a:t>
            </a:r>
            <a:r>
              <a:rPr lang="en" i="1"/>
              <a:t>C. albicans</a:t>
            </a:r>
            <a:r>
              <a:rPr lang="en"/>
              <a:t>: Yang et al. 2022</a:t>
            </a:r>
            <a:endParaRPr/>
          </a:p>
          <a:p>
            <a:pPr marL="457200" lvl="0" indent="-298450" algn="l" rtl="0">
              <a:spcBef>
                <a:spcPts val="0"/>
              </a:spcBef>
              <a:spcAft>
                <a:spcPts val="0"/>
              </a:spcAft>
              <a:buSzPts val="1100"/>
              <a:buChar char="-"/>
            </a:pPr>
            <a:r>
              <a:rPr lang="en"/>
              <a:t>Willow bark </a:t>
            </a:r>
            <a:r>
              <a:rPr lang="en" i="1">
                <a:solidFill>
                  <a:schemeClr val="dk1"/>
                </a:solidFill>
              </a:rPr>
              <a:t>P. aeruginosa</a:t>
            </a:r>
            <a:r>
              <a:rPr lang="en">
                <a:solidFill>
                  <a:schemeClr val="dk1"/>
                </a:solidFill>
              </a:rPr>
              <a:t>: Adamczak et al. 2019</a:t>
            </a:r>
            <a:endParaRPr/>
          </a:p>
          <a:p>
            <a:pPr marL="457200" lvl="0" indent="-298450" algn="l" rtl="0">
              <a:spcBef>
                <a:spcPts val="0"/>
              </a:spcBef>
              <a:spcAft>
                <a:spcPts val="0"/>
              </a:spcAft>
              <a:buSzPts val="1100"/>
              <a:buChar char="-"/>
            </a:pPr>
            <a:r>
              <a:rPr lang="en"/>
              <a:t>SAM </a:t>
            </a:r>
            <a:r>
              <a:rPr lang="en" i="1"/>
              <a:t>S. aureus</a:t>
            </a:r>
            <a:r>
              <a:rPr lang="en"/>
              <a:t> and </a:t>
            </a:r>
            <a:r>
              <a:rPr lang="en" i="1"/>
              <a:t>E. coli</a:t>
            </a:r>
            <a:r>
              <a:rPr lang="en"/>
              <a:t>: Song et al. 2022</a:t>
            </a:r>
            <a:endParaRPr/>
          </a:p>
          <a:p>
            <a:pPr marL="457200" lvl="0" indent="-298450" algn="l" rtl="0">
              <a:spcBef>
                <a:spcPts val="0"/>
              </a:spcBef>
              <a:spcAft>
                <a:spcPts val="0"/>
              </a:spcAft>
              <a:buSzPts val="1100"/>
              <a:buChar char="-"/>
            </a:pPr>
            <a:r>
              <a:rPr lang="en"/>
              <a:t>Phenethyl alcohol </a:t>
            </a:r>
            <a:r>
              <a:rPr lang="en" i="1"/>
              <a:t>A. flavus</a:t>
            </a:r>
            <a:r>
              <a:rPr lang="en"/>
              <a:t>: Boukaew 2018</a:t>
            </a:r>
            <a:endParaRPr/>
          </a:p>
          <a:p>
            <a:pPr marL="457200" lvl="0" indent="-298450" algn="l" rtl="0">
              <a:spcBef>
                <a:spcPts val="0"/>
              </a:spcBef>
              <a:spcAft>
                <a:spcPts val="0"/>
              </a:spcAft>
              <a:buSzPts val="1100"/>
              <a:buChar char="-"/>
            </a:pPr>
            <a:r>
              <a:rPr lang="en"/>
              <a:t>Phenethyl alcohol </a:t>
            </a:r>
            <a:r>
              <a:rPr lang="en" i="1"/>
              <a:t>P. aeruginosa</a:t>
            </a:r>
            <a:r>
              <a:rPr lang="en"/>
              <a:t>: Fraud et al. 2003</a:t>
            </a:r>
            <a:endParaRPr/>
          </a:p>
          <a:p>
            <a:pPr marL="457200" lvl="0" indent="-298450" algn="l" rtl="0">
              <a:spcBef>
                <a:spcPts val="0"/>
              </a:spcBef>
              <a:spcAft>
                <a:spcPts val="0"/>
              </a:spcAft>
              <a:buSzPts val="1100"/>
              <a:buChar char="-"/>
            </a:pPr>
            <a:r>
              <a:rPr lang="en"/>
              <a:t>Phenethyl alcohol </a:t>
            </a:r>
            <a:r>
              <a:rPr lang="en" i="1"/>
              <a:t>C. albicans</a:t>
            </a:r>
            <a:r>
              <a:rPr lang="en"/>
              <a:t>: Majdabadi et al. 2018</a:t>
            </a:r>
            <a:endParaRPr/>
          </a:p>
          <a:p>
            <a:pPr marL="457200" lvl="0" indent="-298450" algn="l" rtl="0">
              <a:spcBef>
                <a:spcPts val="0"/>
              </a:spcBef>
              <a:spcAft>
                <a:spcPts val="0"/>
              </a:spcAft>
              <a:buSzPts val="1100"/>
              <a:buChar char="-"/>
            </a:pPr>
            <a:r>
              <a:rPr lang="en"/>
              <a:t>Phenethyl alcohol </a:t>
            </a:r>
            <a:r>
              <a:rPr lang="en" i="1"/>
              <a:t>E.</a:t>
            </a:r>
            <a:r>
              <a:rPr lang="en"/>
              <a:t> </a:t>
            </a:r>
            <a:r>
              <a:rPr lang="en" i="1"/>
              <a:t>coli</a:t>
            </a:r>
            <a:r>
              <a:rPr lang="en"/>
              <a:t>: Kleinwächter et al. 2021</a:t>
            </a:r>
            <a:endParaRPr/>
          </a:p>
          <a:p>
            <a:pPr marL="0" lvl="0" indent="0" algn="l" rtl="0">
              <a:spcBef>
                <a:spcPts val="0"/>
              </a:spcBef>
              <a:spcAft>
                <a:spcPts val="0"/>
              </a:spcAft>
              <a:buNone/>
            </a:pPr>
            <a:endParaRPr/>
          </a:p>
          <a:p>
            <a:pPr marL="0" lvl="0" indent="0" algn="l" rtl="0">
              <a:spcBef>
                <a:spcPts val="0"/>
              </a:spcBef>
              <a:spcAft>
                <a:spcPts val="0"/>
              </a:spcAft>
              <a:buNone/>
            </a:pPr>
            <a:r>
              <a:rPr lang="en"/>
              <a:t>Nisin P. aeruginosa MIC </a:t>
            </a:r>
            <a:r>
              <a:rPr lang="en" u="sng">
                <a:solidFill>
                  <a:schemeClr val="hlink"/>
                </a:solidFill>
                <a:hlinkClick r:id="rId3"/>
              </a:rPr>
              <a:t>https://www.mdpi.com/2076-2607/12/6/1230</a:t>
            </a:r>
            <a:endParaRPr/>
          </a:p>
          <a:p>
            <a:pPr marL="0" lvl="0" indent="0" algn="l" rtl="0">
              <a:spcBef>
                <a:spcPts val="0"/>
              </a:spcBef>
              <a:spcAft>
                <a:spcPts val="0"/>
              </a:spcAft>
              <a:buNone/>
            </a:pPr>
            <a:r>
              <a:rPr lang="en"/>
              <a:t>Nisin MICs (converted from uM) </a:t>
            </a:r>
            <a:r>
              <a:rPr lang="en" u="sng">
                <a:solidFill>
                  <a:schemeClr val="hlink"/>
                </a:solidFill>
                <a:hlinkClick r:id="rId4"/>
              </a:rPr>
              <a:t>https://pmc.ncbi.nlm.nih.gov/articles/PMC5981070/#B1</a:t>
            </a:r>
            <a:endParaRPr/>
          </a:p>
          <a:p>
            <a:pPr marL="0" lvl="0" indent="0" algn="l" rtl="0">
              <a:spcBef>
                <a:spcPts val="0"/>
              </a:spcBef>
              <a:spcAft>
                <a:spcPts val="0"/>
              </a:spcAft>
              <a:buNone/>
            </a:pPr>
            <a:r>
              <a:rPr lang="en"/>
              <a:t>Nisin MICs </a:t>
            </a:r>
            <a:r>
              <a:rPr lang="en" u="sng">
                <a:solidFill>
                  <a:schemeClr val="hlink"/>
                </a:solidFill>
                <a:hlinkClick r:id="rId5"/>
              </a:rPr>
              <a:t>https://journals.asm.org/doi/10.1128/aac.44.1.24-29.2000</a:t>
            </a:r>
            <a:endParaRPr/>
          </a:p>
          <a:p>
            <a:pPr marL="0" lvl="0" indent="0" algn="l" rtl="0">
              <a:spcBef>
                <a:spcPts val="0"/>
              </a:spcBef>
              <a:spcAft>
                <a:spcPts val="0"/>
              </a:spcAft>
              <a:buNone/>
            </a:pPr>
            <a:r>
              <a:rPr lang="en"/>
              <a:t>Poly lysine MIC (aspergillus) </a:t>
            </a:r>
            <a:r>
              <a:rPr lang="en" u="sng">
                <a:solidFill>
                  <a:schemeClr val="hlink"/>
                </a:solidFill>
                <a:hlinkClick r:id="rId6"/>
              </a:rPr>
              <a:t>https://www.jncamericany.com/product-list/polylysine/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31b90ca7a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31b90ca7ac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Fadi</a:t>
            </a:r>
            <a:endParaRPr/>
          </a:p>
          <a:p>
            <a:pPr marL="0" lvl="0" indent="0" algn="l" rtl="0">
              <a:spcBef>
                <a:spcPts val="0"/>
              </a:spcBef>
              <a:spcAft>
                <a:spcPts val="0"/>
              </a:spcAft>
              <a:buNone/>
            </a:pPr>
            <a:r>
              <a:rPr lang="en"/>
              <a:t>Paper to EHG and CG: </a:t>
            </a:r>
            <a:r>
              <a:rPr lang="en" u="sng">
                <a:solidFill>
                  <a:schemeClr val="hlink"/>
                </a:solidFill>
                <a:hlinkClick r:id="rId3"/>
              </a:rPr>
              <a:t>https://www.kuraray.eu/fileadmin/product_ranges/isopentyldio/downloads/IPD_bacteriostatic_effect_-_white_paper_final2.pdf</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Rosemary and willow bark (most MIC values from assignment 6)</a:t>
            </a:r>
            <a:endParaRPr/>
          </a:p>
          <a:p>
            <a:pPr marL="457200" lvl="0" indent="-298450" algn="l" rtl="0">
              <a:spcBef>
                <a:spcPts val="0"/>
              </a:spcBef>
              <a:spcAft>
                <a:spcPts val="0"/>
              </a:spcAft>
              <a:buSzPts val="1100"/>
              <a:buChar char="-"/>
            </a:pPr>
            <a:r>
              <a:rPr lang="en"/>
              <a:t>Season of harvest and location affected activity of extracts</a:t>
            </a:r>
            <a:endParaRPr/>
          </a:p>
          <a:p>
            <a:pPr marL="457200" lvl="0" indent="-298450" algn="l" rtl="0">
              <a:spcBef>
                <a:spcPts val="0"/>
              </a:spcBef>
              <a:spcAft>
                <a:spcPts val="0"/>
              </a:spcAft>
              <a:buSzPts val="1100"/>
              <a:buChar char="-"/>
            </a:pPr>
            <a:r>
              <a:rPr lang="en"/>
              <a:t>Willow bark: salicin is primary antibacterial compound, which gets metabolized to salicylic acid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Sources </a:t>
            </a:r>
            <a:endParaRPr/>
          </a:p>
          <a:p>
            <a:pPr marL="457200" lvl="0" indent="-298450" algn="l" rtl="0">
              <a:spcBef>
                <a:spcPts val="0"/>
              </a:spcBef>
              <a:spcAft>
                <a:spcPts val="0"/>
              </a:spcAft>
              <a:buSzPts val="1100"/>
              <a:buChar char="-"/>
            </a:pPr>
            <a:r>
              <a:rPr lang="en"/>
              <a:t>Rosemary </a:t>
            </a:r>
            <a:r>
              <a:rPr lang="en" i="1"/>
              <a:t>A. flavus</a:t>
            </a:r>
            <a:r>
              <a:rPr lang="en"/>
              <a:t>: da Silva Bomfim et al. 2020</a:t>
            </a:r>
            <a:endParaRPr/>
          </a:p>
          <a:p>
            <a:pPr marL="457200" lvl="0" indent="-298450" algn="l" rtl="0">
              <a:spcBef>
                <a:spcPts val="0"/>
              </a:spcBef>
              <a:spcAft>
                <a:spcPts val="0"/>
              </a:spcAft>
              <a:buSzPts val="1100"/>
              <a:buChar char="-"/>
            </a:pPr>
            <a:r>
              <a:rPr lang="en">
                <a:solidFill>
                  <a:schemeClr val="dk1"/>
                </a:solidFill>
              </a:rPr>
              <a:t>Rosemary </a:t>
            </a:r>
            <a:r>
              <a:rPr lang="en" i="1">
                <a:solidFill>
                  <a:schemeClr val="dk1"/>
                </a:solidFill>
              </a:rPr>
              <a:t>S. aureus</a:t>
            </a:r>
            <a:r>
              <a:rPr lang="en">
                <a:solidFill>
                  <a:schemeClr val="dk1"/>
                </a:solidFill>
              </a:rPr>
              <a:t>: </a:t>
            </a:r>
            <a:r>
              <a:rPr lang="en"/>
              <a:t>Bowbe et al. 2023; carnosol </a:t>
            </a:r>
            <a:r>
              <a:rPr lang="en" i="1">
                <a:solidFill>
                  <a:schemeClr val="dk1"/>
                </a:solidFill>
              </a:rPr>
              <a:t>S. aureus</a:t>
            </a:r>
            <a:r>
              <a:rPr lang="en"/>
              <a:t>: Shen et al. 2020</a:t>
            </a:r>
            <a:endParaRPr/>
          </a:p>
          <a:p>
            <a:pPr marL="457200" lvl="0" indent="-298450" algn="l" rtl="0">
              <a:spcBef>
                <a:spcPts val="0"/>
              </a:spcBef>
              <a:spcAft>
                <a:spcPts val="0"/>
              </a:spcAft>
              <a:buSzPts val="1100"/>
              <a:buChar char="-"/>
            </a:pPr>
            <a:r>
              <a:rPr lang="en"/>
              <a:t>Carnosol </a:t>
            </a:r>
            <a:r>
              <a:rPr lang="en" i="1"/>
              <a:t>C. albicans</a:t>
            </a:r>
            <a:r>
              <a:rPr lang="en"/>
              <a:t>: Yang et al. 2022</a:t>
            </a:r>
            <a:endParaRPr/>
          </a:p>
          <a:p>
            <a:pPr marL="457200" lvl="0" indent="-298450" algn="l" rtl="0">
              <a:spcBef>
                <a:spcPts val="0"/>
              </a:spcBef>
              <a:spcAft>
                <a:spcPts val="0"/>
              </a:spcAft>
              <a:buSzPts val="1100"/>
              <a:buChar char="-"/>
            </a:pPr>
            <a:r>
              <a:rPr lang="en"/>
              <a:t>Willow bark </a:t>
            </a:r>
            <a:r>
              <a:rPr lang="en" i="1">
                <a:solidFill>
                  <a:schemeClr val="dk1"/>
                </a:solidFill>
              </a:rPr>
              <a:t>P. aeruginosa</a:t>
            </a:r>
            <a:r>
              <a:rPr lang="en">
                <a:solidFill>
                  <a:schemeClr val="dk1"/>
                </a:solidFill>
              </a:rPr>
              <a:t>: Adamczak et al. 2019</a:t>
            </a:r>
            <a:endParaRPr/>
          </a:p>
          <a:p>
            <a:pPr marL="457200" lvl="0" indent="-298450" algn="l" rtl="0">
              <a:spcBef>
                <a:spcPts val="0"/>
              </a:spcBef>
              <a:spcAft>
                <a:spcPts val="0"/>
              </a:spcAft>
              <a:buSzPts val="1100"/>
              <a:buChar char="-"/>
            </a:pPr>
            <a:r>
              <a:rPr lang="en"/>
              <a:t>SAM </a:t>
            </a:r>
            <a:r>
              <a:rPr lang="en" i="1"/>
              <a:t>S. aureus</a:t>
            </a:r>
            <a:r>
              <a:rPr lang="en"/>
              <a:t> and </a:t>
            </a:r>
            <a:r>
              <a:rPr lang="en" i="1"/>
              <a:t>E. coli</a:t>
            </a:r>
            <a:r>
              <a:rPr lang="en"/>
              <a:t>: Song et al. 2022</a:t>
            </a:r>
            <a:endParaRPr/>
          </a:p>
          <a:p>
            <a:pPr marL="457200" lvl="0" indent="-298450" algn="l" rtl="0">
              <a:spcBef>
                <a:spcPts val="0"/>
              </a:spcBef>
              <a:spcAft>
                <a:spcPts val="0"/>
              </a:spcAft>
              <a:buSzPts val="1100"/>
              <a:buChar char="-"/>
            </a:pPr>
            <a:r>
              <a:rPr lang="en"/>
              <a:t>Phenethyl alcohol </a:t>
            </a:r>
            <a:r>
              <a:rPr lang="en" i="1"/>
              <a:t>A. flavus</a:t>
            </a:r>
            <a:r>
              <a:rPr lang="en"/>
              <a:t>: Boukaew 2018</a:t>
            </a:r>
            <a:endParaRPr/>
          </a:p>
          <a:p>
            <a:pPr marL="457200" lvl="0" indent="-298450" algn="l" rtl="0">
              <a:spcBef>
                <a:spcPts val="0"/>
              </a:spcBef>
              <a:spcAft>
                <a:spcPts val="0"/>
              </a:spcAft>
              <a:buSzPts val="1100"/>
              <a:buChar char="-"/>
            </a:pPr>
            <a:r>
              <a:rPr lang="en"/>
              <a:t>Phenethyl alcohol </a:t>
            </a:r>
            <a:r>
              <a:rPr lang="en" i="1"/>
              <a:t>P. aeruginosa</a:t>
            </a:r>
            <a:r>
              <a:rPr lang="en"/>
              <a:t>: Fraud et al. 2003</a:t>
            </a:r>
            <a:endParaRPr/>
          </a:p>
          <a:p>
            <a:pPr marL="457200" lvl="0" indent="-298450" algn="l" rtl="0">
              <a:spcBef>
                <a:spcPts val="0"/>
              </a:spcBef>
              <a:spcAft>
                <a:spcPts val="0"/>
              </a:spcAft>
              <a:buSzPts val="1100"/>
              <a:buChar char="-"/>
            </a:pPr>
            <a:r>
              <a:rPr lang="en"/>
              <a:t>Phenethyl alcohol </a:t>
            </a:r>
            <a:r>
              <a:rPr lang="en" i="1"/>
              <a:t>C. albicans</a:t>
            </a:r>
            <a:r>
              <a:rPr lang="en"/>
              <a:t>: Majdabadi et al. 2018</a:t>
            </a:r>
            <a:endParaRPr/>
          </a:p>
          <a:p>
            <a:pPr marL="457200" lvl="0" indent="-298450" algn="l" rtl="0">
              <a:spcBef>
                <a:spcPts val="0"/>
              </a:spcBef>
              <a:spcAft>
                <a:spcPts val="0"/>
              </a:spcAft>
              <a:buSzPts val="1100"/>
              <a:buChar char="-"/>
            </a:pPr>
            <a:r>
              <a:rPr lang="en"/>
              <a:t>Phenethyl alcohol </a:t>
            </a:r>
            <a:r>
              <a:rPr lang="en" i="1"/>
              <a:t>E.</a:t>
            </a:r>
            <a:r>
              <a:rPr lang="en"/>
              <a:t> </a:t>
            </a:r>
            <a:r>
              <a:rPr lang="en" i="1"/>
              <a:t>coli</a:t>
            </a:r>
            <a:r>
              <a:rPr lang="en"/>
              <a:t>: Kleinwächter et al. 2021</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31d1af9aff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31d1af9aff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45 seconds</a:t>
            </a:r>
            <a:endParaRPr/>
          </a:p>
          <a:p>
            <a:pPr marL="0" lvl="0" indent="0" algn="l" rtl="0">
              <a:spcBef>
                <a:spcPts val="0"/>
              </a:spcBef>
              <a:spcAft>
                <a:spcPts val="0"/>
              </a:spcAft>
              <a:buNone/>
            </a:pPr>
            <a:endParaRPr/>
          </a:p>
          <a:p>
            <a:pPr marL="0" lvl="0" indent="0" algn="l" rtl="0">
              <a:spcBef>
                <a:spcPts val="0"/>
              </a:spcBef>
              <a:spcAft>
                <a:spcPts val="0"/>
              </a:spcAft>
              <a:buNone/>
            </a:pPr>
            <a:r>
              <a:rPr lang="en"/>
              <a:t>Used GHS (Globally Harmonized System) guidelines to interpret hazards from data sources and categorize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g317287a2233_1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3" name="Google Shape;2233;g317287a2233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Maddie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317287a2233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317287a223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31d094c0565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31d094c0565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4"/>
        <p:cNvGrpSpPr/>
        <p:nvPr/>
      </p:nvGrpSpPr>
      <p:grpSpPr>
        <a:xfrm>
          <a:off x="0" y="0"/>
          <a:ext cx="0" cy="0"/>
          <a:chOff x="0" y="0"/>
          <a:chExt cx="0" cy="0"/>
        </a:xfrm>
      </p:grpSpPr>
      <p:sp>
        <p:nvSpPr>
          <p:cNvPr id="2415" name="Google Shape;2415;g317287a223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6" name="Google Shape;2416;g317287a223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31d094c0565_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5" name="Google Shape;2425;g31d094c0565_3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3173860887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3173860887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are the ECOS products of interest but represent the broad classes of products in which we are replacing preservatives.</a:t>
            </a:r>
            <a:endParaRPr/>
          </a:p>
          <a:p>
            <a:pPr marL="0" lvl="0" indent="0" algn="l" rtl="0">
              <a:spcBef>
                <a:spcPts val="0"/>
              </a:spcBef>
              <a:spcAft>
                <a:spcPts val="0"/>
              </a:spcAft>
              <a:buNone/>
            </a:pPr>
            <a:r>
              <a:rPr lang="en"/>
              <a:t>As shown here, products with phenoxyethanol and boosters </a:t>
            </a:r>
            <a:endParaRPr/>
          </a:p>
          <a:p>
            <a:pPr marL="0" lvl="0" indent="0" algn="l" rtl="0">
              <a:spcBef>
                <a:spcPts val="0"/>
              </a:spcBef>
              <a:spcAft>
                <a:spcPts val="0"/>
              </a:spcAft>
              <a:buNone/>
            </a:pPr>
            <a:r>
              <a:rPr lang="en"/>
              <a:t>Other products use MIT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30fedce328e_7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30fedce328e_7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320f53838f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320f53838f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1f1b16d53e1_0_5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1f1b16d53e1_0_5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g31abd8b7944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6" name="Google Shape;2596;g31abd8b794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4263F"/>
                </a:solidFill>
                <a:highlight>
                  <a:schemeClr val="lt1"/>
                </a:highlight>
                <a:latin typeface="Actor"/>
                <a:ea typeface="Actor"/>
                <a:cs typeface="Actor"/>
                <a:sym typeface="Actor"/>
              </a:rPr>
              <a:t>Rosey Laundry Powder Ingredients:</a:t>
            </a:r>
            <a:endParaRPr b="1">
              <a:solidFill>
                <a:srgbClr val="24263F"/>
              </a:solidFill>
              <a:highlight>
                <a:schemeClr val="lt1"/>
              </a:highlight>
              <a:latin typeface="Actor"/>
              <a:ea typeface="Actor"/>
              <a:cs typeface="Actor"/>
              <a:sym typeface="Actor"/>
            </a:endParaRPr>
          </a:p>
          <a:p>
            <a:pPr marL="0" lvl="0" indent="0" algn="l" rtl="0">
              <a:spcBef>
                <a:spcPts val="0"/>
              </a:spcBef>
              <a:spcAft>
                <a:spcPts val="0"/>
              </a:spcAft>
              <a:buNone/>
            </a:pPr>
            <a:r>
              <a:rPr lang="en">
                <a:solidFill>
                  <a:srgbClr val="24263F"/>
                </a:solidFill>
                <a:highlight>
                  <a:schemeClr val="lt1"/>
                </a:highlight>
                <a:latin typeface="Actor"/>
                <a:ea typeface="Actor"/>
                <a:cs typeface="Actor"/>
                <a:sym typeface="Actor"/>
              </a:rPr>
              <a:t>Sodium Carbonate, Sodium Sulfate, Sodium Chloride, Sodium Carbonate Peroxide, </a:t>
            </a:r>
            <a:r>
              <a:rPr lang="en" u="sng">
                <a:solidFill>
                  <a:srgbClr val="24263F"/>
                </a:solidFill>
                <a:highlight>
                  <a:schemeClr val="lt1"/>
                </a:highlight>
                <a:latin typeface="Actor"/>
                <a:ea typeface="Actor"/>
                <a:cs typeface="Actor"/>
                <a:sym typeface="Actor"/>
              </a:rPr>
              <a:t>Sodium Citrate</a:t>
            </a:r>
            <a:r>
              <a:rPr lang="en">
                <a:solidFill>
                  <a:srgbClr val="24263F"/>
                </a:solidFill>
                <a:highlight>
                  <a:schemeClr val="lt1"/>
                </a:highlight>
                <a:latin typeface="Actor"/>
                <a:ea typeface="Actor"/>
                <a:cs typeface="Actor"/>
                <a:sym typeface="Actor"/>
              </a:rPr>
              <a:t>, Protease Enzyme.</a:t>
            </a:r>
            <a:endParaRPr>
              <a:solidFill>
                <a:srgbClr val="24263F"/>
              </a:solidFill>
              <a:highlight>
                <a:schemeClr val="lt1"/>
              </a:highlight>
              <a:latin typeface="Actor"/>
              <a:ea typeface="Actor"/>
              <a:cs typeface="Actor"/>
              <a:sym typeface="Actor"/>
            </a:endParaRPr>
          </a:p>
          <a:p>
            <a:pPr marL="0" lvl="0" indent="0" algn="l" rtl="0">
              <a:spcBef>
                <a:spcPts val="0"/>
              </a:spcBef>
              <a:spcAft>
                <a:spcPts val="0"/>
              </a:spcAft>
              <a:buNone/>
            </a:pPr>
            <a:r>
              <a:rPr lang="en" b="1">
                <a:solidFill>
                  <a:schemeClr val="dk1"/>
                </a:solidFill>
              </a:rPr>
              <a:t>Sodium Citrate</a:t>
            </a:r>
            <a:r>
              <a:rPr lang="en">
                <a:solidFill>
                  <a:schemeClr val="dk1"/>
                </a:solidFill>
              </a:rPr>
              <a:t>: While primarily used as a pH buffer or chelating agent, it can exhibit mild preservative properties by binding metal ions that may catalyze the degradation of the product or promote microbial growth.</a:t>
            </a:r>
            <a:endParaRPr>
              <a:solidFill>
                <a:srgbClr val="24263F"/>
              </a:solidFill>
              <a:highlight>
                <a:schemeClr val="lt1"/>
              </a:highlight>
              <a:latin typeface="Actor"/>
              <a:ea typeface="Actor"/>
              <a:cs typeface="Actor"/>
              <a:sym typeface="Actor"/>
            </a:endParaRPr>
          </a:p>
          <a:p>
            <a:pPr marL="0" lvl="0" indent="0" algn="l" rtl="0">
              <a:spcBef>
                <a:spcPts val="0"/>
              </a:spcBef>
              <a:spcAft>
                <a:spcPts val="0"/>
              </a:spcAft>
              <a:buNone/>
            </a:pPr>
            <a:endParaRPr b="1">
              <a:solidFill>
                <a:srgbClr val="24263F"/>
              </a:solidFill>
              <a:highlight>
                <a:schemeClr val="lt1"/>
              </a:highlight>
              <a:latin typeface="Actor"/>
              <a:ea typeface="Actor"/>
              <a:cs typeface="Actor"/>
              <a:sym typeface="Actor"/>
            </a:endParaRPr>
          </a:p>
          <a:p>
            <a:pPr marL="0" lvl="0" indent="0" algn="l" rtl="0">
              <a:spcBef>
                <a:spcPts val="0"/>
              </a:spcBef>
              <a:spcAft>
                <a:spcPts val="0"/>
              </a:spcAft>
              <a:buNone/>
            </a:pPr>
            <a:r>
              <a:rPr lang="en" b="1">
                <a:solidFill>
                  <a:srgbClr val="24263F"/>
                </a:solidFill>
                <a:highlight>
                  <a:schemeClr val="lt1"/>
                </a:highlight>
                <a:latin typeface="Actor"/>
                <a:ea typeface="Actor"/>
                <a:cs typeface="Actor"/>
                <a:sym typeface="Actor"/>
              </a:rPr>
              <a:t>Blueland Laundry Tablet Ingredients:</a:t>
            </a:r>
            <a:endParaRPr b="1">
              <a:solidFill>
                <a:srgbClr val="24263F"/>
              </a:solidFill>
              <a:highlight>
                <a:schemeClr val="lt1"/>
              </a:highlight>
              <a:latin typeface="Actor"/>
              <a:ea typeface="Actor"/>
              <a:cs typeface="Actor"/>
              <a:sym typeface="Actor"/>
            </a:endParaRPr>
          </a:p>
          <a:p>
            <a:pPr marL="0" lvl="0" indent="0" algn="l" rtl="0">
              <a:spcBef>
                <a:spcPts val="0"/>
              </a:spcBef>
              <a:spcAft>
                <a:spcPts val="0"/>
              </a:spcAft>
              <a:buClr>
                <a:schemeClr val="dk1"/>
              </a:buClr>
              <a:buSzPts val="1100"/>
              <a:buFont typeface="Arial"/>
              <a:buNone/>
            </a:pPr>
            <a:r>
              <a:rPr lang="en" u="sng">
                <a:solidFill>
                  <a:srgbClr val="24263F"/>
                </a:solidFill>
                <a:highlight>
                  <a:schemeClr val="lt1"/>
                </a:highlight>
                <a:latin typeface="Actor"/>
                <a:ea typeface="Actor"/>
                <a:cs typeface="Actor"/>
                <a:sym typeface="Actor"/>
              </a:rPr>
              <a:t>Sodium Carbonate, Citric Acid, </a:t>
            </a:r>
            <a:r>
              <a:rPr lang="en">
                <a:solidFill>
                  <a:srgbClr val="24263F"/>
                </a:solidFill>
                <a:highlight>
                  <a:schemeClr val="lt1"/>
                </a:highlight>
                <a:latin typeface="Actor"/>
                <a:ea typeface="Actor"/>
                <a:cs typeface="Actor"/>
                <a:sym typeface="Actor"/>
              </a:rPr>
              <a:t>Subtilisin, Microcrystal Line Cellulose, Alcohols C12-C14 Ethoxylated, Sodium Starch Glycolate, Amylase, Mannanase, Pectate Lyase, Lauryl/Myristyl Glucoside, Hydrated Silica, Cellulase</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Sodium Carbonate</a:t>
            </a:r>
            <a:r>
              <a:rPr lang="en">
                <a:solidFill>
                  <a:schemeClr val="dk1"/>
                </a:solidFill>
              </a:rPr>
              <a:t>: Not a preservative but can act as a pH stabilizer.</a:t>
            </a: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chemeClr val="dk1"/>
                </a:solidFill>
              </a:rPr>
              <a:t>Citric Acid</a:t>
            </a:r>
            <a:r>
              <a:rPr lang="en">
                <a:solidFill>
                  <a:schemeClr val="dk1"/>
                </a:solidFill>
              </a:rPr>
              <a:t>: While primarily used for pH adjustment, it can have mild preservative properties due to its ability to chelate metal ions and inhibit microbial growth indirectly.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Fig. Blueland </a:t>
            </a:r>
            <a:r>
              <a:rPr lang="en" u="sng">
                <a:solidFill>
                  <a:schemeClr val="hlink"/>
                </a:solidFill>
                <a:hlinkClick r:id="rId3"/>
              </a:rPr>
              <a:t>https://thrivemarket.com/p/blueland-laundry-tablets-starter-set</a:t>
            </a:r>
            <a:r>
              <a:rPr lang="en"/>
              <a:t> </a:t>
            </a:r>
            <a:endParaRPr/>
          </a:p>
          <a:p>
            <a:pPr marL="0" lvl="0" indent="0" algn="l" rtl="0">
              <a:spcBef>
                <a:spcPts val="0"/>
              </a:spcBef>
              <a:spcAft>
                <a:spcPts val="0"/>
              </a:spcAft>
              <a:buNone/>
            </a:pPr>
            <a:r>
              <a:rPr lang="en" u="sng">
                <a:solidFill>
                  <a:schemeClr val="hlink"/>
                </a:solidFill>
                <a:hlinkClick r:id="rId4"/>
              </a:rPr>
              <a:t>https://roseray.com/products/roseray-gentle-eco-friendly-laundry-detergent-tablets</a:t>
            </a:r>
            <a:r>
              <a:rPr lang="en"/>
              <a:t> </a:t>
            </a:r>
            <a:endParaRPr/>
          </a:p>
          <a:p>
            <a:pPr marL="0" lvl="0" indent="0" algn="l" rtl="0">
              <a:spcBef>
                <a:spcPts val="0"/>
              </a:spcBef>
              <a:spcAft>
                <a:spcPts val="0"/>
              </a:spcAft>
              <a:buNone/>
            </a:pPr>
            <a:r>
              <a:rPr lang="en"/>
              <a:t>https://www.ecos.com/laundry/hypoallergenic-laundry-detergent-free-clear/</a:t>
            </a:r>
            <a:endParaRPr/>
          </a:p>
          <a:p>
            <a:pPr marL="0" lvl="0" indent="0" algn="l" rtl="0">
              <a:spcBef>
                <a:spcPts val="0"/>
              </a:spcBef>
              <a:spcAft>
                <a:spcPts val="0"/>
              </a:spcAft>
              <a:buNone/>
            </a:pPr>
            <a:r>
              <a:rPr lang="en"/>
              <a:t>Fig. Powder and tablet stock images (no reference needed)</a:t>
            </a:r>
            <a:endParaRPr>
              <a:solidFill>
                <a:srgbClr val="24263F"/>
              </a:solidFill>
              <a:latin typeface="Actor"/>
              <a:ea typeface="Actor"/>
              <a:cs typeface="Actor"/>
              <a:sym typeface="Acto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g317287a2233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0" name="Google Shape;2620;g317287a2233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6"/>
        <p:cNvGrpSpPr/>
        <p:nvPr/>
      </p:nvGrpSpPr>
      <p:grpSpPr>
        <a:xfrm>
          <a:off x="0" y="0"/>
          <a:ext cx="0" cy="0"/>
          <a:chOff x="0" y="0"/>
          <a:chExt cx="0" cy="0"/>
        </a:xfrm>
      </p:grpSpPr>
      <p:sp>
        <p:nvSpPr>
          <p:cNvPr id="2647" name="Google Shape;2647;g31b90ca7acd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8" name="Google Shape;2648;g31b90ca7acd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have evaluated a series of alternatives. Some of them have issues with toxicity and data gaps, performance, pH, accessibility are all things we have considered with each of the strategies. Remaining questions on the viability and consumer perception of these strategies that require consideration for our partner. </a:t>
            </a:r>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000">
                <a:solidFill>
                  <a:schemeClr val="dk1"/>
                </a:solidFill>
              </a:rPr>
              <a:t>While 7 strategies show promise, several challenges and unknowns require further exploration:</a:t>
            </a:r>
            <a:endParaRPr sz="1000">
              <a:solidFill>
                <a:schemeClr val="dk1"/>
              </a:solidFill>
            </a:endParaRPr>
          </a:p>
          <a:p>
            <a:pPr marL="0" lvl="0" indent="0" algn="l" rtl="0">
              <a:lnSpc>
                <a:spcPct val="115000"/>
              </a:lnSpc>
              <a:spcBef>
                <a:spcPts val="0"/>
              </a:spcBef>
              <a:spcAft>
                <a:spcPts val="0"/>
              </a:spcAft>
              <a:buNone/>
            </a:pPr>
            <a:r>
              <a:rPr lang="en" sz="1000" b="1">
                <a:solidFill>
                  <a:schemeClr val="dk1"/>
                </a:solidFill>
              </a:rPr>
              <a:t>1. Long-Term Efficacy</a:t>
            </a:r>
            <a:endParaRPr sz="1000" b="1">
              <a:solidFill>
                <a:schemeClr val="dk1"/>
              </a:solidFill>
            </a:endParaRPr>
          </a:p>
          <a:p>
            <a:pPr marL="0" lvl="0" indent="0" algn="l" rtl="0">
              <a:lnSpc>
                <a:spcPct val="115000"/>
              </a:lnSpc>
              <a:spcBef>
                <a:spcPts val="0"/>
              </a:spcBef>
              <a:spcAft>
                <a:spcPts val="0"/>
              </a:spcAft>
              <a:buNone/>
            </a:pPr>
            <a:r>
              <a:rPr lang="en" sz="1000" b="1">
                <a:solidFill>
                  <a:schemeClr val="dk1"/>
                </a:solidFill>
              </a:rPr>
              <a:t>2. Formulation Challenges</a:t>
            </a:r>
            <a:endParaRPr sz="1000" b="1">
              <a:solidFill>
                <a:schemeClr val="dk1"/>
              </a:solidFill>
            </a:endParaRPr>
          </a:p>
          <a:p>
            <a:pPr marL="0" lvl="0" indent="0" algn="l" rtl="0">
              <a:lnSpc>
                <a:spcPct val="115000"/>
              </a:lnSpc>
              <a:spcBef>
                <a:spcPts val="0"/>
              </a:spcBef>
              <a:spcAft>
                <a:spcPts val="0"/>
              </a:spcAft>
              <a:buNone/>
            </a:pPr>
            <a:r>
              <a:rPr lang="en" sz="1000" b="1">
                <a:solidFill>
                  <a:schemeClr val="dk1"/>
                </a:solidFill>
              </a:rPr>
              <a:t>3. Economic Viability</a:t>
            </a:r>
            <a:endParaRPr sz="1000" b="1">
              <a:solidFill>
                <a:schemeClr val="dk1"/>
              </a:solidFill>
            </a:endParaRPr>
          </a:p>
          <a:p>
            <a:pPr marL="0" lvl="0" indent="0" algn="l" rtl="0">
              <a:lnSpc>
                <a:spcPct val="115000"/>
              </a:lnSpc>
              <a:spcBef>
                <a:spcPts val="0"/>
              </a:spcBef>
              <a:spcAft>
                <a:spcPts val="0"/>
              </a:spcAft>
              <a:buNone/>
            </a:pPr>
            <a:r>
              <a:rPr lang="en" sz="1000" b="1">
                <a:solidFill>
                  <a:schemeClr val="dk1"/>
                </a:solidFill>
              </a:rPr>
              <a:t>4. Comprehensive Toxicity Testing</a:t>
            </a:r>
            <a:endParaRPr sz="1000" b="1">
              <a:solidFill>
                <a:schemeClr val="dk1"/>
              </a:solidFill>
            </a:endParaRPr>
          </a:p>
          <a:p>
            <a:pPr marL="0" lvl="0" indent="0" algn="l" rtl="0">
              <a:lnSpc>
                <a:spcPct val="115000"/>
              </a:lnSpc>
              <a:spcBef>
                <a:spcPts val="0"/>
              </a:spcBef>
              <a:spcAft>
                <a:spcPts val="0"/>
              </a:spcAft>
              <a:buNone/>
            </a:pPr>
            <a:r>
              <a:rPr lang="en" sz="1000" b="1">
                <a:solidFill>
                  <a:schemeClr val="dk1"/>
                </a:solidFill>
              </a:rPr>
              <a:t>5. Regulatory Approvals</a:t>
            </a:r>
            <a:endParaRPr/>
          </a:p>
          <a:p>
            <a:pPr marL="0" lvl="0" indent="0" algn="l" rtl="0">
              <a:spcBef>
                <a:spcPts val="0"/>
              </a:spcBef>
              <a:spcAft>
                <a:spcPts val="0"/>
              </a:spcAft>
              <a:buNone/>
            </a:pPr>
            <a:endParaRPr/>
          </a:p>
          <a:p>
            <a:pPr marL="0" lvl="0" indent="0" algn="l" rtl="0">
              <a:spcBef>
                <a:spcPts val="0"/>
              </a:spcBef>
              <a:spcAft>
                <a:spcPts val="0"/>
              </a:spcAft>
              <a:buNone/>
            </a:pPr>
            <a:r>
              <a:rPr lang="en"/>
              <a:t>These 4 strategies are the most viable alternatives:</a:t>
            </a:r>
            <a:endParaRPr/>
          </a:p>
          <a:p>
            <a:pPr marL="457200" lvl="0" indent="-304800" algn="l" rtl="0">
              <a:spcBef>
                <a:spcPts val="0"/>
              </a:spcBef>
              <a:spcAft>
                <a:spcPts val="0"/>
              </a:spcAft>
              <a:buSzPts val="1200"/>
              <a:buChar char="●"/>
            </a:pPr>
            <a:r>
              <a:rPr lang="en" sz="1200"/>
              <a:t>Carboxylic Acid - </a:t>
            </a:r>
            <a:r>
              <a:rPr lang="en" sz="1200">
                <a:solidFill>
                  <a:schemeClr val="dk1"/>
                </a:solidFill>
              </a:rPr>
              <a:t>The whole class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Peptides - ε-poly-L-lysine</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Ester - Sorbitan caprylate and </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Alcohols - benzyl alcohol </a:t>
            </a:r>
            <a:endParaRPr sz="1200">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3106e7a2424_6_1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9" name="Google Shape;2659;g3106e7a2424_6_1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317287a2233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317287a2233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preservatives?</a:t>
            </a:r>
            <a:endParaRPr/>
          </a:p>
          <a:p>
            <a:pPr marL="0" lvl="0" indent="0" algn="l" rtl="0">
              <a:spcBef>
                <a:spcPts val="0"/>
              </a:spcBef>
              <a:spcAft>
                <a:spcPts val="0"/>
              </a:spcAft>
              <a:buNone/>
            </a:pPr>
            <a:r>
              <a:rPr lang="en"/>
              <a:t>Trying to prevent bacterial and fungal development in soaps. </a:t>
            </a:r>
            <a:endParaRPr/>
          </a:p>
          <a:p>
            <a:pPr marL="0" lvl="0" indent="0" algn="l" rtl="0">
              <a:spcBef>
                <a:spcPts val="0"/>
              </a:spcBef>
              <a:spcAft>
                <a:spcPts val="0"/>
              </a:spcAft>
              <a:buNone/>
            </a:pPr>
            <a:r>
              <a:rPr lang="en"/>
              <a:t>Fungal development on soap on the left and bacterial development in agar on the right</a:t>
            </a:r>
            <a:endParaRPr/>
          </a:p>
          <a:p>
            <a:pPr marL="0" lvl="0" indent="0" algn="l" rtl="0">
              <a:spcBef>
                <a:spcPts val="0"/>
              </a:spcBef>
              <a:spcAft>
                <a:spcPts val="0"/>
              </a:spcAft>
              <a:buNone/>
            </a:pPr>
            <a:endParaRPr/>
          </a:p>
          <a:p>
            <a:pPr marL="0" lvl="0" indent="0" algn="l" rtl="0">
              <a:spcBef>
                <a:spcPts val="0"/>
              </a:spcBef>
              <a:spcAft>
                <a:spcPts val="0"/>
              </a:spcAft>
              <a:buNone/>
            </a:pPr>
            <a:r>
              <a:rPr lang="en"/>
              <a:t>The soap you see here is a solid unlike products we are trying to replace. That is because the preservatives do a pretty good job of preventing microbe development in liquid soaps. </a:t>
            </a:r>
            <a:endParaRPr/>
          </a:p>
          <a:p>
            <a:pPr marL="0" lvl="0" indent="0" algn="l" rtl="0">
              <a:spcBef>
                <a:spcPts val="0"/>
              </a:spcBef>
              <a:spcAft>
                <a:spcPts val="0"/>
              </a:spcAft>
              <a:buNone/>
            </a:pPr>
            <a:endParaRPr/>
          </a:p>
          <a:p>
            <a:pPr marL="0" lvl="0" indent="0" algn="l" rtl="0">
              <a:spcBef>
                <a:spcPts val="0"/>
              </a:spcBef>
              <a:spcAft>
                <a:spcPts val="0"/>
              </a:spcAft>
              <a:buNone/>
            </a:pPr>
            <a:r>
              <a:rPr lang="en"/>
              <a:t>The water content of the of liquid soaps is what allows the microbes to develop in the solution which is why the liquid soaps need more preservatives.</a:t>
            </a:r>
            <a:endParaRPr/>
          </a:p>
          <a:p>
            <a:pPr marL="0" lvl="0" indent="0" algn="l" rtl="0">
              <a:spcBef>
                <a:spcPts val="0"/>
              </a:spcBef>
              <a:spcAft>
                <a:spcPts val="0"/>
              </a:spcAft>
              <a:buNone/>
            </a:pPr>
            <a:endParaRPr/>
          </a:p>
          <a:p>
            <a:pPr marL="0" lvl="0" indent="0" algn="l" rtl="0">
              <a:spcBef>
                <a:spcPts val="0"/>
              </a:spcBef>
              <a:spcAft>
                <a:spcPts val="0"/>
              </a:spcAft>
              <a:buNone/>
            </a:pPr>
            <a:r>
              <a:rPr lang="en"/>
              <a:t>Focusing on liquid formulations but the microbes displayed are still the microbes that we are concerned with.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Agar: </a:t>
            </a:r>
            <a:r>
              <a:rPr lang="en" u="sng">
                <a:solidFill>
                  <a:schemeClr val="hlink"/>
                </a:solidFill>
                <a:hlinkClick r:id="rId3"/>
              </a:rPr>
              <a:t>https://www.flickr.com/photos/nathanreading/7119244297</a:t>
            </a:r>
            <a:endParaRPr/>
          </a:p>
          <a:p>
            <a:pPr marL="0" lvl="0" indent="0" algn="l" rtl="0">
              <a:spcBef>
                <a:spcPts val="0"/>
              </a:spcBef>
              <a:spcAft>
                <a:spcPts val="0"/>
              </a:spcAft>
              <a:buNone/>
            </a:pPr>
            <a:r>
              <a:rPr lang="en"/>
              <a:t>Soap: https://freerangestock.com/photos/87651/block-of-yellow-soap-on-white-background.html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f1b16d53e1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f1b16d53e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4263F"/>
                </a:solidFill>
                <a:latin typeface="Times New Roman"/>
                <a:ea typeface="Times New Roman"/>
                <a:cs typeface="Times New Roman"/>
                <a:sym typeface="Times New Roman"/>
              </a:rPr>
              <a:t>Phenoxyethanol and MIT are commonly used preservatives</a:t>
            </a:r>
            <a:endParaRPr sz="1200">
              <a:solidFill>
                <a:srgbClr val="24263F"/>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24263F"/>
                </a:solidFill>
                <a:latin typeface="Times New Roman"/>
                <a:ea typeface="Times New Roman"/>
                <a:cs typeface="Times New Roman"/>
                <a:sym typeface="Times New Roman"/>
              </a:rPr>
              <a:t>This is a hazard table that was developed with the use of GHS guidelines, greenscreens, authoritative lists, and published literature.</a:t>
            </a:r>
            <a:endParaRPr sz="1200">
              <a:solidFill>
                <a:srgbClr val="24263F"/>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24263F"/>
                </a:solidFill>
                <a:latin typeface="Times New Roman"/>
                <a:ea typeface="Times New Roman"/>
                <a:cs typeface="Times New Roman"/>
                <a:sym typeface="Times New Roman"/>
              </a:rPr>
              <a:t>	We will discuss the creation of this more later. </a:t>
            </a:r>
            <a:endParaRPr sz="1200">
              <a:solidFill>
                <a:srgbClr val="24263F"/>
              </a:solidFill>
              <a:latin typeface="Times New Roman"/>
              <a:ea typeface="Times New Roman"/>
              <a:cs typeface="Times New Roman"/>
              <a:sym typeface="Times New Roman"/>
            </a:endParaRPr>
          </a:p>
          <a:p>
            <a:pPr marL="0" lvl="0" indent="0" algn="l" rtl="0">
              <a:spcBef>
                <a:spcPts val="0"/>
              </a:spcBef>
              <a:spcAft>
                <a:spcPts val="0"/>
              </a:spcAft>
              <a:buNone/>
            </a:pPr>
            <a:r>
              <a:rPr lang="en" sz="1200">
                <a:solidFill>
                  <a:srgbClr val="24263F"/>
                </a:solidFill>
                <a:latin typeface="Times New Roman"/>
                <a:ea typeface="Times New Roman"/>
                <a:cs typeface="Times New Roman"/>
                <a:sym typeface="Times New Roman"/>
              </a:rPr>
              <a:t>As a note, if two endpoints in one cell had the same hazard level and confidence level they were denoted by one letter. </a:t>
            </a:r>
            <a:endParaRPr sz="1200">
              <a:solidFill>
                <a:srgbClr val="24263F"/>
              </a:solidFill>
              <a:latin typeface="Times New Roman"/>
              <a:ea typeface="Times New Roman"/>
              <a:cs typeface="Times New Roman"/>
              <a:sym typeface="Times New Roman"/>
            </a:endParaRPr>
          </a:p>
          <a:p>
            <a:pPr marL="457200" lvl="0" indent="-304800" algn="l" rtl="0">
              <a:spcBef>
                <a:spcPts val="0"/>
              </a:spcBef>
              <a:spcAft>
                <a:spcPts val="0"/>
              </a:spcAft>
              <a:buClr>
                <a:srgbClr val="FDB932"/>
              </a:buClr>
              <a:buSzPts val="1200"/>
              <a:buFont typeface="Times New Roman"/>
              <a:buChar char="●"/>
            </a:pPr>
            <a:r>
              <a:rPr lang="en" sz="1200" b="1" u="sng">
                <a:solidFill>
                  <a:srgbClr val="24263F"/>
                </a:solidFill>
                <a:latin typeface="Times New Roman"/>
                <a:ea typeface="Times New Roman"/>
                <a:cs typeface="Times New Roman"/>
                <a:sym typeface="Times New Roman"/>
              </a:rPr>
              <a:t>MIT </a:t>
            </a:r>
            <a:endParaRPr sz="1200" b="1" u="sng">
              <a:solidFill>
                <a:srgbClr val="24263F"/>
              </a:solidFill>
              <a:latin typeface="Times New Roman"/>
              <a:ea typeface="Times New Roman"/>
              <a:cs typeface="Times New Roman"/>
              <a:sym typeface="Times New Roman"/>
            </a:endParaRPr>
          </a:p>
          <a:p>
            <a:pPr marL="457200" lvl="0" indent="-304800" algn="l" rtl="0">
              <a:spcBef>
                <a:spcPts val="0"/>
              </a:spcBef>
              <a:spcAft>
                <a:spcPts val="0"/>
              </a:spcAft>
              <a:buClr>
                <a:srgbClr val="FDB932"/>
              </a:buClr>
              <a:buSzPts val="1200"/>
              <a:buFont typeface="Actor"/>
              <a:buChar char="●"/>
            </a:pPr>
            <a:r>
              <a:rPr lang="en" sz="1200" u="sng">
                <a:solidFill>
                  <a:srgbClr val="24263F"/>
                </a:solidFill>
                <a:latin typeface="Times New Roman"/>
                <a:ea typeface="Times New Roman"/>
                <a:cs typeface="Times New Roman"/>
                <a:sym typeface="Times New Roman"/>
              </a:rPr>
              <a:t>Human Health:</a:t>
            </a:r>
            <a:r>
              <a:rPr lang="en" sz="1200">
                <a:solidFill>
                  <a:srgbClr val="24263F"/>
                </a:solidFill>
                <a:latin typeface="Times New Roman"/>
                <a:ea typeface="Times New Roman"/>
                <a:cs typeface="Times New Roman"/>
                <a:sym typeface="Times New Roman"/>
              </a:rPr>
              <a:t> Very high hazard for Acute Toxicity, Skin Irritation, Eye Irritation. </a:t>
            </a:r>
            <a:endParaRPr sz="1200">
              <a:solidFill>
                <a:srgbClr val="24263F"/>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24263F"/>
              </a:buClr>
              <a:buSzPts val="1200"/>
              <a:buFont typeface="Times New Roman"/>
              <a:buChar char="●"/>
            </a:pPr>
            <a:r>
              <a:rPr lang="en" sz="1200" b="1">
                <a:solidFill>
                  <a:srgbClr val="24263F"/>
                </a:solidFill>
                <a:latin typeface="Times New Roman"/>
                <a:ea typeface="Times New Roman"/>
                <a:cs typeface="Times New Roman"/>
                <a:sym typeface="Times New Roman"/>
              </a:rPr>
              <a:t>Phenoxyethanol</a:t>
            </a:r>
            <a:r>
              <a:rPr lang="en" sz="1200">
                <a:solidFill>
                  <a:srgbClr val="24263F"/>
                </a:solidFill>
                <a:latin typeface="Times New Roman"/>
                <a:ea typeface="Times New Roman"/>
                <a:cs typeface="Times New Roman"/>
                <a:sym typeface="Times New Roman"/>
              </a:rPr>
              <a:t> as a preservative in soaps and detergents</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Safe up to 1% by regulatory agencies, including the EU Cosmetics Regulation and the US FDA</a:t>
            </a:r>
            <a:endParaRPr sz="1200">
              <a:solidFill>
                <a:srgbClr val="24263F"/>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Phenoxyethanol poses high hazard to eye irritation</a:t>
            </a:r>
            <a:endParaRPr sz="1200">
              <a:solidFill>
                <a:srgbClr val="24263F"/>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Focusing on the entire hazard table but when evaluating the different strategies we focus on a subsetted list</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Carcinogenicity/mutagenicity - if these are a concern then many of the other hazards are irrelevant because there is no safe dose of carcinogenic substances. </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Skin sensitization/skin irritation - these will likely be in contact with skin as part of use so important to have low hazards</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Eye irritation - Could potentially get into the eyes of consumers (unlikely but still possible)</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Aquatic acute and chronic toxicity - These products go down the drain so it is important to consider </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Fate (persistence/bioaccumulation) - Important to consider along with aquatic toxicity because if it persists in the environment any potential toxicity will be heightened just due to accumulation in organisms or the environment. </a:t>
            </a:r>
            <a:endParaRPr sz="1200">
              <a:solidFill>
                <a:srgbClr val="24263F"/>
              </a:solidFill>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We will focus on a comparison of all of the hazards at the end but for the discussion of strategies we will limit to these endpoints as a focus for ones likely to be most impactful for soap and laundry detergent products. </a:t>
            </a:r>
            <a:endParaRPr sz="1200">
              <a:solidFill>
                <a:srgbClr val="24263F"/>
              </a:solidFill>
              <a:latin typeface="Times New Roman"/>
              <a:ea typeface="Times New Roman"/>
              <a:cs typeface="Times New Roman"/>
              <a:sym typeface="Times New Roman"/>
            </a:endParaRPr>
          </a:p>
          <a:p>
            <a:pPr marL="0" lvl="0" indent="0" algn="l" rtl="0">
              <a:spcBef>
                <a:spcPts val="1200"/>
              </a:spcBef>
              <a:spcAft>
                <a:spcPts val="0"/>
              </a:spcAft>
              <a:buClr>
                <a:schemeClr val="dk1"/>
              </a:buClr>
              <a:buSzPts val="1100"/>
              <a:buFont typeface="Arial"/>
              <a:buNone/>
            </a:pPr>
            <a:endParaRPr sz="1200">
              <a:solidFill>
                <a:srgbClr val="24263F"/>
              </a:solidFill>
              <a:latin typeface="Times New Roman"/>
              <a:ea typeface="Times New Roman"/>
              <a:cs typeface="Times New Roman"/>
              <a:sym typeface="Times New Roman"/>
            </a:endParaRPr>
          </a:p>
          <a:p>
            <a:pPr marL="0" lvl="0" indent="0" algn="l" rtl="0">
              <a:spcBef>
                <a:spcPts val="0"/>
              </a:spcBef>
              <a:spcAft>
                <a:spcPts val="0"/>
              </a:spcAft>
              <a:buNone/>
            </a:pPr>
            <a:endParaRPr sz="1200">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31c6509ff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31c6509ff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Why get rid of phenoxyethanol?</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Phenoxyethanol was the next step after MIT and it reduces many of the hazards posed that you can see in MIT. </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One, usually unconsidered, part of the hazard profile is the creation of phenoxyethanol</a:t>
            </a:r>
            <a:endParaRPr sz="1200">
              <a:solidFill>
                <a:srgbClr val="24263F"/>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Uses ethylene oxide to ethoxylate the phenol</a:t>
            </a:r>
            <a:endParaRPr sz="1200">
              <a:solidFill>
                <a:srgbClr val="24263F"/>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Ethylene oxide is a known cancer causing agent</a:t>
            </a:r>
            <a:endParaRPr sz="1200">
              <a:solidFill>
                <a:srgbClr val="24263F"/>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Concerned with consumer perception of phenoxyethanol	</a:t>
            </a:r>
            <a:endParaRPr sz="1200">
              <a:solidFill>
                <a:srgbClr val="24263F"/>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There are some instances of allergic reactions from use of products with phenoxyethanol</a:t>
            </a:r>
            <a:endParaRPr sz="1200">
              <a:solidFill>
                <a:srgbClr val="24263F"/>
              </a:solidFill>
              <a:latin typeface="Times New Roman"/>
              <a:ea typeface="Times New Roman"/>
              <a:cs typeface="Times New Roman"/>
              <a:sym typeface="Times New Roman"/>
            </a:endParaRPr>
          </a:p>
          <a:p>
            <a:pPr marL="1828800" lvl="3" indent="-304800" algn="l" rtl="0">
              <a:lnSpc>
                <a:spcPct val="115000"/>
              </a:lnSpc>
              <a:spcBef>
                <a:spcPts val="0"/>
              </a:spcBef>
              <a:spcAft>
                <a:spcPts val="0"/>
              </a:spcAft>
              <a:buClr>
                <a:srgbClr val="24263F"/>
              </a:buClr>
              <a:buSzPts val="1200"/>
              <a:buFont typeface="Times New Roman"/>
              <a:buChar char="●"/>
            </a:pPr>
            <a:r>
              <a:rPr lang="en" sz="1200">
                <a:solidFill>
                  <a:srgbClr val="24263F"/>
                </a:solidFill>
                <a:latin typeface="Times New Roman"/>
                <a:ea typeface="Times New Roman"/>
                <a:cs typeface="Times New Roman"/>
                <a:sym typeface="Times New Roman"/>
              </a:rPr>
              <a:t>Can be found when searching it on google creating negative consumer sentiment. </a:t>
            </a:r>
            <a:endParaRPr sz="1200">
              <a:solidFill>
                <a:srgbClr val="24263F"/>
              </a:solidFill>
              <a:latin typeface="Times New Roman"/>
              <a:ea typeface="Times New Roman"/>
              <a:cs typeface="Times New Roman"/>
              <a:sym typeface="Times New Roman"/>
            </a:endParaRPr>
          </a:p>
          <a:p>
            <a:pPr marL="0" lvl="0" indent="0" algn="l" rtl="0">
              <a:spcBef>
                <a:spcPts val="120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317287a2233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317287a2233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Roboto"/>
                <a:ea typeface="Roboto"/>
                <a:cs typeface="Roboto"/>
                <a:sym typeface="Roboto"/>
              </a:rPr>
              <a:t>Combining preservatives with boosters can offer several advantages in formulation:</a:t>
            </a:r>
            <a:endParaRPr sz="1200">
              <a:solidFill>
                <a:schemeClr val="dk1"/>
              </a:solidFill>
              <a:latin typeface="Roboto"/>
              <a:ea typeface="Roboto"/>
              <a:cs typeface="Roboto"/>
              <a:sym typeface="Roboto"/>
            </a:endParaRPr>
          </a:p>
          <a:p>
            <a:pPr marL="457200" lvl="0" indent="-304800" algn="l" rtl="0">
              <a:lnSpc>
                <a:spcPct val="115000"/>
              </a:lnSpc>
              <a:spcBef>
                <a:spcPts val="600"/>
              </a:spcBef>
              <a:spcAft>
                <a:spcPts val="0"/>
              </a:spcAft>
              <a:buClr>
                <a:schemeClr val="dk1"/>
              </a:buClr>
              <a:buSzPts val="1200"/>
              <a:buFont typeface="Roboto"/>
              <a:buAutoNum type="arabicPeriod"/>
            </a:pPr>
            <a:r>
              <a:rPr lang="en" sz="1200">
                <a:solidFill>
                  <a:schemeClr val="dk1"/>
                </a:solidFill>
                <a:latin typeface="Roboto"/>
                <a:ea typeface="Roboto"/>
                <a:cs typeface="Roboto"/>
                <a:sym typeface="Roboto"/>
              </a:rPr>
              <a:t>Wider spectrum of antimicrobial activity:</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This means the combination can effectively target a broader range of microorganisms.</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For example, while one preservative might be excellent against bacteria, another might be more effective against fungi.</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By combining them, you create a more comprehensive defense against various types of microbial contamination.</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a:solidFill>
                  <a:schemeClr val="dk1"/>
                </a:solidFill>
                <a:latin typeface="Roboto"/>
                <a:ea typeface="Roboto"/>
                <a:cs typeface="Roboto"/>
                <a:sym typeface="Roboto"/>
              </a:rPr>
              <a:t>Lower concentrations of individual preservatives:</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The synergistic effect allows for reduced amounts of each preservative.</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Char char="●"/>
            </a:pPr>
            <a:r>
              <a:rPr lang="en" sz="1200">
                <a:solidFill>
                  <a:schemeClr val="dk1"/>
                </a:solidFill>
                <a:latin typeface="Roboto"/>
                <a:ea typeface="Roboto"/>
                <a:cs typeface="Roboto"/>
                <a:sym typeface="Roboto"/>
              </a:rPr>
              <a:t>This can help minimize potential irritation or sensitization risks.</a:t>
            </a:r>
            <a:endParaRPr sz="1200">
              <a:solidFill>
                <a:schemeClr val="dk1"/>
              </a:solidFill>
              <a:latin typeface="Roboto"/>
              <a:ea typeface="Roboto"/>
              <a:cs typeface="Roboto"/>
              <a:sym typeface="Roboto"/>
            </a:endParaRPr>
          </a:p>
          <a:p>
            <a:pPr marL="0" lvl="0" indent="0" algn="l" rtl="0">
              <a:spcBef>
                <a:spcPts val="2100"/>
              </a:spcBef>
              <a:spcAft>
                <a:spcPts val="0"/>
              </a:spcAft>
              <a:buNone/>
            </a:pPr>
            <a:r>
              <a:rPr lang="en" sz="1200">
                <a:solidFill>
                  <a:schemeClr val="dk1"/>
                </a:solidFill>
                <a:latin typeface="Roboto"/>
                <a:ea typeface="Roboto"/>
                <a:cs typeface="Roboto"/>
                <a:sym typeface="Roboto"/>
              </a:rPr>
              <a:t>EHG damages the cell membrane integrity and together with PE a synergistic action leads to rapid killing of E. coli associated with leakage of cellular constituents, disruption of the energy metabolism, morphological deformities of cells and condensation of DNA.</a:t>
            </a:r>
            <a:endParaRPr sz="1200">
              <a:solidFill>
                <a:schemeClr val="dk1"/>
              </a:solidFill>
              <a:latin typeface="Roboto"/>
              <a:ea typeface="Roboto"/>
              <a:cs typeface="Roboto"/>
              <a:sym typeface="Roboto"/>
            </a:endParaRPr>
          </a:p>
          <a:p>
            <a:pPr marL="0" lvl="0" indent="0" algn="l" rtl="0">
              <a:spcBef>
                <a:spcPts val="0"/>
              </a:spcBef>
              <a:spcAft>
                <a:spcPts val="0"/>
              </a:spcAft>
              <a:buNone/>
            </a:pPr>
            <a:r>
              <a:rPr lang="en" sz="1200">
                <a:solidFill>
                  <a:schemeClr val="dk1"/>
                </a:solidFill>
                <a:latin typeface="Roboto"/>
                <a:ea typeface="Roboto"/>
                <a:cs typeface="Roboto"/>
                <a:sym typeface="Roboto"/>
              </a:rPr>
              <a:t>EHG, which acts like a soap (surfactant), helps PE work better by changing the surface of bacteria. This change supposedly allows PE to come into closer contact with the bacterial membrane. </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0" lvl="0" indent="0" algn="l" rtl="0">
              <a:spcBef>
                <a:spcPts val="0"/>
              </a:spcBef>
              <a:spcAft>
                <a:spcPts val="0"/>
              </a:spcAft>
              <a:buNone/>
            </a:pPr>
            <a:r>
              <a:rPr lang="en" sz="1200">
                <a:solidFill>
                  <a:schemeClr val="dk1"/>
                </a:solidFill>
                <a:latin typeface="Roboto"/>
                <a:ea typeface="Roboto"/>
                <a:cs typeface="Roboto"/>
                <a:sym typeface="Roboto"/>
              </a:rPr>
              <a:t>Caprylyl glycol, with its amphiphilic structure, disrupts the cellular integrity of microorganisms by increasing the permeability of their cell membranes. </a:t>
            </a:r>
            <a:endParaRPr sz="1200">
              <a:solidFill>
                <a:schemeClr val="dk1"/>
              </a:solidFill>
              <a:latin typeface="Roboto"/>
              <a:ea typeface="Roboto"/>
              <a:cs typeface="Roboto"/>
              <a:sym typeface="Roboto"/>
            </a:endParaRPr>
          </a:p>
          <a:p>
            <a:pPr marL="0" lvl="0" indent="0" algn="l" rtl="0">
              <a:spcBef>
                <a:spcPts val="0"/>
              </a:spcBef>
              <a:spcAft>
                <a:spcPts val="0"/>
              </a:spcAft>
              <a:buNone/>
            </a:pPr>
            <a:r>
              <a:rPr lang="en" sz="1200">
                <a:solidFill>
                  <a:schemeClr val="dk1"/>
                </a:solidFill>
                <a:latin typeface="Roboto"/>
                <a:ea typeface="Roboto"/>
                <a:cs typeface="Roboto"/>
                <a:sym typeface="Roboto"/>
              </a:rPr>
              <a:t>Together, they provide broad-spectrum protection against bacteria, yeasts, and molds. </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457200" lvl="0" indent="-304800" algn="l" rtl="0">
              <a:lnSpc>
                <a:spcPct val="115000"/>
              </a:lnSpc>
              <a:spcBef>
                <a:spcPts val="600"/>
              </a:spcBef>
              <a:spcAft>
                <a:spcPts val="0"/>
              </a:spcAft>
              <a:buClr>
                <a:schemeClr val="dk1"/>
              </a:buClr>
              <a:buSzPts val="1200"/>
              <a:buFont typeface="Roboto"/>
              <a:buAutoNum type="arabicPeriod"/>
            </a:pPr>
            <a:r>
              <a:rPr lang="en" sz="1200">
                <a:solidFill>
                  <a:schemeClr val="dk1"/>
                </a:solidFill>
                <a:latin typeface="Roboto"/>
                <a:ea typeface="Roboto"/>
                <a:cs typeface="Roboto"/>
                <a:sym typeface="Roboto"/>
              </a:rPr>
              <a:t>Both Caprylyl glycol and Ethylhexylglycerin affect the cell membranes of microorganisms</a:t>
            </a:r>
            <a:r>
              <a:rPr lang="en" sz="1200">
                <a:solidFill>
                  <a:schemeClr val="dk1"/>
                </a:solidFill>
                <a:latin typeface="Courier New"/>
                <a:ea typeface="Courier New"/>
                <a:cs typeface="Courier New"/>
                <a:sym typeface="Courier New"/>
              </a:rPr>
              <a:t>. </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a:solidFill>
                  <a:schemeClr val="dk1"/>
                </a:solidFill>
                <a:latin typeface="Roboto"/>
                <a:ea typeface="Roboto"/>
                <a:cs typeface="Roboto"/>
                <a:sym typeface="Roboto"/>
              </a:rPr>
              <a:t>They increase the permeability of bacterial cell membranes, making them more susceptible to Phenoxyethanol's antimicrobial effects.</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Font typeface="Roboto"/>
              <a:buAutoNum type="arabicPeriod"/>
            </a:pPr>
            <a:r>
              <a:rPr lang="en" sz="1200">
                <a:solidFill>
                  <a:schemeClr val="dk1"/>
                </a:solidFill>
                <a:latin typeface="Roboto"/>
                <a:ea typeface="Roboto"/>
                <a:cs typeface="Roboto"/>
                <a:sym typeface="Roboto"/>
              </a:rPr>
              <a:t>This synergistic action allows for more effective preservation at lower concentrations of Phenoxyethanol. </a:t>
            </a:r>
            <a:endParaRPr sz="1200">
              <a:solidFill>
                <a:schemeClr val="dk1"/>
              </a:solidFill>
              <a:latin typeface="Roboto"/>
              <a:ea typeface="Roboto"/>
              <a:cs typeface="Roboto"/>
              <a:sym typeface="Roboto"/>
            </a:endParaRPr>
          </a:p>
          <a:p>
            <a:pPr marL="0" lvl="0" indent="0" algn="l" rtl="0">
              <a:lnSpc>
                <a:spcPct val="115000"/>
              </a:lnSpc>
              <a:spcBef>
                <a:spcPts val="600"/>
              </a:spcBef>
              <a:spcAft>
                <a:spcPts val="0"/>
              </a:spcAft>
              <a:buNone/>
            </a:pPr>
            <a:endParaRPr sz="1200">
              <a:solidFill>
                <a:schemeClr val="dk1"/>
              </a:solidFill>
              <a:latin typeface="Roboto"/>
              <a:ea typeface="Roboto"/>
              <a:cs typeface="Roboto"/>
              <a:sym typeface="Roboto"/>
            </a:endParaRPr>
          </a:p>
          <a:p>
            <a:pPr marL="0" lvl="0" indent="0" algn="l" rtl="0">
              <a:lnSpc>
                <a:spcPct val="115000"/>
              </a:lnSpc>
              <a:spcBef>
                <a:spcPts val="600"/>
              </a:spcBef>
              <a:spcAft>
                <a:spcPts val="0"/>
              </a:spcAft>
              <a:buNone/>
            </a:pPr>
            <a:r>
              <a:rPr lang="en" sz="1200">
                <a:solidFill>
                  <a:srgbClr val="444746"/>
                </a:solidFill>
                <a:latin typeface="Roboto"/>
                <a:ea typeface="Roboto"/>
                <a:cs typeface="Roboto"/>
                <a:sym typeface="Roboto"/>
              </a:rPr>
              <a:t>Important to highlight the fact that the mechanism of action for boosters is not well understood. </a:t>
            </a:r>
            <a:endParaRPr sz="1200">
              <a:solidFill>
                <a:schemeClr val="dk1"/>
              </a:solidFill>
              <a:latin typeface="Roboto"/>
              <a:ea typeface="Roboto"/>
              <a:cs typeface="Roboto"/>
              <a:sym typeface="Roboto"/>
            </a:endParaRPr>
          </a:p>
          <a:p>
            <a:pPr marL="0" lvl="0" indent="0" algn="l" rtl="0">
              <a:spcBef>
                <a:spcPts val="600"/>
              </a:spcBef>
              <a:spcAft>
                <a:spcPts val="0"/>
              </a:spcAft>
              <a:buNone/>
            </a:pP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200">
              <a:solidFill>
                <a:schemeClr val="dk1"/>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13225" y="809925"/>
            <a:ext cx="3728100" cy="19065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5600">
                <a:latin typeface="Exo Black"/>
                <a:ea typeface="Exo Black"/>
                <a:cs typeface="Exo Black"/>
                <a:sym typeface="Exo Black"/>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3225" y="2842975"/>
            <a:ext cx="3728100" cy="390600"/>
          </a:xfrm>
          <a:prstGeom prst="rect">
            <a:avLst/>
          </a:prstGeom>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600">
                <a:solidFill>
                  <a:schemeClr val="dk1"/>
                </a:solidFill>
                <a:latin typeface="Actor"/>
                <a:ea typeface="Actor"/>
                <a:cs typeface="Actor"/>
                <a:sym typeface="Actor"/>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214300" y="3797687"/>
            <a:ext cx="3728096" cy="1993633"/>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 name="Google Shape;13;p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4"/>
        <p:cNvGrpSpPr/>
        <p:nvPr/>
      </p:nvGrpSpPr>
      <p:grpSpPr>
        <a:xfrm>
          <a:off x="0" y="0"/>
          <a:ext cx="0" cy="0"/>
          <a:chOff x="0" y="0"/>
          <a:chExt cx="0" cy="0"/>
        </a:xfrm>
      </p:grpSpPr>
      <p:sp>
        <p:nvSpPr>
          <p:cNvPr id="245" name="Google Shape;245;p11"/>
          <p:cNvSpPr txBox="1">
            <a:spLocks noGrp="1"/>
          </p:cNvSpPr>
          <p:nvPr>
            <p:ph type="title" hasCustomPrompt="1"/>
          </p:nvPr>
        </p:nvSpPr>
        <p:spPr>
          <a:xfrm>
            <a:off x="1284000" y="1595009"/>
            <a:ext cx="6576000" cy="1222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7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6" name="Google Shape;246;p11"/>
          <p:cNvSpPr txBox="1">
            <a:spLocks noGrp="1"/>
          </p:cNvSpPr>
          <p:nvPr>
            <p:ph type="subTitle" idx="1"/>
          </p:nvPr>
        </p:nvSpPr>
        <p:spPr>
          <a:xfrm>
            <a:off x="1973550" y="2914213"/>
            <a:ext cx="5196900" cy="4971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47" name="Google Shape;247;p11"/>
          <p:cNvGrpSpPr/>
          <p:nvPr/>
        </p:nvGrpSpPr>
        <p:grpSpPr>
          <a:xfrm flipH="1">
            <a:off x="-269125" y="-409562"/>
            <a:ext cx="9653950" cy="5934063"/>
            <a:chOff x="-269125" y="-409562"/>
            <a:chExt cx="9653950" cy="5934063"/>
          </a:xfrm>
        </p:grpSpPr>
        <p:grpSp>
          <p:nvGrpSpPr>
            <p:cNvPr id="248" name="Google Shape;248;p11"/>
            <p:cNvGrpSpPr/>
            <p:nvPr/>
          </p:nvGrpSpPr>
          <p:grpSpPr>
            <a:xfrm>
              <a:off x="-269125" y="4362838"/>
              <a:ext cx="9625650" cy="1161663"/>
              <a:chOff x="-246500" y="3994738"/>
              <a:chExt cx="9625650" cy="1161663"/>
            </a:xfrm>
          </p:grpSpPr>
          <p:sp>
            <p:nvSpPr>
              <p:cNvPr id="249" name="Google Shape;249;p11"/>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1"/>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1" name="Google Shape;251;p11"/>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2" name="Google Shape;252;p11"/>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3" name="Google Shape;253;p11"/>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4" name="Google Shape;254;p11"/>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5" name="Google Shape;255;p11"/>
              <p:cNvSpPr/>
              <p:nvPr/>
            </p:nvSpPr>
            <p:spPr>
              <a:xfrm>
                <a:off x="904350"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6" name="Google Shape;256;p11"/>
              <p:cNvSpPr/>
              <p:nvPr/>
            </p:nvSpPr>
            <p:spPr>
              <a:xfrm>
                <a:off x="1315375" y="43452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7" name="Google Shape;257;p11"/>
              <p:cNvSpPr/>
              <p:nvPr/>
            </p:nvSpPr>
            <p:spPr>
              <a:xfrm>
                <a:off x="1702900" y="40751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8" name="Google Shape;258;p11"/>
              <p:cNvSpPr/>
              <p:nvPr/>
            </p:nvSpPr>
            <p:spPr>
              <a:xfrm>
                <a:off x="2090400" y="39947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9" name="Google Shape;259;p11"/>
              <p:cNvSpPr/>
              <p:nvPr/>
            </p:nvSpPr>
            <p:spPr>
              <a:xfrm>
                <a:off x="2360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0" name="Google Shape;260;p11"/>
              <p:cNvSpPr/>
              <p:nvPr/>
            </p:nvSpPr>
            <p:spPr>
              <a:xfrm>
                <a:off x="261882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1" name="Google Shape;261;p11"/>
              <p:cNvSpPr/>
              <p:nvPr/>
            </p:nvSpPr>
            <p:spPr>
              <a:xfrm>
                <a:off x="3018100" y="4615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2" name="Google Shape;262;p11"/>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3" name="Google Shape;263;p11"/>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4" name="Google Shape;264;p11"/>
              <p:cNvSpPr/>
              <p:nvPr/>
            </p:nvSpPr>
            <p:spPr>
              <a:xfrm>
                <a:off x="4309850" y="4368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5" name="Google Shape;265;p11"/>
              <p:cNvSpPr/>
              <p:nvPr/>
            </p:nvSpPr>
            <p:spPr>
              <a:xfrm>
                <a:off x="4638650"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6" name="Google Shape;266;p11"/>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7" name="Google Shape;267;p11"/>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8" name="Google Shape;268;p11"/>
              <p:cNvSpPr/>
              <p:nvPr/>
            </p:nvSpPr>
            <p:spPr>
              <a:xfrm>
                <a:off x="5777750" y="43921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9" name="Google Shape;269;p11"/>
              <p:cNvSpPr/>
              <p:nvPr/>
            </p:nvSpPr>
            <p:spPr>
              <a:xfrm>
                <a:off x="6130038" y="43534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0" name="Google Shape;270;p11"/>
              <p:cNvSpPr/>
              <p:nvPr/>
            </p:nvSpPr>
            <p:spPr>
              <a:xfrm>
                <a:off x="6494075"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1" name="Google Shape;271;p11"/>
              <p:cNvSpPr/>
              <p:nvPr/>
            </p:nvSpPr>
            <p:spPr>
              <a:xfrm>
                <a:off x="6916825"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2" name="Google Shape;272;p11"/>
              <p:cNvSpPr/>
              <p:nvPr/>
            </p:nvSpPr>
            <p:spPr>
              <a:xfrm>
                <a:off x="7316100" y="44743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3" name="Google Shape;273;p11"/>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4" name="Google Shape;274;p11"/>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5" name="Google Shape;275;p11"/>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6" name="Google Shape;276;p11"/>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7" name="Google Shape;277;p11"/>
              <p:cNvSpPr/>
              <p:nvPr/>
            </p:nvSpPr>
            <p:spPr>
              <a:xfrm>
                <a:off x="6018388" y="4509600"/>
                <a:ext cx="13704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8" name="Google Shape;278;p11"/>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79" name="Google Shape;279;p11"/>
              <p:cNvSpPr/>
              <p:nvPr/>
            </p:nvSpPr>
            <p:spPr>
              <a:xfrm>
                <a:off x="1704875" y="4392175"/>
                <a:ext cx="10458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nvGrpSpPr>
            <p:cNvPr id="280" name="Google Shape;280;p11"/>
            <p:cNvGrpSpPr/>
            <p:nvPr/>
          </p:nvGrpSpPr>
          <p:grpSpPr>
            <a:xfrm rot="10800000" flipH="1">
              <a:off x="-240825" y="-409562"/>
              <a:ext cx="9625650" cy="1161663"/>
              <a:chOff x="-246500" y="3994738"/>
              <a:chExt cx="9625650" cy="1161663"/>
            </a:xfrm>
          </p:grpSpPr>
          <p:sp>
            <p:nvSpPr>
              <p:cNvPr id="281" name="Google Shape;281;p11"/>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83" name="Google Shape;283;p11"/>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84" name="Google Shape;284;p11"/>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85" name="Google Shape;285;p11"/>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86" name="Google Shape;286;p11"/>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87" name="Google Shape;287;p11"/>
              <p:cNvSpPr/>
              <p:nvPr/>
            </p:nvSpPr>
            <p:spPr>
              <a:xfrm>
                <a:off x="904350"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88" name="Google Shape;288;p11"/>
              <p:cNvSpPr/>
              <p:nvPr/>
            </p:nvSpPr>
            <p:spPr>
              <a:xfrm>
                <a:off x="1315375" y="43452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89" name="Google Shape;289;p11"/>
              <p:cNvSpPr/>
              <p:nvPr/>
            </p:nvSpPr>
            <p:spPr>
              <a:xfrm>
                <a:off x="1702900" y="40751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0" name="Google Shape;290;p11"/>
              <p:cNvSpPr/>
              <p:nvPr/>
            </p:nvSpPr>
            <p:spPr>
              <a:xfrm>
                <a:off x="2090400" y="39947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1" name="Google Shape;291;p11"/>
              <p:cNvSpPr/>
              <p:nvPr/>
            </p:nvSpPr>
            <p:spPr>
              <a:xfrm>
                <a:off x="2360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2" name="Google Shape;292;p11"/>
              <p:cNvSpPr/>
              <p:nvPr/>
            </p:nvSpPr>
            <p:spPr>
              <a:xfrm>
                <a:off x="261882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3" name="Google Shape;293;p11"/>
              <p:cNvSpPr/>
              <p:nvPr/>
            </p:nvSpPr>
            <p:spPr>
              <a:xfrm>
                <a:off x="3018100" y="4615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4" name="Google Shape;294;p11"/>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5" name="Google Shape;295;p11"/>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6" name="Google Shape;296;p11"/>
              <p:cNvSpPr/>
              <p:nvPr/>
            </p:nvSpPr>
            <p:spPr>
              <a:xfrm>
                <a:off x="4309850" y="4368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7" name="Google Shape;297;p11"/>
              <p:cNvSpPr/>
              <p:nvPr/>
            </p:nvSpPr>
            <p:spPr>
              <a:xfrm>
                <a:off x="4638650"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8" name="Google Shape;298;p11"/>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99" name="Google Shape;299;p11"/>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0" name="Google Shape;300;p11"/>
              <p:cNvSpPr/>
              <p:nvPr/>
            </p:nvSpPr>
            <p:spPr>
              <a:xfrm>
                <a:off x="5777750" y="43921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1" name="Google Shape;301;p11"/>
              <p:cNvSpPr/>
              <p:nvPr/>
            </p:nvSpPr>
            <p:spPr>
              <a:xfrm>
                <a:off x="6130038" y="43534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2" name="Google Shape;302;p11"/>
              <p:cNvSpPr/>
              <p:nvPr/>
            </p:nvSpPr>
            <p:spPr>
              <a:xfrm>
                <a:off x="6494075"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3" name="Google Shape;303;p11"/>
              <p:cNvSpPr/>
              <p:nvPr/>
            </p:nvSpPr>
            <p:spPr>
              <a:xfrm>
                <a:off x="6916825"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4" name="Google Shape;304;p11"/>
              <p:cNvSpPr/>
              <p:nvPr/>
            </p:nvSpPr>
            <p:spPr>
              <a:xfrm>
                <a:off x="7316100" y="44743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5" name="Google Shape;305;p11"/>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6" name="Google Shape;306;p11"/>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7" name="Google Shape;307;p11"/>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8" name="Google Shape;308;p11"/>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09" name="Google Shape;309;p11"/>
              <p:cNvSpPr/>
              <p:nvPr/>
            </p:nvSpPr>
            <p:spPr>
              <a:xfrm>
                <a:off x="6018388" y="4509600"/>
                <a:ext cx="13704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10" name="Google Shape;310;p11"/>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11" name="Google Shape;311;p11"/>
              <p:cNvSpPr/>
              <p:nvPr/>
            </p:nvSpPr>
            <p:spPr>
              <a:xfrm>
                <a:off x="1704875" y="4392175"/>
                <a:ext cx="10458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grpSp>
        <p:nvGrpSpPr>
          <p:cNvPr id="312" name="Google Shape;312;p11"/>
          <p:cNvGrpSpPr/>
          <p:nvPr/>
        </p:nvGrpSpPr>
        <p:grpSpPr>
          <a:xfrm rot="10800000">
            <a:off x="178343" y="246447"/>
            <a:ext cx="8799704" cy="4656640"/>
            <a:chOff x="61454" y="20386"/>
            <a:chExt cx="8799704" cy="4656640"/>
          </a:xfrm>
        </p:grpSpPr>
        <p:grpSp>
          <p:nvGrpSpPr>
            <p:cNvPr id="313" name="Google Shape;313;p11"/>
            <p:cNvGrpSpPr/>
            <p:nvPr/>
          </p:nvGrpSpPr>
          <p:grpSpPr>
            <a:xfrm>
              <a:off x="61454" y="20386"/>
              <a:ext cx="8799704" cy="3903826"/>
              <a:chOff x="61454" y="20386"/>
              <a:chExt cx="8799704" cy="3903826"/>
            </a:xfrm>
          </p:grpSpPr>
          <p:grpSp>
            <p:nvGrpSpPr>
              <p:cNvPr id="314" name="Google Shape;314;p11"/>
              <p:cNvGrpSpPr/>
              <p:nvPr/>
            </p:nvGrpSpPr>
            <p:grpSpPr>
              <a:xfrm rot="3473665" flipH="1">
                <a:off x="170085" y="174987"/>
                <a:ext cx="730309" cy="660424"/>
                <a:chOff x="8261350" y="1462087"/>
                <a:chExt cx="730283" cy="660401"/>
              </a:xfrm>
            </p:grpSpPr>
            <p:sp>
              <p:nvSpPr>
                <p:cNvPr id="315" name="Google Shape;315;p11"/>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6" name="Google Shape;316;p11"/>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7" name="Google Shape;317;p11"/>
                <p:cNvSpPr/>
                <p:nvPr/>
              </p:nvSpPr>
              <p:spPr>
                <a:xfrm>
                  <a:off x="8839233" y="1680077"/>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11"/>
                <p:cNvSpPr/>
                <p:nvPr/>
              </p:nvSpPr>
              <p:spPr>
                <a:xfrm>
                  <a:off x="8501063" y="14620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9" name="Google Shape;319;p11"/>
                <p:cNvSpPr/>
                <p:nvPr/>
              </p:nvSpPr>
              <p:spPr>
                <a:xfrm>
                  <a:off x="8261350" y="1976438"/>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0" name="Google Shape;320;p11"/>
              <p:cNvGrpSpPr/>
              <p:nvPr/>
            </p:nvGrpSpPr>
            <p:grpSpPr>
              <a:xfrm>
                <a:off x="8598053" y="3243835"/>
                <a:ext cx="263104" cy="680377"/>
                <a:chOff x="8314580" y="-209695"/>
                <a:chExt cx="401196" cy="1037476"/>
              </a:xfrm>
            </p:grpSpPr>
            <p:sp>
              <p:nvSpPr>
                <p:cNvPr id="321" name="Google Shape;321;p11"/>
                <p:cNvSpPr/>
                <p:nvPr/>
              </p:nvSpPr>
              <p:spPr>
                <a:xfrm>
                  <a:off x="8355258" y="511919"/>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11"/>
                <p:cNvSpPr/>
                <p:nvPr/>
              </p:nvSpPr>
              <p:spPr>
                <a:xfrm>
                  <a:off x="8407102" y="563765"/>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11"/>
                <p:cNvSpPr/>
                <p:nvPr/>
              </p:nvSpPr>
              <p:spPr>
                <a:xfrm>
                  <a:off x="8563433" y="337237"/>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11"/>
                <p:cNvSpPr/>
                <p:nvPr/>
              </p:nvSpPr>
              <p:spPr>
                <a:xfrm>
                  <a:off x="8314580" y="-209695"/>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25" name="Google Shape;325;p11"/>
              <p:cNvSpPr/>
              <p:nvPr/>
            </p:nvSpPr>
            <p:spPr>
              <a:xfrm>
                <a:off x="8589188" y="9802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6" name="Google Shape;326;p11"/>
            <p:cNvGrpSpPr/>
            <p:nvPr/>
          </p:nvGrpSpPr>
          <p:grpSpPr>
            <a:xfrm>
              <a:off x="300638" y="4049425"/>
              <a:ext cx="8204750" cy="627600"/>
              <a:chOff x="300638" y="4278026"/>
              <a:chExt cx="8204750" cy="627600"/>
            </a:xfrm>
          </p:grpSpPr>
          <p:grpSp>
            <p:nvGrpSpPr>
              <p:cNvPr id="327" name="Google Shape;327;p11"/>
              <p:cNvGrpSpPr/>
              <p:nvPr/>
            </p:nvGrpSpPr>
            <p:grpSpPr>
              <a:xfrm>
                <a:off x="688350" y="4370926"/>
                <a:ext cx="320675" cy="311150"/>
                <a:chOff x="-40525" y="3616225"/>
                <a:chExt cx="320675" cy="311150"/>
              </a:xfrm>
            </p:grpSpPr>
            <p:sp>
              <p:nvSpPr>
                <p:cNvPr id="328" name="Google Shape;328;p11"/>
                <p:cNvSpPr/>
                <p:nvPr/>
              </p:nvSpPr>
              <p:spPr>
                <a:xfrm>
                  <a:off x="-40525" y="3616225"/>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11"/>
                <p:cNvSpPr/>
                <p:nvPr/>
              </p:nvSpPr>
              <p:spPr>
                <a:xfrm>
                  <a:off x="13450" y="3662263"/>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0" name="Google Shape;330;p11"/>
              <p:cNvSpPr/>
              <p:nvPr/>
            </p:nvSpPr>
            <p:spPr>
              <a:xfrm>
                <a:off x="300638" y="427802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11"/>
              <p:cNvSpPr/>
              <p:nvPr/>
            </p:nvSpPr>
            <p:spPr>
              <a:xfrm>
                <a:off x="8356163" y="4759575"/>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32" name="Google Shape;332;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3"/>
        <p:cNvGrpSpPr/>
        <p:nvPr/>
      </p:nvGrpSpPr>
      <p:grpSpPr>
        <a:xfrm>
          <a:off x="0" y="0"/>
          <a:ext cx="0" cy="0"/>
          <a:chOff x="0" y="0"/>
          <a:chExt cx="0" cy="0"/>
        </a:xfrm>
      </p:grpSpPr>
      <p:sp>
        <p:nvSpPr>
          <p:cNvPr id="334" name="Google Shape;334;p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335"/>
        <p:cNvGrpSpPr/>
        <p:nvPr/>
      </p:nvGrpSpPr>
      <p:grpSpPr>
        <a:xfrm>
          <a:off x="0" y="0"/>
          <a:ext cx="0" cy="0"/>
          <a:chOff x="0" y="0"/>
          <a:chExt cx="0" cy="0"/>
        </a:xfrm>
      </p:grpSpPr>
      <p:sp>
        <p:nvSpPr>
          <p:cNvPr id="336" name="Google Shape;336;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7" name="Google Shape;337;p13"/>
          <p:cNvSpPr txBox="1">
            <a:spLocks noGrp="1"/>
          </p:cNvSpPr>
          <p:nvPr>
            <p:ph type="subTitle" idx="1"/>
          </p:nvPr>
        </p:nvSpPr>
        <p:spPr>
          <a:xfrm>
            <a:off x="719981" y="2999025"/>
            <a:ext cx="2305500" cy="62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8" name="Google Shape;338;p13"/>
          <p:cNvSpPr txBox="1">
            <a:spLocks noGrp="1"/>
          </p:cNvSpPr>
          <p:nvPr>
            <p:ph type="subTitle" idx="2"/>
          </p:nvPr>
        </p:nvSpPr>
        <p:spPr>
          <a:xfrm>
            <a:off x="3419248" y="2999025"/>
            <a:ext cx="2305500" cy="62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39" name="Google Shape;339;p13"/>
          <p:cNvSpPr txBox="1">
            <a:spLocks noGrp="1"/>
          </p:cNvSpPr>
          <p:nvPr>
            <p:ph type="subTitle" idx="3"/>
          </p:nvPr>
        </p:nvSpPr>
        <p:spPr>
          <a:xfrm>
            <a:off x="6118522" y="2999025"/>
            <a:ext cx="2305500" cy="625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40" name="Google Shape;340;p13"/>
          <p:cNvSpPr txBox="1">
            <a:spLocks noGrp="1"/>
          </p:cNvSpPr>
          <p:nvPr>
            <p:ph type="title" idx="4" hasCustomPrompt="1"/>
          </p:nvPr>
        </p:nvSpPr>
        <p:spPr>
          <a:xfrm>
            <a:off x="1399931" y="1518675"/>
            <a:ext cx="945600" cy="800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2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1" name="Google Shape;341;p13"/>
          <p:cNvSpPr txBox="1">
            <a:spLocks noGrp="1"/>
          </p:cNvSpPr>
          <p:nvPr>
            <p:ph type="title" idx="5" hasCustomPrompt="1"/>
          </p:nvPr>
        </p:nvSpPr>
        <p:spPr>
          <a:xfrm>
            <a:off x="4097098" y="1518675"/>
            <a:ext cx="949800" cy="800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2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2" name="Google Shape;342;p13"/>
          <p:cNvSpPr txBox="1">
            <a:spLocks noGrp="1"/>
          </p:cNvSpPr>
          <p:nvPr>
            <p:ph type="title" idx="6" hasCustomPrompt="1"/>
          </p:nvPr>
        </p:nvSpPr>
        <p:spPr>
          <a:xfrm>
            <a:off x="6798472" y="1518675"/>
            <a:ext cx="945600" cy="800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2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43" name="Google Shape;343;p13"/>
          <p:cNvSpPr txBox="1">
            <a:spLocks noGrp="1"/>
          </p:cNvSpPr>
          <p:nvPr>
            <p:ph type="subTitle" idx="7"/>
          </p:nvPr>
        </p:nvSpPr>
        <p:spPr>
          <a:xfrm>
            <a:off x="719981" y="2397025"/>
            <a:ext cx="2305500" cy="6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4" name="Google Shape;344;p13"/>
          <p:cNvSpPr txBox="1">
            <a:spLocks noGrp="1"/>
          </p:cNvSpPr>
          <p:nvPr>
            <p:ph type="subTitle" idx="8"/>
          </p:nvPr>
        </p:nvSpPr>
        <p:spPr>
          <a:xfrm>
            <a:off x="3419248" y="2397025"/>
            <a:ext cx="2305500" cy="6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45" name="Google Shape;345;p13"/>
          <p:cNvSpPr txBox="1">
            <a:spLocks noGrp="1"/>
          </p:cNvSpPr>
          <p:nvPr>
            <p:ph type="subTitle" idx="9"/>
          </p:nvPr>
        </p:nvSpPr>
        <p:spPr>
          <a:xfrm>
            <a:off x="6118522" y="2397025"/>
            <a:ext cx="2305500" cy="687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346" name="Google Shape;346;p13"/>
          <p:cNvGrpSpPr/>
          <p:nvPr/>
        </p:nvGrpSpPr>
        <p:grpSpPr>
          <a:xfrm>
            <a:off x="-151906" y="84947"/>
            <a:ext cx="9134794" cy="4439679"/>
            <a:chOff x="-151906" y="84947"/>
            <a:chExt cx="9134794" cy="4439679"/>
          </a:xfrm>
        </p:grpSpPr>
        <p:grpSp>
          <p:nvGrpSpPr>
            <p:cNvPr id="347" name="Google Shape;347;p13"/>
            <p:cNvGrpSpPr/>
            <p:nvPr/>
          </p:nvGrpSpPr>
          <p:grpSpPr>
            <a:xfrm>
              <a:off x="-151906" y="84947"/>
              <a:ext cx="9134794" cy="3915465"/>
              <a:chOff x="-151906" y="84947"/>
              <a:chExt cx="9134794" cy="3915465"/>
            </a:xfrm>
          </p:grpSpPr>
          <p:grpSp>
            <p:nvGrpSpPr>
              <p:cNvPr id="348" name="Google Shape;348;p13"/>
              <p:cNvGrpSpPr/>
              <p:nvPr/>
            </p:nvGrpSpPr>
            <p:grpSpPr>
              <a:xfrm rot="3473665" flipH="1">
                <a:off x="104600" y="191474"/>
                <a:ext cx="845007" cy="1073010"/>
                <a:chOff x="8019623" y="1381092"/>
                <a:chExt cx="844977" cy="1072972"/>
              </a:xfrm>
            </p:grpSpPr>
            <p:sp>
              <p:nvSpPr>
                <p:cNvPr id="349" name="Google Shape;349;p13"/>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13"/>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13"/>
                <p:cNvSpPr/>
                <p:nvPr/>
              </p:nvSpPr>
              <p:spPr>
                <a:xfrm>
                  <a:off x="8630152" y="1381092"/>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13"/>
                <p:cNvSpPr/>
                <p:nvPr/>
              </p:nvSpPr>
              <p:spPr>
                <a:xfrm>
                  <a:off x="8019623" y="2308014"/>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3" name="Google Shape;353;p13"/>
              <p:cNvGrpSpPr/>
              <p:nvPr/>
            </p:nvGrpSpPr>
            <p:grpSpPr>
              <a:xfrm>
                <a:off x="8700930" y="3015235"/>
                <a:ext cx="236428" cy="985177"/>
                <a:chOff x="8471452" y="-558277"/>
                <a:chExt cx="360518" cy="1502252"/>
              </a:xfrm>
            </p:grpSpPr>
            <p:sp>
              <p:nvSpPr>
                <p:cNvPr id="354" name="Google Shape;354;p13"/>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13"/>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13"/>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13"/>
                <p:cNvSpPr/>
                <p:nvPr/>
              </p:nvSpPr>
              <p:spPr>
                <a:xfrm>
                  <a:off x="8546967" y="-558277"/>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8" name="Google Shape;358;p13"/>
              <p:cNvSpPr/>
              <p:nvPr/>
            </p:nvSpPr>
            <p:spPr>
              <a:xfrm>
                <a:off x="8817788" y="26566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59" name="Google Shape;359;p13"/>
            <p:cNvGrpSpPr/>
            <p:nvPr/>
          </p:nvGrpSpPr>
          <p:grpSpPr>
            <a:xfrm>
              <a:off x="300638" y="4278025"/>
              <a:ext cx="7976150" cy="246600"/>
              <a:chOff x="300638" y="4506626"/>
              <a:chExt cx="7976150" cy="246600"/>
            </a:xfrm>
          </p:grpSpPr>
          <p:sp>
            <p:nvSpPr>
              <p:cNvPr id="360" name="Google Shape;360;p13"/>
              <p:cNvSpPr/>
              <p:nvPr/>
            </p:nvSpPr>
            <p:spPr>
              <a:xfrm>
                <a:off x="300638" y="450662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13"/>
              <p:cNvSpPr/>
              <p:nvPr/>
            </p:nvSpPr>
            <p:spPr>
              <a:xfrm>
                <a:off x="8127563" y="4607175"/>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362" name="Google Shape;362;p13"/>
          <p:cNvGrpSpPr/>
          <p:nvPr/>
        </p:nvGrpSpPr>
        <p:grpSpPr>
          <a:xfrm>
            <a:off x="-269125" y="3981838"/>
            <a:ext cx="9625650" cy="1161663"/>
            <a:chOff x="-246500" y="3994738"/>
            <a:chExt cx="9625650" cy="1161663"/>
          </a:xfrm>
        </p:grpSpPr>
        <p:sp>
          <p:nvSpPr>
            <p:cNvPr id="363" name="Google Shape;363;p13"/>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65" name="Google Shape;365;p13"/>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66" name="Google Shape;366;p13"/>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67" name="Google Shape;367;p13"/>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68" name="Google Shape;368;p13"/>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69" name="Google Shape;369;p13"/>
            <p:cNvSpPr/>
            <p:nvPr/>
          </p:nvSpPr>
          <p:spPr>
            <a:xfrm>
              <a:off x="904350"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0" name="Google Shape;370;p13"/>
            <p:cNvSpPr/>
            <p:nvPr/>
          </p:nvSpPr>
          <p:spPr>
            <a:xfrm>
              <a:off x="1315375" y="43452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1" name="Google Shape;371;p13"/>
            <p:cNvSpPr/>
            <p:nvPr/>
          </p:nvSpPr>
          <p:spPr>
            <a:xfrm>
              <a:off x="1702900" y="40751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2" name="Google Shape;372;p13"/>
            <p:cNvSpPr/>
            <p:nvPr/>
          </p:nvSpPr>
          <p:spPr>
            <a:xfrm>
              <a:off x="2090400" y="39947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3" name="Google Shape;373;p13"/>
            <p:cNvSpPr/>
            <p:nvPr/>
          </p:nvSpPr>
          <p:spPr>
            <a:xfrm>
              <a:off x="2360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4" name="Google Shape;374;p13"/>
            <p:cNvSpPr/>
            <p:nvPr/>
          </p:nvSpPr>
          <p:spPr>
            <a:xfrm>
              <a:off x="261882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5" name="Google Shape;375;p13"/>
            <p:cNvSpPr/>
            <p:nvPr/>
          </p:nvSpPr>
          <p:spPr>
            <a:xfrm>
              <a:off x="3018100" y="4615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6" name="Google Shape;376;p13"/>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7" name="Google Shape;377;p13"/>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8" name="Google Shape;378;p13"/>
            <p:cNvSpPr/>
            <p:nvPr/>
          </p:nvSpPr>
          <p:spPr>
            <a:xfrm>
              <a:off x="4309850" y="4368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79" name="Google Shape;379;p13"/>
            <p:cNvSpPr/>
            <p:nvPr/>
          </p:nvSpPr>
          <p:spPr>
            <a:xfrm>
              <a:off x="4638650"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0" name="Google Shape;380;p13"/>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1" name="Google Shape;381;p13"/>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2" name="Google Shape;382;p13"/>
            <p:cNvSpPr/>
            <p:nvPr/>
          </p:nvSpPr>
          <p:spPr>
            <a:xfrm>
              <a:off x="5777750" y="43921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3" name="Google Shape;383;p13"/>
            <p:cNvSpPr/>
            <p:nvPr/>
          </p:nvSpPr>
          <p:spPr>
            <a:xfrm>
              <a:off x="6130038" y="43534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4" name="Google Shape;384;p13"/>
            <p:cNvSpPr/>
            <p:nvPr/>
          </p:nvSpPr>
          <p:spPr>
            <a:xfrm>
              <a:off x="6494075"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5" name="Google Shape;385;p13"/>
            <p:cNvSpPr/>
            <p:nvPr/>
          </p:nvSpPr>
          <p:spPr>
            <a:xfrm>
              <a:off x="6916825"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6" name="Google Shape;386;p13"/>
            <p:cNvSpPr/>
            <p:nvPr/>
          </p:nvSpPr>
          <p:spPr>
            <a:xfrm>
              <a:off x="7316100" y="44743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7" name="Google Shape;387;p13"/>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8" name="Google Shape;388;p13"/>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89" name="Google Shape;389;p13"/>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90" name="Google Shape;390;p13"/>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91" name="Google Shape;391;p13"/>
            <p:cNvSpPr/>
            <p:nvPr/>
          </p:nvSpPr>
          <p:spPr>
            <a:xfrm>
              <a:off x="6018388" y="4509600"/>
              <a:ext cx="13704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92" name="Google Shape;392;p13"/>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393" name="Google Shape;393;p13"/>
            <p:cNvSpPr/>
            <p:nvPr/>
          </p:nvSpPr>
          <p:spPr>
            <a:xfrm>
              <a:off x="1704875" y="4392175"/>
              <a:ext cx="11802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sp>
        <p:nvSpPr>
          <p:cNvPr id="394" name="Google Shape;394;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CUSTOM_10_1_1">
    <p:spTree>
      <p:nvGrpSpPr>
        <p:cNvPr id="1" name="Shape 395"/>
        <p:cNvGrpSpPr/>
        <p:nvPr/>
      </p:nvGrpSpPr>
      <p:grpSpPr>
        <a:xfrm>
          <a:off x="0" y="0"/>
          <a:ext cx="0" cy="0"/>
          <a:chOff x="0" y="0"/>
          <a:chExt cx="0" cy="0"/>
        </a:xfrm>
      </p:grpSpPr>
      <p:sp>
        <p:nvSpPr>
          <p:cNvPr id="396" name="Google Shape;396;p14"/>
          <p:cNvSpPr txBox="1">
            <a:spLocks noGrp="1"/>
          </p:cNvSpPr>
          <p:nvPr>
            <p:ph type="title"/>
          </p:nvPr>
        </p:nvSpPr>
        <p:spPr>
          <a:xfrm>
            <a:off x="1236450" y="2220600"/>
            <a:ext cx="2607900" cy="1099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97" name="Google Shape;397;p14"/>
          <p:cNvSpPr txBox="1">
            <a:spLocks noGrp="1"/>
          </p:cNvSpPr>
          <p:nvPr>
            <p:ph type="title" idx="2" hasCustomPrompt="1"/>
          </p:nvPr>
        </p:nvSpPr>
        <p:spPr>
          <a:xfrm>
            <a:off x="2210550" y="963300"/>
            <a:ext cx="1633800" cy="1235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9000">
                <a:solidFill>
                  <a:schemeClr val="dk2"/>
                </a:solidFill>
              </a:defRPr>
            </a:lvl1pPr>
            <a:lvl2pPr lvl="1" algn="r" rtl="0">
              <a:spcBef>
                <a:spcPts val="0"/>
              </a:spcBef>
              <a:spcAft>
                <a:spcPts val="0"/>
              </a:spcAft>
              <a:buClr>
                <a:schemeClr val="lt1"/>
              </a:buClr>
              <a:buSzPts val="6000"/>
              <a:buNone/>
              <a:defRPr sz="6000">
                <a:solidFill>
                  <a:schemeClr val="lt1"/>
                </a:solidFill>
              </a:defRPr>
            </a:lvl2pPr>
            <a:lvl3pPr lvl="2" algn="r" rtl="0">
              <a:spcBef>
                <a:spcPts val="0"/>
              </a:spcBef>
              <a:spcAft>
                <a:spcPts val="0"/>
              </a:spcAft>
              <a:buClr>
                <a:schemeClr val="lt1"/>
              </a:buClr>
              <a:buSzPts val="6000"/>
              <a:buNone/>
              <a:defRPr sz="6000">
                <a:solidFill>
                  <a:schemeClr val="lt1"/>
                </a:solidFill>
              </a:defRPr>
            </a:lvl3pPr>
            <a:lvl4pPr lvl="3" algn="r" rtl="0">
              <a:spcBef>
                <a:spcPts val="0"/>
              </a:spcBef>
              <a:spcAft>
                <a:spcPts val="0"/>
              </a:spcAft>
              <a:buClr>
                <a:schemeClr val="lt1"/>
              </a:buClr>
              <a:buSzPts val="6000"/>
              <a:buNone/>
              <a:defRPr sz="6000">
                <a:solidFill>
                  <a:schemeClr val="lt1"/>
                </a:solidFill>
              </a:defRPr>
            </a:lvl4pPr>
            <a:lvl5pPr lvl="4" algn="r" rtl="0">
              <a:spcBef>
                <a:spcPts val="0"/>
              </a:spcBef>
              <a:spcAft>
                <a:spcPts val="0"/>
              </a:spcAft>
              <a:buClr>
                <a:schemeClr val="lt1"/>
              </a:buClr>
              <a:buSzPts val="6000"/>
              <a:buNone/>
              <a:defRPr sz="6000">
                <a:solidFill>
                  <a:schemeClr val="lt1"/>
                </a:solidFill>
              </a:defRPr>
            </a:lvl5pPr>
            <a:lvl6pPr lvl="5" algn="r" rtl="0">
              <a:spcBef>
                <a:spcPts val="0"/>
              </a:spcBef>
              <a:spcAft>
                <a:spcPts val="0"/>
              </a:spcAft>
              <a:buClr>
                <a:schemeClr val="lt1"/>
              </a:buClr>
              <a:buSzPts val="6000"/>
              <a:buNone/>
              <a:defRPr sz="6000">
                <a:solidFill>
                  <a:schemeClr val="lt1"/>
                </a:solidFill>
              </a:defRPr>
            </a:lvl6pPr>
            <a:lvl7pPr lvl="6" algn="r" rtl="0">
              <a:spcBef>
                <a:spcPts val="0"/>
              </a:spcBef>
              <a:spcAft>
                <a:spcPts val="0"/>
              </a:spcAft>
              <a:buClr>
                <a:schemeClr val="lt1"/>
              </a:buClr>
              <a:buSzPts val="6000"/>
              <a:buNone/>
              <a:defRPr sz="6000">
                <a:solidFill>
                  <a:schemeClr val="lt1"/>
                </a:solidFill>
              </a:defRPr>
            </a:lvl7pPr>
            <a:lvl8pPr lvl="7" algn="r" rtl="0">
              <a:spcBef>
                <a:spcPts val="0"/>
              </a:spcBef>
              <a:spcAft>
                <a:spcPts val="0"/>
              </a:spcAft>
              <a:buClr>
                <a:schemeClr val="lt1"/>
              </a:buClr>
              <a:buSzPts val="6000"/>
              <a:buNone/>
              <a:defRPr sz="6000">
                <a:solidFill>
                  <a:schemeClr val="lt1"/>
                </a:solidFill>
              </a:defRPr>
            </a:lvl8pPr>
            <a:lvl9pPr lvl="8" algn="r" rtl="0">
              <a:spcBef>
                <a:spcPts val="0"/>
              </a:spcBef>
              <a:spcAft>
                <a:spcPts val="0"/>
              </a:spcAft>
              <a:buClr>
                <a:schemeClr val="lt1"/>
              </a:buClr>
              <a:buSzPts val="6000"/>
              <a:buNone/>
              <a:defRPr sz="6000">
                <a:solidFill>
                  <a:schemeClr val="lt1"/>
                </a:solidFill>
              </a:defRPr>
            </a:lvl9pPr>
          </a:lstStyle>
          <a:p>
            <a:r>
              <a:t>xx%</a:t>
            </a:r>
          </a:p>
        </p:txBody>
      </p:sp>
      <p:sp>
        <p:nvSpPr>
          <p:cNvPr id="398" name="Google Shape;398;p14"/>
          <p:cNvSpPr txBox="1">
            <a:spLocks noGrp="1"/>
          </p:cNvSpPr>
          <p:nvPr>
            <p:ph type="subTitle" idx="1"/>
          </p:nvPr>
        </p:nvSpPr>
        <p:spPr>
          <a:xfrm>
            <a:off x="1236450" y="3244200"/>
            <a:ext cx="2607900" cy="63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399" name="Google Shape;399;p14"/>
          <p:cNvGrpSpPr/>
          <p:nvPr/>
        </p:nvGrpSpPr>
        <p:grpSpPr>
          <a:xfrm>
            <a:off x="125126" y="157274"/>
            <a:ext cx="10114801" cy="3281854"/>
            <a:chOff x="125126" y="157274"/>
            <a:chExt cx="10114801" cy="3281854"/>
          </a:xfrm>
        </p:grpSpPr>
        <p:grpSp>
          <p:nvGrpSpPr>
            <p:cNvPr id="400" name="Google Shape;400;p14"/>
            <p:cNvGrpSpPr/>
            <p:nvPr/>
          </p:nvGrpSpPr>
          <p:grpSpPr>
            <a:xfrm rot="-1790492">
              <a:off x="7906534" y="411239"/>
              <a:ext cx="1759914" cy="2773924"/>
              <a:chOff x="7226549" y="1418795"/>
              <a:chExt cx="1759924" cy="2773940"/>
            </a:xfrm>
          </p:grpSpPr>
          <p:sp>
            <p:nvSpPr>
              <p:cNvPr id="401" name="Google Shape;401;p14"/>
              <p:cNvSpPr/>
              <p:nvPr/>
            </p:nvSpPr>
            <p:spPr>
              <a:xfrm>
                <a:off x="7226549" y="3881585"/>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14"/>
              <p:cNvSpPr/>
              <p:nvPr/>
            </p:nvSpPr>
            <p:spPr>
              <a:xfrm>
                <a:off x="7280524" y="3927622"/>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3" name="Google Shape;403;p14"/>
              <p:cNvSpPr/>
              <p:nvPr/>
            </p:nvSpPr>
            <p:spPr>
              <a:xfrm>
                <a:off x="8834073" y="141879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4" name="Google Shape;404;p14"/>
              <p:cNvSpPr/>
              <p:nvPr/>
            </p:nvSpPr>
            <p:spPr>
              <a:xfrm>
                <a:off x="8491325" y="1632198"/>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5" name="Google Shape;405;p14"/>
              <p:cNvSpPr/>
              <p:nvPr/>
            </p:nvSpPr>
            <p:spPr>
              <a:xfrm>
                <a:off x="7577798" y="3780524"/>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06" name="Google Shape;406;p14"/>
            <p:cNvGrpSpPr/>
            <p:nvPr/>
          </p:nvGrpSpPr>
          <p:grpSpPr>
            <a:xfrm>
              <a:off x="125126" y="424475"/>
              <a:ext cx="484212" cy="1654274"/>
              <a:chOff x="8493101" y="-213824"/>
              <a:chExt cx="484212" cy="1654274"/>
            </a:xfrm>
          </p:grpSpPr>
          <p:sp>
            <p:nvSpPr>
              <p:cNvPr id="407" name="Google Shape;407;p14"/>
              <p:cNvSpPr/>
              <p:nvPr/>
            </p:nvSpPr>
            <p:spPr>
              <a:xfrm>
                <a:off x="8493101" y="-213824"/>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408" name="Google Shape;408;p14"/>
              <p:cNvGrpSpPr/>
              <p:nvPr/>
            </p:nvGrpSpPr>
            <p:grpSpPr>
              <a:xfrm>
                <a:off x="8656638" y="445025"/>
                <a:ext cx="320675" cy="311150"/>
                <a:chOff x="8777275" y="1293951"/>
                <a:chExt cx="320675" cy="311150"/>
              </a:xfrm>
            </p:grpSpPr>
            <p:sp>
              <p:nvSpPr>
                <p:cNvPr id="409" name="Google Shape;409;p14"/>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0" name="Google Shape;410;p14"/>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1" name="Google Shape;411;p14"/>
              <p:cNvSpPr/>
              <p:nvPr/>
            </p:nvSpPr>
            <p:spPr>
              <a:xfrm>
                <a:off x="8645488" y="1107950"/>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2" name="Google Shape;412;p14"/>
              <p:cNvSpPr/>
              <p:nvPr/>
            </p:nvSpPr>
            <p:spPr>
              <a:xfrm>
                <a:off x="8731228" y="1331647"/>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13" name="Google Shape;413;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CUSTOM_10_1_1_1">
    <p:spTree>
      <p:nvGrpSpPr>
        <p:cNvPr id="1" name="Shape 414"/>
        <p:cNvGrpSpPr/>
        <p:nvPr/>
      </p:nvGrpSpPr>
      <p:grpSpPr>
        <a:xfrm>
          <a:off x="0" y="0"/>
          <a:ext cx="0" cy="0"/>
          <a:chOff x="0" y="0"/>
          <a:chExt cx="0" cy="0"/>
        </a:xfrm>
      </p:grpSpPr>
      <p:sp>
        <p:nvSpPr>
          <p:cNvPr id="415" name="Google Shape;415;p15"/>
          <p:cNvSpPr txBox="1">
            <a:spLocks noGrp="1"/>
          </p:cNvSpPr>
          <p:nvPr>
            <p:ph type="title"/>
          </p:nvPr>
        </p:nvSpPr>
        <p:spPr>
          <a:xfrm>
            <a:off x="3205225" y="915475"/>
            <a:ext cx="4486500" cy="631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16" name="Google Shape;416;p15"/>
          <p:cNvSpPr txBox="1">
            <a:spLocks noGrp="1"/>
          </p:cNvSpPr>
          <p:nvPr>
            <p:ph type="title" idx="2" hasCustomPrompt="1"/>
          </p:nvPr>
        </p:nvSpPr>
        <p:spPr>
          <a:xfrm>
            <a:off x="1452250" y="799075"/>
            <a:ext cx="1633800" cy="12357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9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17" name="Google Shape;417;p15"/>
          <p:cNvSpPr txBox="1">
            <a:spLocks noGrp="1"/>
          </p:cNvSpPr>
          <p:nvPr>
            <p:ph type="subTitle" idx="1"/>
          </p:nvPr>
        </p:nvSpPr>
        <p:spPr>
          <a:xfrm>
            <a:off x="3205225" y="1470475"/>
            <a:ext cx="4486500" cy="4479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18" name="Google Shape;418;p15"/>
          <p:cNvGrpSpPr/>
          <p:nvPr/>
        </p:nvGrpSpPr>
        <p:grpSpPr>
          <a:xfrm>
            <a:off x="-269125" y="3981838"/>
            <a:ext cx="9625650" cy="1161663"/>
            <a:chOff x="-246500" y="3994738"/>
            <a:chExt cx="9625650" cy="1161663"/>
          </a:xfrm>
        </p:grpSpPr>
        <p:sp>
          <p:nvSpPr>
            <p:cNvPr id="419" name="Google Shape;419;p15"/>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1" name="Google Shape;421;p15"/>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2" name="Google Shape;422;p15"/>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3" name="Google Shape;423;p15"/>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4" name="Google Shape;424;p15"/>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5" name="Google Shape;425;p15"/>
            <p:cNvSpPr/>
            <p:nvPr/>
          </p:nvSpPr>
          <p:spPr>
            <a:xfrm>
              <a:off x="904350"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6" name="Google Shape;426;p15"/>
            <p:cNvSpPr/>
            <p:nvPr/>
          </p:nvSpPr>
          <p:spPr>
            <a:xfrm>
              <a:off x="1315375" y="43452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7" name="Google Shape;427;p15"/>
            <p:cNvSpPr/>
            <p:nvPr/>
          </p:nvSpPr>
          <p:spPr>
            <a:xfrm>
              <a:off x="1702900" y="40751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8" name="Google Shape;428;p15"/>
            <p:cNvSpPr/>
            <p:nvPr/>
          </p:nvSpPr>
          <p:spPr>
            <a:xfrm>
              <a:off x="2090400" y="39947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29" name="Google Shape;429;p15"/>
            <p:cNvSpPr/>
            <p:nvPr/>
          </p:nvSpPr>
          <p:spPr>
            <a:xfrm>
              <a:off x="2360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0" name="Google Shape;430;p15"/>
            <p:cNvSpPr/>
            <p:nvPr/>
          </p:nvSpPr>
          <p:spPr>
            <a:xfrm>
              <a:off x="261882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1" name="Google Shape;431;p15"/>
            <p:cNvSpPr/>
            <p:nvPr/>
          </p:nvSpPr>
          <p:spPr>
            <a:xfrm>
              <a:off x="3018100" y="4615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2" name="Google Shape;432;p15"/>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3" name="Google Shape;433;p15"/>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4" name="Google Shape;434;p15"/>
            <p:cNvSpPr/>
            <p:nvPr/>
          </p:nvSpPr>
          <p:spPr>
            <a:xfrm>
              <a:off x="4309850" y="4368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5" name="Google Shape;435;p15"/>
            <p:cNvSpPr/>
            <p:nvPr/>
          </p:nvSpPr>
          <p:spPr>
            <a:xfrm>
              <a:off x="4638650"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6" name="Google Shape;436;p15"/>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7" name="Google Shape;437;p15"/>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8" name="Google Shape;438;p15"/>
            <p:cNvSpPr/>
            <p:nvPr/>
          </p:nvSpPr>
          <p:spPr>
            <a:xfrm>
              <a:off x="5777750" y="43921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39" name="Google Shape;439;p15"/>
            <p:cNvSpPr/>
            <p:nvPr/>
          </p:nvSpPr>
          <p:spPr>
            <a:xfrm>
              <a:off x="6130038" y="43534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0" name="Google Shape;440;p15"/>
            <p:cNvSpPr/>
            <p:nvPr/>
          </p:nvSpPr>
          <p:spPr>
            <a:xfrm>
              <a:off x="6494075"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1" name="Google Shape;441;p15"/>
            <p:cNvSpPr/>
            <p:nvPr/>
          </p:nvSpPr>
          <p:spPr>
            <a:xfrm>
              <a:off x="6916825"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2" name="Google Shape;442;p15"/>
            <p:cNvSpPr/>
            <p:nvPr/>
          </p:nvSpPr>
          <p:spPr>
            <a:xfrm>
              <a:off x="7316100" y="44743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3" name="Google Shape;443;p15"/>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4" name="Google Shape;444;p15"/>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5" name="Google Shape;445;p15"/>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6" name="Google Shape;446;p15"/>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7" name="Google Shape;447;p15"/>
            <p:cNvSpPr/>
            <p:nvPr/>
          </p:nvSpPr>
          <p:spPr>
            <a:xfrm>
              <a:off x="6018388" y="4509600"/>
              <a:ext cx="13704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8" name="Google Shape;448;p15"/>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49" name="Google Shape;449;p15"/>
            <p:cNvSpPr/>
            <p:nvPr/>
          </p:nvSpPr>
          <p:spPr>
            <a:xfrm>
              <a:off x="1704875" y="4392175"/>
              <a:ext cx="11802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nvGrpSpPr>
          <p:cNvPr id="450" name="Google Shape;450;p15"/>
          <p:cNvGrpSpPr/>
          <p:nvPr/>
        </p:nvGrpSpPr>
        <p:grpSpPr>
          <a:xfrm>
            <a:off x="83775" y="157274"/>
            <a:ext cx="9391087" cy="4163501"/>
            <a:chOff x="159975" y="157274"/>
            <a:chExt cx="9391087" cy="4163501"/>
          </a:xfrm>
        </p:grpSpPr>
        <p:grpSp>
          <p:nvGrpSpPr>
            <p:cNvPr id="451" name="Google Shape;451;p15"/>
            <p:cNvGrpSpPr/>
            <p:nvPr/>
          </p:nvGrpSpPr>
          <p:grpSpPr>
            <a:xfrm>
              <a:off x="159975" y="157274"/>
              <a:ext cx="9391087" cy="4163501"/>
              <a:chOff x="159975" y="157274"/>
              <a:chExt cx="9391087" cy="4163501"/>
            </a:xfrm>
          </p:grpSpPr>
          <p:grpSp>
            <p:nvGrpSpPr>
              <p:cNvPr id="452" name="Google Shape;452;p15"/>
              <p:cNvGrpSpPr/>
              <p:nvPr/>
            </p:nvGrpSpPr>
            <p:grpSpPr>
              <a:xfrm flipH="1">
                <a:off x="159975" y="3203175"/>
                <a:ext cx="573088" cy="1117601"/>
                <a:chOff x="8413750" y="1233487"/>
                <a:chExt cx="573088" cy="1117601"/>
              </a:xfrm>
            </p:grpSpPr>
            <p:sp>
              <p:nvSpPr>
                <p:cNvPr id="453" name="Google Shape;453;p15"/>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15"/>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15"/>
                <p:cNvSpPr/>
                <p:nvPr/>
              </p:nvSpPr>
              <p:spPr>
                <a:xfrm>
                  <a:off x="8834438" y="155098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15"/>
                <p:cNvSpPr/>
                <p:nvPr/>
              </p:nvSpPr>
              <p:spPr>
                <a:xfrm>
                  <a:off x="8577263" y="12334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15"/>
                <p:cNvSpPr/>
                <p:nvPr/>
              </p:nvSpPr>
              <p:spPr>
                <a:xfrm>
                  <a:off x="8413750" y="2205038"/>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8" name="Google Shape;458;p15"/>
              <p:cNvGrpSpPr/>
              <p:nvPr/>
            </p:nvGrpSpPr>
            <p:grpSpPr>
              <a:xfrm rot="-1790492">
                <a:off x="8439264" y="330198"/>
                <a:ext cx="942885" cy="930157"/>
                <a:chOff x="8241873" y="1532547"/>
                <a:chExt cx="942890" cy="930162"/>
              </a:xfrm>
            </p:grpSpPr>
            <p:sp>
              <p:nvSpPr>
                <p:cNvPr id="459" name="Google Shape;459;p15"/>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15"/>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15"/>
                <p:cNvSpPr/>
                <p:nvPr/>
              </p:nvSpPr>
              <p:spPr>
                <a:xfrm>
                  <a:off x="9032363" y="1532547"/>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15"/>
                <p:cNvSpPr/>
                <p:nvPr/>
              </p:nvSpPr>
              <p:spPr>
                <a:xfrm>
                  <a:off x="8529242" y="1566101"/>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15"/>
                <p:cNvSpPr/>
                <p:nvPr/>
              </p:nvSpPr>
              <p:spPr>
                <a:xfrm>
                  <a:off x="8241873" y="2316660"/>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464" name="Google Shape;464;p15"/>
            <p:cNvGrpSpPr/>
            <p:nvPr/>
          </p:nvGrpSpPr>
          <p:grpSpPr>
            <a:xfrm rot="10800000">
              <a:off x="252778" y="275522"/>
              <a:ext cx="236428" cy="626499"/>
              <a:chOff x="8471452" y="-11344"/>
              <a:chExt cx="360518" cy="955320"/>
            </a:xfrm>
          </p:grpSpPr>
          <p:sp>
            <p:nvSpPr>
              <p:cNvPr id="465" name="Google Shape;465;p15"/>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6" name="Google Shape;466;p15"/>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15"/>
              <p:cNvSpPr/>
              <p:nvPr/>
            </p:nvSpPr>
            <p:spPr>
              <a:xfrm>
                <a:off x="8679627" y="-11344"/>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468" name="Google Shape;468;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69"/>
        <p:cNvGrpSpPr/>
        <p:nvPr/>
      </p:nvGrpSpPr>
      <p:grpSpPr>
        <a:xfrm>
          <a:off x="0" y="0"/>
          <a:ext cx="0" cy="0"/>
          <a:chOff x="0" y="0"/>
          <a:chExt cx="0" cy="0"/>
        </a:xfrm>
      </p:grpSpPr>
      <p:sp>
        <p:nvSpPr>
          <p:cNvPr id="470" name="Google Shape;470;p16"/>
          <p:cNvSpPr txBox="1">
            <a:spLocks noGrp="1"/>
          </p:cNvSpPr>
          <p:nvPr>
            <p:ph type="title"/>
          </p:nvPr>
        </p:nvSpPr>
        <p:spPr>
          <a:xfrm>
            <a:off x="713225" y="2423125"/>
            <a:ext cx="5675100" cy="531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71" name="Google Shape;471;p16"/>
          <p:cNvSpPr txBox="1">
            <a:spLocks noGrp="1"/>
          </p:cNvSpPr>
          <p:nvPr>
            <p:ph type="subTitle" idx="1"/>
          </p:nvPr>
        </p:nvSpPr>
        <p:spPr>
          <a:xfrm>
            <a:off x="713225" y="756325"/>
            <a:ext cx="6215400" cy="15564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grpSp>
        <p:nvGrpSpPr>
          <p:cNvPr id="472" name="Google Shape;472;p16"/>
          <p:cNvGrpSpPr/>
          <p:nvPr/>
        </p:nvGrpSpPr>
        <p:grpSpPr>
          <a:xfrm>
            <a:off x="-269125" y="3981838"/>
            <a:ext cx="9625650" cy="1161663"/>
            <a:chOff x="-246500" y="3994738"/>
            <a:chExt cx="9625650" cy="1161663"/>
          </a:xfrm>
        </p:grpSpPr>
        <p:sp>
          <p:nvSpPr>
            <p:cNvPr id="473" name="Google Shape;473;p16"/>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75" name="Google Shape;475;p16"/>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76" name="Google Shape;476;p16"/>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77" name="Google Shape;477;p16"/>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78" name="Google Shape;478;p16"/>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79" name="Google Shape;479;p16"/>
            <p:cNvSpPr/>
            <p:nvPr/>
          </p:nvSpPr>
          <p:spPr>
            <a:xfrm>
              <a:off x="904350"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0" name="Google Shape;480;p16"/>
            <p:cNvSpPr/>
            <p:nvPr/>
          </p:nvSpPr>
          <p:spPr>
            <a:xfrm>
              <a:off x="1315375" y="43452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1" name="Google Shape;481;p16"/>
            <p:cNvSpPr/>
            <p:nvPr/>
          </p:nvSpPr>
          <p:spPr>
            <a:xfrm>
              <a:off x="1702900" y="40751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2" name="Google Shape;482;p16"/>
            <p:cNvSpPr/>
            <p:nvPr/>
          </p:nvSpPr>
          <p:spPr>
            <a:xfrm>
              <a:off x="2090400" y="39947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3" name="Google Shape;483;p16"/>
            <p:cNvSpPr/>
            <p:nvPr/>
          </p:nvSpPr>
          <p:spPr>
            <a:xfrm>
              <a:off x="2360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4" name="Google Shape;484;p16"/>
            <p:cNvSpPr/>
            <p:nvPr/>
          </p:nvSpPr>
          <p:spPr>
            <a:xfrm>
              <a:off x="261882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5" name="Google Shape;485;p16"/>
            <p:cNvSpPr/>
            <p:nvPr/>
          </p:nvSpPr>
          <p:spPr>
            <a:xfrm>
              <a:off x="3018100" y="4615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6" name="Google Shape;486;p16"/>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7" name="Google Shape;487;p16"/>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8" name="Google Shape;488;p16"/>
            <p:cNvSpPr/>
            <p:nvPr/>
          </p:nvSpPr>
          <p:spPr>
            <a:xfrm>
              <a:off x="4309850" y="4368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89" name="Google Shape;489;p16"/>
            <p:cNvSpPr/>
            <p:nvPr/>
          </p:nvSpPr>
          <p:spPr>
            <a:xfrm>
              <a:off x="4638650"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0" name="Google Shape;490;p16"/>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1" name="Google Shape;491;p16"/>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2" name="Google Shape;492;p16"/>
            <p:cNvSpPr/>
            <p:nvPr/>
          </p:nvSpPr>
          <p:spPr>
            <a:xfrm>
              <a:off x="5777750" y="43921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3" name="Google Shape;493;p16"/>
            <p:cNvSpPr/>
            <p:nvPr/>
          </p:nvSpPr>
          <p:spPr>
            <a:xfrm>
              <a:off x="6130038" y="43534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4" name="Google Shape;494;p16"/>
            <p:cNvSpPr/>
            <p:nvPr/>
          </p:nvSpPr>
          <p:spPr>
            <a:xfrm>
              <a:off x="6494075"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5" name="Google Shape;495;p16"/>
            <p:cNvSpPr/>
            <p:nvPr/>
          </p:nvSpPr>
          <p:spPr>
            <a:xfrm>
              <a:off x="6916825"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6" name="Google Shape;496;p16"/>
            <p:cNvSpPr/>
            <p:nvPr/>
          </p:nvSpPr>
          <p:spPr>
            <a:xfrm>
              <a:off x="7316100" y="44743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7" name="Google Shape;497;p16"/>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8" name="Google Shape;498;p16"/>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499" name="Google Shape;499;p16"/>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00" name="Google Shape;500;p16"/>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01" name="Google Shape;501;p16"/>
            <p:cNvSpPr/>
            <p:nvPr/>
          </p:nvSpPr>
          <p:spPr>
            <a:xfrm>
              <a:off x="6018388" y="4509600"/>
              <a:ext cx="13704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02" name="Google Shape;502;p16"/>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03" name="Google Shape;503;p16"/>
            <p:cNvSpPr/>
            <p:nvPr/>
          </p:nvSpPr>
          <p:spPr>
            <a:xfrm>
              <a:off x="1704875" y="4392175"/>
              <a:ext cx="11802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nvGrpSpPr>
          <p:cNvPr id="504" name="Google Shape;504;p16"/>
          <p:cNvGrpSpPr/>
          <p:nvPr/>
        </p:nvGrpSpPr>
        <p:grpSpPr>
          <a:xfrm>
            <a:off x="100378" y="81074"/>
            <a:ext cx="9204461" cy="4087301"/>
            <a:chOff x="100378" y="157274"/>
            <a:chExt cx="9204461" cy="4087301"/>
          </a:xfrm>
        </p:grpSpPr>
        <p:grpSp>
          <p:nvGrpSpPr>
            <p:cNvPr id="505" name="Google Shape;505;p16"/>
            <p:cNvGrpSpPr/>
            <p:nvPr/>
          </p:nvGrpSpPr>
          <p:grpSpPr>
            <a:xfrm>
              <a:off x="202838" y="157274"/>
              <a:ext cx="9102001" cy="4087301"/>
              <a:chOff x="202838" y="157274"/>
              <a:chExt cx="9102001" cy="4087301"/>
            </a:xfrm>
          </p:grpSpPr>
          <p:grpSp>
            <p:nvGrpSpPr>
              <p:cNvPr id="506" name="Google Shape;506;p16"/>
              <p:cNvGrpSpPr/>
              <p:nvPr/>
            </p:nvGrpSpPr>
            <p:grpSpPr>
              <a:xfrm flipH="1">
                <a:off x="202838" y="3203175"/>
                <a:ext cx="400050" cy="1041401"/>
                <a:chOff x="8543925" y="1233487"/>
                <a:chExt cx="400050" cy="1041401"/>
              </a:xfrm>
            </p:grpSpPr>
            <p:sp>
              <p:nvSpPr>
                <p:cNvPr id="507" name="Google Shape;507;p16"/>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8" name="Google Shape;508;p16"/>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9" name="Google Shape;509;p16"/>
                <p:cNvSpPr/>
                <p:nvPr/>
              </p:nvSpPr>
              <p:spPr>
                <a:xfrm>
                  <a:off x="8577263" y="12334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0" name="Google Shape;510;p16"/>
                <p:cNvSpPr/>
                <p:nvPr/>
              </p:nvSpPr>
              <p:spPr>
                <a:xfrm>
                  <a:off x="8794750" y="2128838"/>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11" name="Google Shape;511;p16"/>
              <p:cNvGrpSpPr/>
              <p:nvPr/>
            </p:nvGrpSpPr>
            <p:grpSpPr>
              <a:xfrm rot="-1790492">
                <a:off x="8504995" y="272073"/>
                <a:ext cx="659023" cy="741607"/>
                <a:chOff x="8393543" y="1456712"/>
                <a:chExt cx="659026" cy="741611"/>
              </a:xfrm>
            </p:grpSpPr>
            <p:sp>
              <p:nvSpPr>
                <p:cNvPr id="512" name="Google Shape;512;p16"/>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16"/>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16"/>
                <p:cNvSpPr/>
                <p:nvPr/>
              </p:nvSpPr>
              <p:spPr>
                <a:xfrm>
                  <a:off x="8900170" y="1456712"/>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5" name="Google Shape;515;p16"/>
                <p:cNvSpPr/>
                <p:nvPr/>
              </p:nvSpPr>
              <p:spPr>
                <a:xfrm>
                  <a:off x="8393543" y="2052273"/>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16" name="Google Shape;516;p16"/>
            <p:cNvGrpSpPr/>
            <p:nvPr/>
          </p:nvGrpSpPr>
          <p:grpSpPr>
            <a:xfrm rot="10800000">
              <a:off x="100378" y="275522"/>
              <a:ext cx="388828" cy="474099"/>
              <a:chOff x="8471452" y="221043"/>
              <a:chExt cx="592906" cy="722932"/>
            </a:xfrm>
          </p:grpSpPr>
          <p:sp>
            <p:nvSpPr>
              <p:cNvPr id="517" name="Google Shape;517;p16"/>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8" name="Google Shape;518;p16"/>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9" name="Google Shape;519;p16"/>
              <p:cNvSpPr/>
              <p:nvPr/>
            </p:nvSpPr>
            <p:spPr>
              <a:xfrm>
                <a:off x="8912014" y="221043"/>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20" name="Google Shape;520;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521"/>
        <p:cNvGrpSpPr/>
        <p:nvPr/>
      </p:nvGrpSpPr>
      <p:grpSpPr>
        <a:xfrm>
          <a:off x="0" y="0"/>
          <a:ext cx="0" cy="0"/>
          <a:chOff x="0" y="0"/>
          <a:chExt cx="0" cy="0"/>
        </a:xfrm>
      </p:grpSpPr>
      <p:sp>
        <p:nvSpPr>
          <p:cNvPr id="522" name="Google Shape;522;p1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523" name="Google Shape;523;p17"/>
          <p:cNvGrpSpPr/>
          <p:nvPr/>
        </p:nvGrpSpPr>
        <p:grpSpPr>
          <a:xfrm>
            <a:off x="181103" y="81074"/>
            <a:ext cx="9625529" cy="4710275"/>
            <a:chOff x="181103" y="81074"/>
            <a:chExt cx="9625529" cy="4710275"/>
          </a:xfrm>
        </p:grpSpPr>
        <p:grpSp>
          <p:nvGrpSpPr>
            <p:cNvPr id="524" name="Google Shape;524;p17"/>
            <p:cNvGrpSpPr/>
            <p:nvPr/>
          </p:nvGrpSpPr>
          <p:grpSpPr>
            <a:xfrm>
              <a:off x="181103" y="81074"/>
              <a:ext cx="9625529" cy="4710275"/>
              <a:chOff x="181103" y="81074"/>
              <a:chExt cx="9625529" cy="4710275"/>
            </a:xfrm>
          </p:grpSpPr>
          <p:grpSp>
            <p:nvGrpSpPr>
              <p:cNvPr id="525" name="Google Shape;525;p17"/>
              <p:cNvGrpSpPr/>
              <p:nvPr/>
            </p:nvGrpSpPr>
            <p:grpSpPr>
              <a:xfrm rot="-1790492">
                <a:off x="8177646" y="262796"/>
                <a:ext cx="1237521" cy="1903160"/>
                <a:chOff x="7786862" y="1352698"/>
                <a:chExt cx="1237528" cy="1903171"/>
              </a:xfrm>
            </p:grpSpPr>
            <p:sp>
              <p:nvSpPr>
                <p:cNvPr id="526" name="Google Shape;526;p17"/>
                <p:cNvSpPr/>
                <p:nvPr/>
              </p:nvSpPr>
              <p:spPr>
                <a:xfrm>
                  <a:off x="7975162" y="272976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17"/>
                <p:cNvSpPr/>
                <p:nvPr/>
              </p:nvSpPr>
              <p:spPr>
                <a:xfrm>
                  <a:off x="8029137" y="277580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17"/>
                <p:cNvSpPr/>
                <p:nvPr/>
              </p:nvSpPr>
              <p:spPr>
                <a:xfrm>
                  <a:off x="8871991" y="135269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9" name="Google Shape;529;p17"/>
                <p:cNvSpPr/>
                <p:nvPr/>
              </p:nvSpPr>
              <p:spPr>
                <a:xfrm>
                  <a:off x="7786862" y="310981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30" name="Google Shape;530;p17"/>
              <p:cNvGrpSpPr/>
              <p:nvPr/>
            </p:nvGrpSpPr>
            <p:grpSpPr>
              <a:xfrm>
                <a:off x="181103" y="390138"/>
                <a:ext cx="891595" cy="4401210"/>
                <a:chOff x="127178" y="-1917087"/>
                <a:chExt cx="891595" cy="4401210"/>
              </a:xfrm>
            </p:grpSpPr>
            <p:grpSp>
              <p:nvGrpSpPr>
                <p:cNvPr id="531" name="Google Shape;531;p17"/>
                <p:cNvGrpSpPr/>
                <p:nvPr/>
              </p:nvGrpSpPr>
              <p:grpSpPr>
                <a:xfrm>
                  <a:off x="200195" y="-1676397"/>
                  <a:ext cx="234638" cy="227668"/>
                  <a:chOff x="381234" y="-1608645"/>
                  <a:chExt cx="320675" cy="311150"/>
                </a:xfrm>
              </p:grpSpPr>
              <p:sp>
                <p:nvSpPr>
                  <p:cNvPr id="532" name="Google Shape;532;p17"/>
                  <p:cNvSpPr/>
                  <p:nvPr/>
                </p:nvSpPr>
                <p:spPr>
                  <a:xfrm>
                    <a:off x="381234" y="-1608645"/>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3" name="Google Shape;533;p17"/>
                  <p:cNvSpPr/>
                  <p:nvPr/>
                </p:nvSpPr>
                <p:spPr>
                  <a:xfrm>
                    <a:off x="435209" y="-156260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34" name="Google Shape;534;p17"/>
                <p:cNvSpPr/>
                <p:nvPr/>
              </p:nvSpPr>
              <p:spPr>
                <a:xfrm>
                  <a:off x="894389" y="2368799"/>
                  <a:ext cx="124384" cy="115325"/>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5" name="Google Shape;535;p17"/>
                <p:cNvSpPr/>
                <p:nvPr/>
              </p:nvSpPr>
              <p:spPr>
                <a:xfrm>
                  <a:off x="352600" y="-1917087"/>
                  <a:ext cx="113150" cy="11532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6" name="Google Shape;536;p17"/>
                <p:cNvSpPr/>
                <p:nvPr/>
              </p:nvSpPr>
              <p:spPr>
                <a:xfrm>
                  <a:off x="127178" y="1322725"/>
                  <a:ext cx="152400" cy="149157"/>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37" name="Google Shape;537;p17"/>
            <p:cNvSpPr/>
            <p:nvPr/>
          </p:nvSpPr>
          <p:spPr>
            <a:xfrm>
              <a:off x="8633089" y="216424"/>
              <a:ext cx="124385" cy="115325"/>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38" name="Google Shape;538;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539"/>
        <p:cNvGrpSpPr/>
        <p:nvPr/>
      </p:nvGrpSpPr>
      <p:grpSpPr>
        <a:xfrm>
          <a:off x="0" y="0"/>
          <a:ext cx="0" cy="0"/>
          <a:chOff x="0" y="0"/>
          <a:chExt cx="0" cy="0"/>
        </a:xfrm>
      </p:grpSpPr>
      <p:sp>
        <p:nvSpPr>
          <p:cNvPr id="540" name="Google Shape;540;p1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41" name="Google Shape;541;p18"/>
          <p:cNvGrpSpPr/>
          <p:nvPr/>
        </p:nvGrpSpPr>
        <p:grpSpPr>
          <a:xfrm>
            <a:off x="-81049" y="-91274"/>
            <a:ext cx="9063937" cy="4768299"/>
            <a:chOff x="-81049" y="-91274"/>
            <a:chExt cx="9063937" cy="4768299"/>
          </a:xfrm>
        </p:grpSpPr>
        <p:grpSp>
          <p:nvGrpSpPr>
            <p:cNvPr id="542" name="Google Shape;542;p18"/>
            <p:cNvGrpSpPr/>
            <p:nvPr/>
          </p:nvGrpSpPr>
          <p:grpSpPr>
            <a:xfrm>
              <a:off x="-81049" y="-91274"/>
              <a:ext cx="9063937" cy="4091685"/>
              <a:chOff x="-81049" y="-91274"/>
              <a:chExt cx="9063937" cy="4091685"/>
            </a:xfrm>
          </p:grpSpPr>
          <p:grpSp>
            <p:nvGrpSpPr>
              <p:cNvPr id="543" name="Google Shape;543;p18"/>
              <p:cNvGrpSpPr/>
              <p:nvPr/>
            </p:nvGrpSpPr>
            <p:grpSpPr>
              <a:xfrm rot="3473665" flipH="1">
                <a:off x="263864" y="-114982"/>
                <a:ext cx="568313" cy="1128702"/>
                <a:chOff x="8382842" y="1187459"/>
                <a:chExt cx="568293" cy="1128663"/>
              </a:xfrm>
            </p:grpSpPr>
            <p:sp>
              <p:nvSpPr>
                <p:cNvPr id="544" name="Google Shape;544;p18"/>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5" name="Google Shape;545;p18"/>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6" name="Google Shape;546;p18"/>
                <p:cNvSpPr/>
                <p:nvPr/>
              </p:nvSpPr>
              <p:spPr>
                <a:xfrm>
                  <a:off x="8798735" y="1615532"/>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7" name="Google Shape;547;p18"/>
                <p:cNvSpPr/>
                <p:nvPr/>
              </p:nvSpPr>
              <p:spPr>
                <a:xfrm>
                  <a:off x="8508660" y="1187459"/>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8" name="Google Shape;548;p18"/>
                <p:cNvSpPr/>
                <p:nvPr/>
              </p:nvSpPr>
              <p:spPr>
                <a:xfrm>
                  <a:off x="8382842" y="2170071"/>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49" name="Google Shape;549;p18"/>
              <p:cNvGrpSpPr/>
              <p:nvPr/>
            </p:nvGrpSpPr>
            <p:grpSpPr>
              <a:xfrm>
                <a:off x="8674253" y="3320035"/>
                <a:ext cx="263104" cy="680377"/>
                <a:chOff x="8430773" y="-93501"/>
                <a:chExt cx="401196" cy="1037476"/>
              </a:xfrm>
            </p:grpSpPr>
            <p:sp>
              <p:nvSpPr>
                <p:cNvPr id="550" name="Google Shape;550;p18"/>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18"/>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18"/>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18"/>
                <p:cNvSpPr/>
                <p:nvPr/>
              </p:nvSpPr>
              <p:spPr>
                <a:xfrm>
                  <a:off x="8430773" y="-93501"/>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54" name="Google Shape;554;p18"/>
              <p:cNvSpPr/>
              <p:nvPr/>
            </p:nvSpPr>
            <p:spPr>
              <a:xfrm>
                <a:off x="8817788" y="24280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5" name="Google Shape;555;p18"/>
            <p:cNvGrpSpPr/>
            <p:nvPr/>
          </p:nvGrpSpPr>
          <p:grpSpPr>
            <a:xfrm>
              <a:off x="529238" y="4506625"/>
              <a:ext cx="8052350" cy="170400"/>
              <a:chOff x="529238" y="4735226"/>
              <a:chExt cx="8052350" cy="170400"/>
            </a:xfrm>
          </p:grpSpPr>
          <p:sp>
            <p:nvSpPr>
              <p:cNvPr id="556" name="Google Shape;556;p18"/>
              <p:cNvSpPr/>
              <p:nvPr/>
            </p:nvSpPr>
            <p:spPr>
              <a:xfrm>
                <a:off x="529238" y="473522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18"/>
              <p:cNvSpPr/>
              <p:nvPr/>
            </p:nvSpPr>
            <p:spPr>
              <a:xfrm>
                <a:off x="8432363" y="4759575"/>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8" name="Google Shape;558;p18"/>
          <p:cNvGrpSpPr/>
          <p:nvPr/>
        </p:nvGrpSpPr>
        <p:grpSpPr>
          <a:xfrm>
            <a:off x="-269125" y="4361450"/>
            <a:ext cx="9625650" cy="963850"/>
            <a:chOff x="-246500" y="4192550"/>
            <a:chExt cx="9625650" cy="963850"/>
          </a:xfrm>
        </p:grpSpPr>
        <p:sp>
          <p:nvSpPr>
            <p:cNvPr id="559" name="Google Shape;559;p18"/>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8"/>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1" name="Google Shape;561;p18"/>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2" name="Google Shape;562;p18"/>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3" name="Google Shape;563;p18"/>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4" name="Google Shape;564;p18"/>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5" name="Google Shape;565;p18"/>
            <p:cNvSpPr/>
            <p:nvPr/>
          </p:nvSpPr>
          <p:spPr>
            <a:xfrm>
              <a:off x="1268388"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6" name="Google Shape;566;p18"/>
            <p:cNvSpPr/>
            <p:nvPr/>
          </p:nvSpPr>
          <p:spPr>
            <a:xfrm>
              <a:off x="89261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7" name="Google Shape;567;p18"/>
            <p:cNvSpPr/>
            <p:nvPr/>
          </p:nvSpPr>
          <p:spPr>
            <a:xfrm>
              <a:off x="1702900" y="46085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8" name="Google Shape;568;p18"/>
            <p:cNvSpPr/>
            <p:nvPr/>
          </p:nvSpPr>
          <p:spPr>
            <a:xfrm>
              <a:off x="2090400" y="45281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69" name="Google Shape;569;p18"/>
            <p:cNvSpPr/>
            <p:nvPr/>
          </p:nvSpPr>
          <p:spPr>
            <a:xfrm>
              <a:off x="2378113"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0" name="Google Shape;570;p18"/>
            <p:cNvSpPr/>
            <p:nvPr/>
          </p:nvSpPr>
          <p:spPr>
            <a:xfrm>
              <a:off x="2789113"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1" name="Google Shape;571;p18"/>
            <p:cNvSpPr/>
            <p:nvPr/>
          </p:nvSpPr>
          <p:spPr>
            <a:xfrm>
              <a:off x="3156100"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2" name="Google Shape;572;p18"/>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3" name="Google Shape;573;p18"/>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4" name="Google Shape;574;p18"/>
            <p:cNvSpPr/>
            <p:nvPr/>
          </p:nvSpPr>
          <p:spPr>
            <a:xfrm>
              <a:off x="4233650" y="4597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5" name="Google Shape;575;p18"/>
            <p:cNvSpPr/>
            <p:nvPr/>
          </p:nvSpPr>
          <p:spPr>
            <a:xfrm>
              <a:off x="4562450"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6" name="Google Shape;576;p18"/>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7" name="Google Shape;577;p18"/>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8" name="Google Shape;578;p18"/>
            <p:cNvSpPr/>
            <p:nvPr/>
          </p:nvSpPr>
          <p:spPr>
            <a:xfrm>
              <a:off x="5701550" y="46207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79" name="Google Shape;579;p18"/>
            <p:cNvSpPr/>
            <p:nvPr/>
          </p:nvSpPr>
          <p:spPr>
            <a:xfrm>
              <a:off x="6053838" y="45820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0" name="Google Shape;580;p18"/>
            <p:cNvSpPr/>
            <p:nvPr/>
          </p:nvSpPr>
          <p:spPr>
            <a:xfrm>
              <a:off x="6417875" y="44211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1" name="Google Shape;581;p18"/>
            <p:cNvSpPr/>
            <p:nvPr/>
          </p:nvSpPr>
          <p:spPr>
            <a:xfrm>
              <a:off x="6840625"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2" name="Google Shape;582;p18"/>
            <p:cNvSpPr/>
            <p:nvPr/>
          </p:nvSpPr>
          <p:spPr>
            <a:xfrm>
              <a:off x="726626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3" name="Google Shape;583;p18"/>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4" name="Google Shape;584;p18"/>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5" name="Google Shape;585;p18"/>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6" name="Google Shape;586;p18"/>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587" name="Google Shape;587;p18"/>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sp>
        <p:nvSpPr>
          <p:cNvPr id="588" name="Google Shape;588;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89"/>
        <p:cNvGrpSpPr/>
        <p:nvPr/>
      </p:nvGrpSpPr>
      <p:grpSpPr>
        <a:xfrm>
          <a:off x="0" y="0"/>
          <a:ext cx="0" cy="0"/>
          <a:chOff x="0" y="0"/>
          <a:chExt cx="0" cy="0"/>
        </a:xfrm>
      </p:grpSpPr>
      <p:sp>
        <p:nvSpPr>
          <p:cNvPr id="590" name="Google Shape;590;p19"/>
          <p:cNvSpPr txBox="1">
            <a:spLocks noGrp="1"/>
          </p:cNvSpPr>
          <p:nvPr>
            <p:ph type="title"/>
          </p:nvPr>
        </p:nvSpPr>
        <p:spPr>
          <a:xfrm>
            <a:off x="794900" y="1011425"/>
            <a:ext cx="2838300" cy="20043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1" name="Google Shape;591;p19"/>
          <p:cNvSpPr txBox="1">
            <a:spLocks noGrp="1"/>
          </p:cNvSpPr>
          <p:nvPr>
            <p:ph type="subTitle" idx="1"/>
          </p:nvPr>
        </p:nvSpPr>
        <p:spPr>
          <a:xfrm>
            <a:off x="794900" y="3015750"/>
            <a:ext cx="2838300" cy="11163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92" name="Google Shape;592;p19"/>
          <p:cNvSpPr>
            <a:spLocks noGrp="1"/>
          </p:cNvSpPr>
          <p:nvPr>
            <p:ph type="pic" idx="2"/>
          </p:nvPr>
        </p:nvSpPr>
        <p:spPr>
          <a:xfrm>
            <a:off x="4677400" y="790200"/>
            <a:ext cx="3662100" cy="3563100"/>
          </a:xfrm>
          <a:prstGeom prst="ellipse">
            <a:avLst/>
          </a:prstGeom>
          <a:noFill/>
          <a:ln w="28575" cap="flat" cmpd="sng">
            <a:solidFill>
              <a:srgbClr val="000000"/>
            </a:solidFill>
            <a:prstDash val="solid"/>
            <a:round/>
            <a:headEnd type="none" w="sm" len="sm"/>
            <a:tailEnd type="none" w="sm" len="sm"/>
          </a:ln>
        </p:spPr>
      </p:sp>
      <p:grpSp>
        <p:nvGrpSpPr>
          <p:cNvPr id="593" name="Google Shape;593;p19"/>
          <p:cNvGrpSpPr/>
          <p:nvPr/>
        </p:nvGrpSpPr>
        <p:grpSpPr>
          <a:xfrm>
            <a:off x="-2644" y="-108132"/>
            <a:ext cx="6691912" cy="5152269"/>
            <a:chOff x="-2644" y="-108132"/>
            <a:chExt cx="6691912" cy="5152269"/>
          </a:xfrm>
        </p:grpSpPr>
        <p:grpSp>
          <p:nvGrpSpPr>
            <p:cNvPr id="594" name="Google Shape;594;p19"/>
            <p:cNvGrpSpPr/>
            <p:nvPr/>
          </p:nvGrpSpPr>
          <p:grpSpPr>
            <a:xfrm flipH="1">
              <a:off x="5968964" y="4722438"/>
              <a:ext cx="720304" cy="321699"/>
              <a:chOff x="7733610" y="453431"/>
              <a:chExt cx="1098360" cy="490544"/>
            </a:xfrm>
          </p:grpSpPr>
          <p:sp>
            <p:nvSpPr>
              <p:cNvPr id="595" name="Google Shape;595;p19"/>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19"/>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19"/>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19"/>
              <p:cNvSpPr/>
              <p:nvPr/>
            </p:nvSpPr>
            <p:spPr>
              <a:xfrm>
                <a:off x="7733610" y="487469"/>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9" name="Google Shape;599;p19"/>
            <p:cNvGrpSpPr/>
            <p:nvPr/>
          </p:nvGrpSpPr>
          <p:grpSpPr>
            <a:xfrm rot="1790492" flipH="1">
              <a:off x="218210" y="-13668"/>
              <a:ext cx="663310" cy="1064422"/>
              <a:chOff x="8201286" y="1143633"/>
              <a:chExt cx="663314" cy="1064428"/>
            </a:xfrm>
          </p:grpSpPr>
          <p:sp>
            <p:nvSpPr>
              <p:cNvPr id="600" name="Google Shape;600;p19"/>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19"/>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19"/>
              <p:cNvSpPr/>
              <p:nvPr/>
            </p:nvSpPr>
            <p:spPr>
              <a:xfrm>
                <a:off x="8201286" y="1143633"/>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19"/>
              <p:cNvSpPr/>
              <p:nvPr/>
            </p:nvSpPr>
            <p:spPr>
              <a:xfrm>
                <a:off x="8563654" y="2062012"/>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04" name="Google Shape;604;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605"/>
        <p:cNvGrpSpPr/>
        <p:nvPr/>
      </p:nvGrpSpPr>
      <p:grpSpPr>
        <a:xfrm>
          <a:off x="0" y="0"/>
          <a:ext cx="0" cy="0"/>
          <a:chOff x="0" y="0"/>
          <a:chExt cx="0" cy="0"/>
        </a:xfrm>
      </p:grpSpPr>
      <p:sp>
        <p:nvSpPr>
          <p:cNvPr id="606" name="Google Shape;606;p20"/>
          <p:cNvSpPr txBox="1">
            <a:spLocks noGrp="1"/>
          </p:cNvSpPr>
          <p:nvPr>
            <p:ph type="title"/>
          </p:nvPr>
        </p:nvSpPr>
        <p:spPr>
          <a:xfrm>
            <a:off x="742725" y="1568300"/>
            <a:ext cx="2743500" cy="104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07" name="Google Shape;607;p20"/>
          <p:cNvSpPr txBox="1">
            <a:spLocks noGrp="1"/>
          </p:cNvSpPr>
          <p:nvPr>
            <p:ph type="subTitle" idx="1"/>
          </p:nvPr>
        </p:nvSpPr>
        <p:spPr>
          <a:xfrm>
            <a:off x="742725" y="2533600"/>
            <a:ext cx="2743500" cy="1041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08" name="Google Shape;608;p20"/>
          <p:cNvGrpSpPr/>
          <p:nvPr/>
        </p:nvGrpSpPr>
        <p:grpSpPr>
          <a:xfrm>
            <a:off x="142481" y="155650"/>
            <a:ext cx="8902344" cy="1984501"/>
            <a:chOff x="142481" y="231850"/>
            <a:chExt cx="8902344" cy="1984501"/>
          </a:xfrm>
        </p:grpSpPr>
        <p:grpSp>
          <p:nvGrpSpPr>
            <p:cNvPr id="609" name="Google Shape;609;p20"/>
            <p:cNvGrpSpPr/>
            <p:nvPr/>
          </p:nvGrpSpPr>
          <p:grpSpPr>
            <a:xfrm>
              <a:off x="7601788" y="325324"/>
              <a:ext cx="1443037" cy="1891026"/>
              <a:chOff x="7500938" y="917262"/>
              <a:chExt cx="1443037" cy="1891026"/>
            </a:xfrm>
          </p:grpSpPr>
          <p:sp>
            <p:nvSpPr>
              <p:cNvPr id="610" name="Google Shape;610;p20"/>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1" name="Google Shape;611;p20"/>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2" name="Google Shape;612;p20"/>
              <p:cNvSpPr/>
              <p:nvPr/>
            </p:nvSpPr>
            <p:spPr>
              <a:xfrm>
                <a:off x="8758238" y="155098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3" name="Google Shape;613;p20"/>
              <p:cNvSpPr/>
              <p:nvPr/>
            </p:nvSpPr>
            <p:spPr>
              <a:xfrm>
                <a:off x="7500938" y="917262"/>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4" name="Google Shape;614;p20"/>
              <p:cNvSpPr/>
              <p:nvPr/>
            </p:nvSpPr>
            <p:spPr>
              <a:xfrm>
                <a:off x="8794750" y="2662238"/>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5" name="Google Shape;615;p20"/>
            <p:cNvGrpSpPr/>
            <p:nvPr/>
          </p:nvGrpSpPr>
          <p:grpSpPr>
            <a:xfrm flipH="1">
              <a:off x="142481" y="231850"/>
              <a:ext cx="1093812" cy="1273274"/>
              <a:chOff x="7883501" y="167176"/>
              <a:chExt cx="1093812" cy="1273274"/>
            </a:xfrm>
          </p:grpSpPr>
          <p:sp>
            <p:nvSpPr>
              <p:cNvPr id="616" name="Google Shape;616;p20"/>
              <p:cNvSpPr/>
              <p:nvPr/>
            </p:nvSpPr>
            <p:spPr>
              <a:xfrm>
                <a:off x="7883501" y="16717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17" name="Google Shape;617;p20"/>
              <p:cNvGrpSpPr/>
              <p:nvPr/>
            </p:nvGrpSpPr>
            <p:grpSpPr>
              <a:xfrm>
                <a:off x="8656638" y="445025"/>
                <a:ext cx="320675" cy="311150"/>
                <a:chOff x="8777275" y="1293951"/>
                <a:chExt cx="320675" cy="311150"/>
              </a:xfrm>
            </p:grpSpPr>
            <p:sp>
              <p:nvSpPr>
                <p:cNvPr id="618" name="Google Shape;618;p20"/>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9" name="Google Shape;619;p20"/>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20" name="Google Shape;620;p20"/>
              <p:cNvSpPr/>
              <p:nvPr/>
            </p:nvSpPr>
            <p:spPr>
              <a:xfrm>
                <a:off x="8645488" y="803150"/>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1" name="Google Shape;621;p20"/>
              <p:cNvSpPr/>
              <p:nvPr/>
            </p:nvSpPr>
            <p:spPr>
              <a:xfrm>
                <a:off x="8807428" y="1331647"/>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22" name="Google Shape;62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970250" y="2220600"/>
            <a:ext cx="2607900" cy="10998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4970250" y="963300"/>
            <a:ext cx="1633800" cy="12357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9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4970250" y="3244200"/>
            <a:ext cx="2607900" cy="6312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 name="Google Shape;18;p3"/>
          <p:cNvSpPr/>
          <p:nvPr/>
        </p:nvSpPr>
        <p:spPr>
          <a:xfrm>
            <a:off x="-1718375" y="3892929"/>
            <a:ext cx="2754006" cy="1472723"/>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 name="Google Shape;19;p3"/>
          <p:cNvGrpSpPr/>
          <p:nvPr/>
        </p:nvGrpSpPr>
        <p:grpSpPr>
          <a:xfrm>
            <a:off x="229078" y="62127"/>
            <a:ext cx="8963004" cy="5323124"/>
            <a:chOff x="229078" y="62127"/>
            <a:chExt cx="8963004" cy="5323124"/>
          </a:xfrm>
        </p:grpSpPr>
        <p:grpSp>
          <p:nvGrpSpPr>
            <p:cNvPr id="20" name="Google Shape;20;p3"/>
            <p:cNvGrpSpPr/>
            <p:nvPr/>
          </p:nvGrpSpPr>
          <p:grpSpPr>
            <a:xfrm rot="-2433057">
              <a:off x="8177572" y="208342"/>
              <a:ext cx="801386" cy="951693"/>
              <a:chOff x="8063185" y="1402364"/>
              <a:chExt cx="801415" cy="951728"/>
            </a:xfrm>
          </p:grpSpPr>
          <p:sp>
            <p:nvSpPr>
              <p:cNvPr id="21" name="Google Shape;21;p3"/>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3"/>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 name="Google Shape;23;p3"/>
              <p:cNvSpPr/>
              <p:nvPr/>
            </p:nvSpPr>
            <p:spPr>
              <a:xfrm>
                <a:off x="8584535" y="1402364"/>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3"/>
              <p:cNvSpPr/>
              <p:nvPr/>
            </p:nvSpPr>
            <p:spPr>
              <a:xfrm>
                <a:off x="8063185" y="2208042"/>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 name="Google Shape;25;p3"/>
            <p:cNvGrpSpPr/>
            <p:nvPr/>
          </p:nvGrpSpPr>
          <p:grpSpPr>
            <a:xfrm>
              <a:off x="229078" y="111145"/>
              <a:ext cx="316948" cy="1073081"/>
              <a:chOff x="8471452" y="1987446"/>
              <a:chExt cx="413447" cy="1329717"/>
            </a:xfrm>
          </p:grpSpPr>
          <p:sp>
            <p:nvSpPr>
              <p:cNvPr id="26" name="Google Shape;26;p3"/>
              <p:cNvSpPr/>
              <p:nvPr/>
            </p:nvSpPr>
            <p:spPr>
              <a:xfrm>
                <a:off x="8471452" y="3001300"/>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3"/>
              <p:cNvSpPr/>
              <p:nvPr/>
            </p:nvSpPr>
            <p:spPr>
              <a:xfrm>
                <a:off x="8523296" y="3053147"/>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3"/>
              <p:cNvSpPr/>
              <p:nvPr/>
            </p:nvSpPr>
            <p:spPr>
              <a:xfrm>
                <a:off x="8732555" y="1987446"/>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3"/>
              <p:cNvSpPr/>
              <p:nvPr/>
            </p:nvSpPr>
            <p:spPr>
              <a:xfrm>
                <a:off x="8488210" y="2197802"/>
                <a:ext cx="152328" cy="150867"/>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 name="Google Shape;30;p3"/>
            <p:cNvGrpSpPr/>
            <p:nvPr/>
          </p:nvGrpSpPr>
          <p:grpSpPr>
            <a:xfrm rot="-2433057">
              <a:off x="5669076" y="4352961"/>
              <a:ext cx="1092663" cy="769515"/>
              <a:chOff x="8086157" y="1351097"/>
              <a:chExt cx="1092703" cy="769543"/>
            </a:xfrm>
          </p:grpSpPr>
          <p:sp>
            <p:nvSpPr>
              <p:cNvPr id="31" name="Google Shape;31;p3"/>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3"/>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3"/>
              <p:cNvSpPr/>
              <p:nvPr/>
            </p:nvSpPr>
            <p:spPr>
              <a:xfrm>
                <a:off x="9026460" y="1979352"/>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3"/>
              <p:cNvSpPr/>
              <p:nvPr/>
            </p:nvSpPr>
            <p:spPr>
              <a:xfrm>
                <a:off x="8086157" y="135109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3"/>
              <p:cNvSpPr/>
              <p:nvPr/>
            </p:nvSpPr>
            <p:spPr>
              <a:xfrm>
                <a:off x="8306729" y="1804190"/>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36" name="Google Shape;36;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23"/>
        <p:cNvGrpSpPr/>
        <p:nvPr/>
      </p:nvGrpSpPr>
      <p:grpSpPr>
        <a:xfrm>
          <a:off x="0" y="0"/>
          <a:ext cx="0" cy="0"/>
          <a:chOff x="0" y="0"/>
          <a:chExt cx="0" cy="0"/>
        </a:xfrm>
      </p:grpSpPr>
      <p:sp>
        <p:nvSpPr>
          <p:cNvPr id="624" name="Google Shape;624;p21"/>
          <p:cNvSpPr txBox="1">
            <a:spLocks noGrp="1"/>
          </p:cNvSpPr>
          <p:nvPr>
            <p:ph type="title"/>
          </p:nvPr>
        </p:nvSpPr>
        <p:spPr>
          <a:xfrm>
            <a:off x="5859875" y="1472525"/>
            <a:ext cx="2377800" cy="1080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25" name="Google Shape;625;p21"/>
          <p:cNvSpPr txBox="1">
            <a:spLocks noGrp="1"/>
          </p:cNvSpPr>
          <p:nvPr>
            <p:ph type="subTitle" idx="1"/>
          </p:nvPr>
        </p:nvSpPr>
        <p:spPr>
          <a:xfrm>
            <a:off x="5859988" y="2476625"/>
            <a:ext cx="2377800" cy="108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6" name="Google Shape;626;p21"/>
          <p:cNvGrpSpPr/>
          <p:nvPr/>
        </p:nvGrpSpPr>
        <p:grpSpPr>
          <a:xfrm>
            <a:off x="80026" y="105500"/>
            <a:ext cx="9520821" cy="1708778"/>
            <a:chOff x="80026" y="105501"/>
            <a:chExt cx="9520821" cy="1708778"/>
          </a:xfrm>
        </p:grpSpPr>
        <p:grpSp>
          <p:nvGrpSpPr>
            <p:cNvPr id="627" name="Google Shape;627;p21"/>
            <p:cNvGrpSpPr/>
            <p:nvPr/>
          </p:nvGrpSpPr>
          <p:grpSpPr>
            <a:xfrm rot="-1790492">
              <a:off x="8334367" y="317540"/>
              <a:ext cx="1000279" cy="1336473"/>
              <a:chOff x="8203956" y="1192326"/>
              <a:chExt cx="1000284" cy="1336481"/>
            </a:xfrm>
          </p:grpSpPr>
          <p:sp>
            <p:nvSpPr>
              <p:cNvPr id="628" name="Google Shape;628;p21"/>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21"/>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21"/>
              <p:cNvSpPr/>
              <p:nvPr/>
            </p:nvSpPr>
            <p:spPr>
              <a:xfrm>
                <a:off x="9051840" y="119232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1" name="Google Shape;631;p21"/>
              <p:cNvSpPr/>
              <p:nvPr/>
            </p:nvSpPr>
            <p:spPr>
              <a:xfrm>
                <a:off x="8529242" y="1566101"/>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2" name="Google Shape;632;p21"/>
              <p:cNvSpPr/>
              <p:nvPr/>
            </p:nvSpPr>
            <p:spPr>
              <a:xfrm>
                <a:off x="8203956" y="2382756"/>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33" name="Google Shape;633;p21"/>
            <p:cNvGrpSpPr/>
            <p:nvPr/>
          </p:nvGrpSpPr>
          <p:grpSpPr>
            <a:xfrm>
              <a:off x="80026" y="105501"/>
              <a:ext cx="576572" cy="1261449"/>
              <a:chOff x="8493101" y="167176"/>
              <a:chExt cx="576572" cy="1261449"/>
            </a:xfrm>
          </p:grpSpPr>
          <p:sp>
            <p:nvSpPr>
              <p:cNvPr id="634" name="Google Shape;634;p21"/>
              <p:cNvSpPr/>
              <p:nvPr/>
            </p:nvSpPr>
            <p:spPr>
              <a:xfrm>
                <a:off x="8493101" y="16717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35" name="Google Shape;635;p21"/>
              <p:cNvGrpSpPr/>
              <p:nvPr/>
            </p:nvGrpSpPr>
            <p:grpSpPr>
              <a:xfrm>
                <a:off x="8656638" y="445025"/>
                <a:ext cx="320675" cy="311150"/>
                <a:chOff x="8777275" y="1293951"/>
                <a:chExt cx="320675" cy="311150"/>
              </a:xfrm>
            </p:grpSpPr>
            <p:sp>
              <p:nvSpPr>
                <p:cNvPr id="636" name="Google Shape;636;p21"/>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7" name="Google Shape;637;p21"/>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8" name="Google Shape;638;p21"/>
              <p:cNvSpPr/>
              <p:nvPr/>
            </p:nvSpPr>
            <p:spPr>
              <a:xfrm>
                <a:off x="8569288" y="1260350"/>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9" name="Google Shape;639;p21"/>
              <p:cNvSpPr/>
              <p:nvPr/>
            </p:nvSpPr>
            <p:spPr>
              <a:xfrm>
                <a:off x="8959828" y="417247"/>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40" name="Google Shape;640;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641"/>
        <p:cNvGrpSpPr/>
        <p:nvPr/>
      </p:nvGrpSpPr>
      <p:grpSpPr>
        <a:xfrm>
          <a:off x="0" y="0"/>
          <a:ext cx="0" cy="0"/>
          <a:chOff x="0" y="0"/>
          <a:chExt cx="0" cy="0"/>
        </a:xfrm>
      </p:grpSpPr>
      <p:sp>
        <p:nvSpPr>
          <p:cNvPr id="642" name="Google Shape;642;p22"/>
          <p:cNvSpPr txBox="1">
            <a:spLocks noGrp="1"/>
          </p:cNvSpPr>
          <p:nvPr>
            <p:ph type="title"/>
          </p:nvPr>
        </p:nvSpPr>
        <p:spPr>
          <a:xfrm>
            <a:off x="770375" y="1505125"/>
            <a:ext cx="2743500" cy="104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3" name="Google Shape;643;p22"/>
          <p:cNvSpPr txBox="1">
            <a:spLocks noGrp="1"/>
          </p:cNvSpPr>
          <p:nvPr>
            <p:ph type="subTitle" idx="1"/>
          </p:nvPr>
        </p:nvSpPr>
        <p:spPr>
          <a:xfrm>
            <a:off x="770375" y="2470425"/>
            <a:ext cx="2743500" cy="10416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44" name="Google Shape;644;p22"/>
          <p:cNvGrpSpPr/>
          <p:nvPr/>
        </p:nvGrpSpPr>
        <p:grpSpPr>
          <a:xfrm>
            <a:off x="-162964" y="81074"/>
            <a:ext cx="9191724" cy="1579838"/>
            <a:chOff x="-162964" y="81074"/>
            <a:chExt cx="9191724" cy="1579838"/>
          </a:xfrm>
        </p:grpSpPr>
        <p:grpSp>
          <p:nvGrpSpPr>
            <p:cNvPr id="645" name="Google Shape;645;p22"/>
            <p:cNvGrpSpPr/>
            <p:nvPr/>
          </p:nvGrpSpPr>
          <p:grpSpPr>
            <a:xfrm flipH="1">
              <a:off x="-162964" y="81074"/>
              <a:ext cx="9137006" cy="1579838"/>
              <a:chOff x="167105" y="81074"/>
              <a:chExt cx="9137006" cy="1579838"/>
            </a:xfrm>
          </p:grpSpPr>
          <p:grpSp>
            <p:nvGrpSpPr>
              <p:cNvPr id="646" name="Google Shape;646;p22"/>
              <p:cNvGrpSpPr/>
              <p:nvPr/>
            </p:nvGrpSpPr>
            <p:grpSpPr>
              <a:xfrm>
                <a:off x="167105" y="1339213"/>
                <a:ext cx="236428" cy="321699"/>
                <a:chOff x="8471452" y="453431"/>
                <a:chExt cx="360518" cy="490544"/>
              </a:xfrm>
            </p:grpSpPr>
            <p:sp>
              <p:nvSpPr>
                <p:cNvPr id="647" name="Google Shape;647;p22"/>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8" name="Google Shape;648;p22"/>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9" name="Google Shape;649;p22"/>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0" name="Google Shape;650;p22"/>
              <p:cNvGrpSpPr/>
              <p:nvPr/>
            </p:nvGrpSpPr>
            <p:grpSpPr>
              <a:xfrm rot="-1790492">
                <a:off x="8619543" y="145045"/>
                <a:ext cx="495146" cy="893276"/>
                <a:chOff x="8529242" y="1352698"/>
                <a:chExt cx="495149" cy="893281"/>
              </a:xfrm>
            </p:grpSpPr>
            <p:sp>
              <p:nvSpPr>
                <p:cNvPr id="651" name="Google Shape;651;p22"/>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2" name="Google Shape;652;p22"/>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3" name="Google Shape;653;p22"/>
                <p:cNvSpPr/>
                <p:nvPr/>
              </p:nvSpPr>
              <p:spPr>
                <a:xfrm>
                  <a:off x="8871991" y="135269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22"/>
                <p:cNvSpPr/>
                <p:nvPr/>
              </p:nvSpPr>
              <p:spPr>
                <a:xfrm>
                  <a:off x="8529242" y="1566101"/>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22"/>
                <p:cNvSpPr/>
                <p:nvPr/>
              </p:nvSpPr>
              <p:spPr>
                <a:xfrm>
                  <a:off x="8629751" y="209992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56" name="Google Shape;656;p22"/>
            <p:cNvSpPr/>
            <p:nvPr/>
          </p:nvSpPr>
          <p:spPr>
            <a:xfrm rot="1790492" flipH="1">
              <a:off x="8832740" y="643233"/>
              <a:ext cx="165099" cy="168274"/>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7" name="Google Shape;657;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CUSTOM_4_2_1">
    <p:spTree>
      <p:nvGrpSpPr>
        <p:cNvPr id="1" name="Shape 658"/>
        <p:cNvGrpSpPr/>
        <p:nvPr/>
      </p:nvGrpSpPr>
      <p:grpSpPr>
        <a:xfrm>
          <a:off x="0" y="0"/>
          <a:ext cx="0" cy="0"/>
          <a:chOff x="0" y="0"/>
          <a:chExt cx="0" cy="0"/>
        </a:xfrm>
      </p:grpSpPr>
      <p:sp>
        <p:nvSpPr>
          <p:cNvPr id="659" name="Google Shape;65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0" name="Google Shape;660;p23"/>
          <p:cNvSpPr txBox="1">
            <a:spLocks noGrp="1"/>
          </p:cNvSpPr>
          <p:nvPr>
            <p:ph type="body" idx="1"/>
          </p:nvPr>
        </p:nvSpPr>
        <p:spPr>
          <a:xfrm>
            <a:off x="720000" y="1128474"/>
            <a:ext cx="7704000" cy="14913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dk2"/>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661" name="Google Shape;661;p23"/>
          <p:cNvGrpSpPr/>
          <p:nvPr/>
        </p:nvGrpSpPr>
        <p:grpSpPr>
          <a:xfrm>
            <a:off x="-454126" y="81074"/>
            <a:ext cx="9799196" cy="3823913"/>
            <a:chOff x="-454126" y="81074"/>
            <a:chExt cx="9799196" cy="3823913"/>
          </a:xfrm>
        </p:grpSpPr>
        <p:grpSp>
          <p:nvGrpSpPr>
            <p:cNvPr id="662" name="Google Shape;662;p23"/>
            <p:cNvGrpSpPr/>
            <p:nvPr/>
          </p:nvGrpSpPr>
          <p:grpSpPr>
            <a:xfrm>
              <a:off x="-454126" y="81074"/>
              <a:ext cx="9482885" cy="1733205"/>
              <a:chOff x="-454126" y="81074"/>
              <a:chExt cx="9482885" cy="1733205"/>
            </a:xfrm>
          </p:grpSpPr>
          <p:grpSp>
            <p:nvGrpSpPr>
              <p:cNvPr id="663" name="Google Shape;663;p23"/>
              <p:cNvGrpSpPr/>
              <p:nvPr/>
            </p:nvGrpSpPr>
            <p:grpSpPr>
              <a:xfrm flipH="1">
                <a:off x="-454126" y="81074"/>
                <a:ext cx="9428167" cy="1733205"/>
                <a:chOff x="167105" y="81074"/>
                <a:chExt cx="9428167" cy="1733205"/>
              </a:xfrm>
            </p:grpSpPr>
            <p:grpSp>
              <p:nvGrpSpPr>
                <p:cNvPr id="664" name="Google Shape;664;p23"/>
                <p:cNvGrpSpPr/>
                <p:nvPr/>
              </p:nvGrpSpPr>
              <p:grpSpPr>
                <a:xfrm>
                  <a:off x="167105" y="1339213"/>
                  <a:ext cx="236428" cy="321699"/>
                  <a:chOff x="8471452" y="453431"/>
                  <a:chExt cx="360518" cy="490544"/>
                </a:xfrm>
              </p:grpSpPr>
              <p:sp>
                <p:nvSpPr>
                  <p:cNvPr id="665" name="Google Shape;665;p23"/>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6" name="Google Shape;666;p23"/>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23"/>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68" name="Google Shape;668;p23"/>
                <p:cNvGrpSpPr/>
                <p:nvPr/>
              </p:nvGrpSpPr>
              <p:grpSpPr>
                <a:xfrm rot="-1790492">
                  <a:off x="8381505" y="208475"/>
                  <a:ext cx="906004" cy="1478404"/>
                  <a:chOff x="8118382" y="1352698"/>
                  <a:chExt cx="906009" cy="1478412"/>
                </a:xfrm>
              </p:grpSpPr>
              <p:sp>
                <p:nvSpPr>
                  <p:cNvPr id="669" name="Google Shape;669;p23"/>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0" name="Google Shape;670;p23"/>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1" name="Google Shape;671;p23"/>
                  <p:cNvSpPr/>
                  <p:nvPr/>
                </p:nvSpPr>
                <p:spPr>
                  <a:xfrm>
                    <a:off x="8871991" y="135269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2" name="Google Shape;672;p23"/>
                  <p:cNvSpPr/>
                  <p:nvPr/>
                </p:nvSpPr>
                <p:spPr>
                  <a:xfrm>
                    <a:off x="8463145" y="1528184"/>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3" name="Google Shape;673;p23"/>
                  <p:cNvSpPr/>
                  <p:nvPr/>
                </p:nvSpPr>
                <p:spPr>
                  <a:xfrm>
                    <a:off x="8118382" y="2685060"/>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674" name="Google Shape;674;p23"/>
              <p:cNvSpPr/>
              <p:nvPr/>
            </p:nvSpPr>
            <p:spPr>
              <a:xfrm rot="1790492" flipH="1">
                <a:off x="8832740" y="338433"/>
                <a:ext cx="165099" cy="168274"/>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75" name="Google Shape;675;p23"/>
            <p:cNvGrpSpPr/>
            <p:nvPr/>
          </p:nvGrpSpPr>
          <p:grpSpPr>
            <a:xfrm>
              <a:off x="173043" y="2739143"/>
              <a:ext cx="9172028" cy="1165843"/>
              <a:chOff x="167105" y="495068"/>
              <a:chExt cx="9172028" cy="1165843"/>
            </a:xfrm>
          </p:grpSpPr>
          <p:grpSp>
            <p:nvGrpSpPr>
              <p:cNvPr id="676" name="Google Shape;676;p23"/>
              <p:cNvGrpSpPr/>
              <p:nvPr/>
            </p:nvGrpSpPr>
            <p:grpSpPr>
              <a:xfrm>
                <a:off x="167105" y="1339213"/>
                <a:ext cx="236428" cy="321699"/>
                <a:chOff x="8471452" y="453431"/>
                <a:chExt cx="360518" cy="490544"/>
              </a:xfrm>
            </p:grpSpPr>
            <p:sp>
              <p:nvSpPr>
                <p:cNvPr id="677" name="Google Shape;677;p23"/>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8" name="Google Shape;678;p23"/>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79" name="Google Shape;679;p23"/>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80" name="Google Shape;680;p23"/>
              <p:cNvGrpSpPr/>
              <p:nvPr/>
            </p:nvGrpSpPr>
            <p:grpSpPr>
              <a:xfrm rot="-1790492">
                <a:off x="8473767" y="612081"/>
                <a:ext cx="698558" cy="856585"/>
                <a:chOff x="8166038" y="1738313"/>
                <a:chExt cx="698562" cy="856590"/>
              </a:xfrm>
            </p:grpSpPr>
            <p:sp>
              <p:nvSpPr>
                <p:cNvPr id="681" name="Google Shape;681;p23"/>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23"/>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3" name="Google Shape;683;p23"/>
                <p:cNvSpPr/>
                <p:nvPr/>
              </p:nvSpPr>
              <p:spPr>
                <a:xfrm>
                  <a:off x="8166038" y="2448853"/>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684" name="Google Shape;684;p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CUSTOM_4_2_1_1">
    <p:spTree>
      <p:nvGrpSpPr>
        <p:cNvPr id="1" name="Shape 685"/>
        <p:cNvGrpSpPr/>
        <p:nvPr/>
      </p:nvGrpSpPr>
      <p:grpSpPr>
        <a:xfrm>
          <a:off x="0" y="0"/>
          <a:ext cx="0" cy="0"/>
          <a:chOff x="0" y="0"/>
          <a:chExt cx="0" cy="0"/>
        </a:xfrm>
      </p:grpSpPr>
      <p:sp>
        <p:nvSpPr>
          <p:cNvPr id="686" name="Google Shape;686;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7" name="Google Shape;687;p24"/>
          <p:cNvSpPr txBox="1">
            <a:spLocks noGrp="1"/>
          </p:cNvSpPr>
          <p:nvPr>
            <p:ph type="body" idx="1"/>
          </p:nvPr>
        </p:nvSpPr>
        <p:spPr>
          <a:xfrm>
            <a:off x="1510050" y="1128475"/>
            <a:ext cx="6123900" cy="34755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chemeClr val="dk2"/>
              </a:buClr>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688" name="Google Shape;688;p24"/>
          <p:cNvGrpSpPr/>
          <p:nvPr/>
        </p:nvGrpSpPr>
        <p:grpSpPr>
          <a:xfrm>
            <a:off x="142481" y="172924"/>
            <a:ext cx="8945207" cy="2627600"/>
            <a:chOff x="142481" y="172925"/>
            <a:chExt cx="8945207" cy="2627600"/>
          </a:xfrm>
        </p:grpSpPr>
        <p:grpSp>
          <p:nvGrpSpPr>
            <p:cNvPr id="689" name="Google Shape;689;p24"/>
            <p:cNvGrpSpPr/>
            <p:nvPr/>
          </p:nvGrpSpPr>
          <p:grpSpPr>
            <a:xfrm>
              <a:off x="7906588" y="172925"/>
              <a:ext cx="1181100" cy="1891026"/>
              <a:chOff x="7805738" y="764862"/>
              <a:chExt cx="1181100" cy="1891026"/>
            </a:xfrm>
          </p:grpSpPr>
          <p:sp>
            <p:nvSpPr>
              <p:cNvPr id="690" name="Google Shape;690;p24"/>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24"/>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24"/>
              <p:cNvSpPr/>
              <p:nvPr/>
            </p:nvSpPr>
            <p:spPr>
              <a:xfrm>
                <a:off x="8834438" y="170338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24"/>
              <p:cNvSpPr/>
              <p:nvPr/>
            </p:nvSpPr>
            <p:spPr>
              <a:xfrm>
                <a:off x="7805738" y="764862"/>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24"/>
              <p:cNvSpPr/>
              <p:nvPr/>
            </p:nvSpPr>
            <p:spPr>
              <a:xfrm>
                <a:off x="8642350" y="2509838"/>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95" name="Google Shape;695;p24"/>
            <p:cNvGrpSpPr/>
            <p:nvPr/>
          </p:nvGrpSpPr>
          <p:grpSpPr>
            <a:xfrm flipH="1">
              <a:off x="142481" y="231850"/>
              <a:ext cx="484212" cy="2568674"/>
              <a:chOff x="8493101" y="167176"/>
              <a:chExt cx="484212" cy="2568674"/>
            </a:xfrm>
          </p:grpSpPr>
          <p:sp>
            <p:nvSpPr>
              <p:cNvPr id="696" name="Google Shape;696;p24"/>
              <p:cNvSpPr/>
              <p:nvPr/>
            </p:nvSpPr>
            <p:spPr>
              <a:xfrm>
                <a:off x="8493101" y="16717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97" name="Google Shape;697;p24"/>
              <p:cNvGrpSpPr/>
              <p:nvPr/>
            </p:nvGrpSpPr>
            <p:grpSpPr>
              <a:xfrm>
                <a:off x="8656638" y="445025"/>
                <a:ext cx="320675" cy="311150"/>
                <a:chOff x="8777275" y="1293951"/>
                <a:chExt cx="320675" cy="311150"/>
              </a:xfrm>
            </p:grpSpPr>
            <p:sp>
              <p:nvSpPr>
                <p:cNvPr id="698" name="Google Shape;698;p24"/>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9" name="Google Shape;699;p24"/>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0" name="Google Shape;700;p24"/>
              <p:cNvSpPr/>
              <p:nvPr/>
            </p:nvSpPr>
            <p:spPr>
              <a:xfrm>
                <a:off x="8645488" y="2250950"/>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1" name="Google Shape;701;p24"/>
              <p:cNvSpPr/>
              <p:nvPr/>
            </p:nvSpPr>
            <p:spPr>
              <a:xfrm>
                <a:off x="8807428" y="2627047"/>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02" name="Google Shape;702;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703"/>
        <p:cNvGrpSpPr/>
        <p:nvPr/>
      </p:nvGrpSpPr>
      <p:grpSpPr>
        <a:xfrm>
          <a:off x="0" y="0"/>
          <a:ext cx="0" cy="0"/>
          <a:chOff x="0" y="0"/>
          <a:chExt cx="0" cy="0"/>
        </a:xfrm>
      </p:grpSpPr>
      <p:sp>
        <p:nvSpPr>
          <p:cNvPr id="704" name="Google Shape;70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5" name="Google Shape;705;p25"/>
          <p:cNvSpPr txBox="1">
            <a:spLocks noGrp="1"/>
          </p:cNvSpPr>
          <p:nvPr>
            <p:ph type="subTitle" idx="1"/>
          </p:nvPr>
        </p:nvSpPr>
        <p:spPr>
          <a:xfrm>
            <a:off x="5113675" y="2858175"/>
            <a:ext cx="25455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6" name="Google Shape;706;p25"/>
          <p:cNvSpPr txBox="1">
            <a:spLocks noGrp="1"/>
          </p:cNvSpPr>
          <p:nvPr>
            <p:ph type="subTitle" idx="2"/>
          </p:nvPr>
        </p:nvSpPr>
        <p:spPr>
          <a:xfrm>
            <a:off x="1484825" y="2858174"/>
            <a:ext cx="25455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7" name="Google Shape;707;p25"/>
          <p:cNvSpPr txBox="1">
            <a:spLocks noGrp="1"/>
          </p:cNvSpPr>
          <p:nvPr>
            <p:ph type="subTitle" idx="3"/>
          </p:nvPr>
        </p:nvSpPr>
        <p:spPr>
          <a:xfrm>
            <a:off x="1484825" y="2480600"/>
            <a:ext cx="2545500" cy="44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08" name="Google Shape;708;p25"/>
          <p:cNvSpPr txBox="1">
            <a:spLocks noGrp="1"/>
          </p:cNvSpPr>
          <p:nvPr>
            <p:ph type="subTitle" idx="4"/>
          </p:nvPr>
        </p:nvSpPr>
        <p:spPr>
          <a:xfrm>
            <a:off x="5113675" y="2480600"/>
            <a:ext cx="2545500" cy="448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09" name="Google Shape;709;p25"/>
          <p:cNvGrpSpPr/>
          <p:nvPr/>
        </p:nvGrpSpPr>
        <p:grpSpPr>
          <a:xfrm flipH="1">
            <a:off x="-183964" y="-135421"/>
            <a:ext cx="9184683" cy="3167933"/>
            <a:chOff x="140428" y="-135421"/>
            <a:chExt cx="9184683" cy="3167933"/>
          </a:xfrm>
        </p:grpSpPr>
        <p:grpSp>
          <p:nvGrpSpPr>
            <p:cNvPr id="710" name="Google Shape;710;p25"/>
            <p:cNvGrpSpPr/>
            <p:nvPr/>
          </p:nvGrpSpPr>
          <p:grpSpPr>
            <a:xfrm>
              <a:off x="140428" y="2123535"/>
              <a:ext cx="263104" cy="908977"/>
              <a:chOff x="8430773" y="1649409"/>
              <a:chExt cx="401196" cy="1386058"/>
            </a:xfrm>
          </p:grpSpPr>
          <p:sp>
            <p:nvSpPr>
              <p:cNvPr id="711" name="Google Shape;711;p25"/>
              <p:cNvSpPr/>
              <p:nvPr/>
            </p:nvSpPr>
            <p:spPr>
              <a:xfrm>
                <a:off x="8471452" y="2719604"/>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2" name="Google Shape;712;p25"/>
              <p:cNvSpPr/>
              <p:nvPr/>
            </p:nvSpPr>
            <p:spPr>
              <a:xfrm>
                <a:off x="8523296" y="2771450"/>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25"/>
              <p:cNvSpPr/>
              <p:nvPr/>
            </p:nvSpPr>
            <p:spPr>
              <a:xfrm>
                <a:off x="8679627" y="2544923"/>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4" name="Google Shape;714;p25"/>
              <p:cNvSpPr/>
              <p:nvPr/>
            </p:nvSpPr>
            <p:spPr>
              <a:xfrm>
                <a:off x="8430773" y="1649409"/>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5" name="Google Shape;715;p25"/>
            <p:cNvGrpSpPr/>
            <p:nvPr/>
          </p:nvGrpSpPr>
          <p:grpSpPr>
            <a:xfrm rot="-1790492">
              <a:off x="8383028" y="-90609"/>
              <a:ext cx="594544" cy="1555275"/>
              <a:chOff x="8270052" y="1011440"/>
              <a:chExt cx="594548" cy="1555284"/>
            </a:xfrm>
          </p:grpSpPr>
          <p:sp>
            <p:nvSpPr>
              <p:cNvPr id="716" name="Google Shape;716;p25"/>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25"/>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25"/>
              <p:cNvSpPr/>
              <p:nvPr/>
            </p:nvSpPr>
            <p:spPr>
              <a:xfrm>
                <a:off x="8277121" y="1011440"/>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9" name="Google Shape;719;p25"/>
              <p:cNvSpPr/>
              <p:nvPr/>
            </p:nvSpPr>
            <p:spPr>
              <a:xfrm>
                <a:off x="8567160" y="1500005"/>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0" name="Google Shape;720;p25"/>
              <p:cNvSpPr/>
              <p:nvPr/>
            </p:nvSpPr>
            <p:spPr>
              <a:xfrm>
                <a:off x="8270052" y="2420674"/>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21" name="Google Shape;72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722"/>
        <p:cNvGrpSpPr/>
        <p:nvPr/>
      </p:nvGrpSpPr>
      <p:grpSpPr>
        <a:xfrm>
          <a:off x="0" y="0"/>
          <a:ext cx="0" cy="0"/>
          <a:chOff x="0" y="0"/>
          <a:chExt cx="0" cy="0"/>
        </a:xfrm>
      </p:grpSpPr>
      <p:sp>
        <p:nvSpPr>
          <p:cNvPr id="723" name="Google Shape;723;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4" name="Google Shape;724;p26"/>
          <p:cNvSpPr txBox="1">
            <a:spLocks noGrp="1"/>
          </p:cNvSpPr>
          <p:nvPr>
            <p:ph type="subTitle" idx="1"/>
          </p:nvPr>
        </p:nvSpPr>
        <p:spPr>
          <a:xfrm>
            <a:off x="4985195" y="1594200"/>
            <a:ext cx="2947800" cy="27300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5" name="Google Shape;725;p26"/>
          <p:cNvSpPr txBox="1">
            <a:spLocks noGrp="1"/>
          </p:cNvSpPr>
          <p:nvPr>
            <p:ph type="subTitle" idx="2"/>
          </p:nvPr>
        </p:nvSpPr>
        <p:spPr>
          <a:xfrm>
            <a:off x="1211000" y="1594200"/>
            <a:ext cx="2947800" cy="27300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26" name="Google Shape;726;p26"/>
          <p:cNvGrpSpPr/>
          <p:nvPr/>
        </p:nvGrpSpPr>
        <p:grpSpPr>
          <a:xfrm rot="10800000" flipH="1">
            <a:off x="-667459" y="81074"/>
            <a:ext cx="9696219" cy="1961805"/>
            <a:chOff x="-667459" y="-147526"/>
            <a:chExt cx="9696219" cy="1961805"/>
          </a:xfrm>
        </p:grpSpPr>
        <p:grpSp>
          <p:nvGrpSpPr>
            <p:cNvPr id="727" name="Google Shape;727;p26"/>
            <p:cNvGrpSpPr/>
            <p:nvPr/>
          </p:nvGrpSpPr>
          <p:grpSpPr>
            <a:xfrm flipH="1">
              <a:off x="-667459" y="-147526"/>
              <a:ext cx="9641501" cy="1961805"/>
              <a:chOff x="167105" y="-147526"/>
              <a:chExt cx="9641501" cy="1961805"/>
            </a:xfrm>
          </p:grpSpPr>
          <p:grpSp>
            <p:nvGrpSpPr>
              <p:cNvPr id="728" name="Google Shape;728;p26"/>
              <p:cNvGrpSpPr/>
              <p:nvPr/>
            </p:nvGrpSpPr>
            <p:grpSpPr>
              <a:xfrm>
                <a:off x="167105" y="1339213"/>
                <a:ext cx="236428" cy="321699"/>
                <a:chOff x="8471452" y="453431"/>
                <a:chExt cx="360518" cy="490544"/>
              </a:xfrm>
            </p:grpSpPr>
            <p:sp>
              <p:nvSpPr>
                <p:cNvPr id="729" name="Google Shape;729;p26"/>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26"/>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1" name="Google Shape;731;p26"/>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2" name="Google Shape;732;p26"/>
              <p:cNvGrpSpPr/>
              <p:nvPr/>
            </p:nvGrpSpPr>
            <p:grpSpPr>
              <a:xfrm rot="-1790492">
                <a:off x="8334733" y="32947"/>
                <a:ext cx="1151948" cy="1600858"/>
                <a:chOff x="8118382" y="1230243"/>
                <a:chExt cx="1151955" cy="1600867"/>
              </a:xfrm>
            </p:grpSpPr>
            <p:sp>
              <p:nvSpPr>
                <p:cNvPr id="733" name="Google Shape;733;p26"/>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26"/>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26"/>
                <p:cNvSpPr/>
                <p:nvPr/>
              </p:nvSpPr>
              <p:spPr>
                <a:xfrm>
                  <a:off x="9117937" y="1230243"/>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6" name="Google Shape;736;p26"/>
                <p:cNvSpPr/>
                <p:nvPr/>
              </p:nvSpPr>
              <p:spPr>
                <a:xfrm>
                  <a:off x="8633256" y="1537922"/>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7" name="Google Shape;737;p26"/>
                <p:cNvSpPr/>
                <p:nvPr/>
              </p:nvSpPr>
              <p:spPr>
                <a:xfrm>
                  <a:off x="8118382" y="2685060"/>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38" name="Google Shape;738;p26"/>
            <p:cNvSpPr/>
            <p:nvPr/>
          </p:nvSpPr>
          <p:spPr>
            <a:xfrm rot="1790492" flipH="1">
              <a:off x="8832740" y="338433"/>
              <a:ext cx="165099" cy="168274"/>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39" name="Google Shape;739;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740"/>
        <p:cNvGrpSpPr/>
        <p:nvPr/>
      </p:nvGrpSpPr>
      <p:grpSpPr>
        <a:xfrm>
          <a:off x="0" y="0"/>
          <a:ext cx="0" cy="0"/>
          <a:chOff x="0" y="0"/>
          <a:chExt cx="0" cy="0"/>
        </a:xfrm>
      </p:grpSpPr>
      <p:sp>
        <p:nvSpPr>
          <p:cNvPr id="741" name="Google Shape;741;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42" name="Google Shape;742;p27"/>
          <p:cNvSpPr txBox="1">
            <a:spLocks noGrp="1"/>
          </p:cNvSpPr>
          <p:nvPr>
            <p:ph type="subTitle" idx="1"/>
          </p:nvPr>
        </p:nvSpPr>
        <p:spPr>
          <a:xfrm>
            <a:off x="820863" y="2981127"/>
            <a:ext cx="2292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27"/>
          <p:cNvSpPr txBox="1">
            <a:spLocks noGrp="1"/>
          </p:cNvSpPr>
          <p:nvPr>
            <p:ph type="subTitle" idx="2"/>
          </p:nvPr>
        </p:nvSpPr>
        <p:spPr>
          <a:xfrm>
            <a:off x="3426061" y="2981127"/>
            <a:ext cx="2292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4" name="Google Shape;744;p27"/>
          <p:cNvSpPr txBox="1">
            <a:spLocks noGrp="1"/>
          </p:cNvSpPr>
          <p:nvPr>
            <p:ph type="subTitle" idx="3"/>
          </p:nvPr>
        </p:nvSpPr>
        <p:spPr>
          <a:xfrm>
            <a:off x="6031138" y="2981127"/>
            <a:ext cx="22920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5" name="Google Shape;745;p27"/>
          <p:cNvSpPr txBox="1">
            <a:spLocks noGrp="1"/>
          </p:cNvSpPr>
          <p:nvPr>
            <p:ph type="subTitle" idx="4"/>
          </p:nvPr>
        </p:nvSpPr>
        <p:spPr>
          <a:xfrm>
            <a:off x="820950" y="2591775"/>
            <a:ext cx="2292000" cy="46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6" name="Google Shape;746;p27"/>
          <p:cNvSpPr txBox="1">
            <a:spLocks noGrp="1"/>
          </p:cNvSpPr>
          <p:nvPr>
            <p:ph type="subTitle" idx="5"/>
          </p:nvPr>
        </p:nvSpPr>
        <p:spPr>
          <a:xfrm>
            <a:off x="3426060" y="2591775"/>
            <a:ext cx="2292000" cy="46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7" name="Google Shape;747;p27"/>
          <p:cNvSpPr txBox="1">
            <a:spLocks noGrp="1"/>
          </p:cNvSpPr>
          <p:nvPr>
            <p:ph type="subTitle" idx="6"/>
          </p:nvPr>
        </p:nvSpPr>
        <p:spPr>
          <a:xfrm>
            <a:off x="6031143" y="2591775"/>
            <a:ext cx="2292000" cy="462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48" name="Google Shape;748;p27"/>
          <p:cNvGrpSpPr/>
          <p:nvPr/>
        </p:nvGrpSpPr>
        <p:grpSpPr>
          <a:xfrm>
            <a:off x="-130075" y="111549"/>
            <a:ext cx="10369630" cy="3988730"/>
            <a:chOff x="-130075" y="111549"/>
            <a:chExt cx="10369630" cy="3988730"/>
          </a:xfrm>
        </p:grpSpPr>
        <p:grpSp>
          <p:nvGrpSpPr>
            <p:cNvPr id="749" name="Google Shape;749;p27"/>
            <p:cNvGrpSpPr/>
            <p:nvPr/>
          </p:nvGrpSpPr>
          <p:grpSpPr>
            <a:xfrm flipH="1">
              <a:off x="-130075" y="157274"/>
              <a:ext cx="9130793" cy="1503638"/>
              <a:chOff x="140428" y="157274"/>
              <a:chExt cx="9130793" cy="1503638"/>
            </a:xfrm>
          </p:grpSpPr>
          <p:grpSp>
            <p:nvGrpSpPr>
              <p:cNvPr id="750" name="Google Shape;750;p27"/>
              <p:cNvGrpSpPr/>
              <p:nvPr/>
            </p:nvGrpSpPr>
            <p:grpSpPr>
              <a:xfrm>
                <a:off x="140428" y="1056735"/>
                <a:ext cx="263104" cy="604177"/>
                <a:chOff x="8430773" y="22693"/>
                <a:chExt cx="401196" cy="921282"/>
              </a:xfrm>
            </p:grpSpPr>
            <p:sp>
              <p:nvSpPr>
                <p:cNvPr id="751" name="Google Shape;751;p27"/>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2" name="Google Shape;752;p27"/>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3" name="Google Shape;753;p27"/>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27"/>
                <p:cNvSpPr/>
                <p:nvPr/>
              </p:nvSpPr>
              <p:spPr>
                <a:xfrm>
                  <a:off x="8430773" y="22693"/>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55" name="Google Shape;755;p27"/>
              <p:cNvGrpSpPr/>
              <p:nvPr/>
            </p:nvGrpSpPr>
            <p:grpSpPr>
              <a:xfrm rot="-1790492">
                <a:off x="8652211" y="212540"/>
                <a:ext cx="442546" cy="827180"/>
                <a:chOff x="8543925" y="1418795"/>
                <a:chExt cx="442548" cy="827184"/>
              </a:xfrm>
            </p:grpSpPr>
            <p:sp>
              <p:nvSpPr>
                <p:cNvPr id="756" name="Google Shape;756;p27"/>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7" name="Google Shape;757;p27"/>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8" name="Google Shape;758;p27"/>
                <p:cNvSpPr/>
                <p:nvPr/>
              </p:nvSpPr>
              <p:spPr>
                <a:xfrm>
                  <a:off x="8834073" y="141879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9" name="Google Shape;759;p27"/>
                <p:cNvSpPr/>
                <p:nvPr/>
              </p:nvSpPr>
              <p:spPr>
                <a:xfrm>
                  <a:off x="8629751" y="209992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760" name="Google Shape;760;p27"/>
            <p:cNvGrpSpPr/>
            <p:nvPr/>
          </p:nvGrpSpPr>
          <p:grpSpPr>
            <a:xfrm flipH="1">
              <a:off x="155474" y="111549"/>
              <a:ext cx="10084081" cy="3988730"/>
              <a:chOff x="-1055321" y="-2250651"/>
              <a:chExt cx="10084081" cy="3988730"/>
            </a:xfrm>
          </p:grpSpPr>
          <p:grpSp>
            <p:nvGrpSpPr>
              <p:cNvPr id="761" name="Google Shape;761;p27"/>
              <p:cNvGrpSpPr/>
              <p:nvPr/>
            </p:nvGrpSpPr>
            <p:grpSpPr>
              <a:xfrm flipH="1">
                <a:off x="-1055321" y="-2250651"/>
                <a:ext cx="10029363" cy="3988730"/>
                <a:chOff x="167105" y="-2250651"/>
                <a:chExt cx="10029363" cy="3988730"/>
              </a:xfrm>
            </p:grpSpPr>
            <p:grpSp>
              <p:nvGrpSpPr>
                <p:cNvPr id="762" name="Google Shape;762;p27"/>
                <p:cNvGrpSpPr/>
                <p:nvPr/>
              </p:nvGrpSpPr>
              <p:grpSpPr>
                <a:xfrm>
                  <a:off x="167105" y="1339213"/>
                  <a:ext cx="236428" cy="321699"/>
                  <a:chOff x="8471452" y="453431"/>
                  <a:chExt cx="360518" cy="490544"/>
                </a:xfrm>
              </p:grpSpPr>
              <p:sp>
                <p:nvSpPr>
                  <p:cNvPr id="763" name="Google Shape;763;p27"/>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4" name="Google Shape;764;p27"/>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5" name="Google Shape;765;p27"/>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66" name="Google Shape;766;p27"/>
                <p:cNvGrpSpPr/>
                <p:nvPr/>
              </p:nvGrpSpPr>
              <p:grpSpPr>
                <a:xfrm rot="-1790492">
                  <a:off x="7718032" y="-2071643"/>
                  <a:ext cx="1686949" cy="3630714"/>
                  <a:chOff x="8090203" y="-903639"/>
                  <a:chExt cx="1686958" cy="3630735"/>
                </a:xfrm>
              </p:grpSpPr>
              <p:sp>
                <p:nvSpPr>
                  <p:cNvPr id="767" name="Google Shape;767;p27"/>
                  <p:cNvSpPr/>
                  <p:nvPr/>
                </p:nvSpPr>
                <p:spPr>
                  <a:xfrm>
                    <a:off x="8240585" y="2267086"/>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27"/>
                  <p:cNvSpPr/>
                  <p:nvPr/>
                </p:nvSpPr>
                <p:spPr>
                  <a:xfrm>
                    <a:off x="8294560" y="2313123"/>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27"/>
                  <p:cNvSpPr/>
                  <p:nvPr/>
                </p:nvSpPr>
                <p:spPr>
                  <a:xfrm>
                    <a:off x="9624761" y="-903639"/>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0" name="Google Shape;770;p27"/>
                  <p:cNvSpPr/>
                  <p:nvPr/>
                </p:nvSpPr>
                <p:spPr>
                  <a:xfrm>
                    <a:off x="8090203" y="2581046"/>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71" name="Google Shape;771;p27"/>
              <p:cNvSpPr/>
              <p:nvPr/>
            </p:nvSpPr>
            <p:spPr>
              <a:xfrm rot="1790492" flipH="1">
                <a:off x="8832740" y="338433"/>
                <a:ext cx="165099" cy="168274"/>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72" name="Google Shape;772;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73"/>
        <p:cNvGrpSpPr/>
        <p:nvPr/>
      </p:nvGrpSpPr>
      <p:grpSpPr>
        <a:xfrm>
          <a:off x="0" y="0"/>
          <a:ext cx="0" cy="0"/>
          <a:chOff x="0" y="0"/>
          <a:chExt cx="0" cy="0"/>
        </a:xfrm>
      </p:grpSpPr>
      <p:sp>
        <p:nvSpPr>
          <p:cNvPr id="774" name="Google Shape;774;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5" name="Google Shape;775;p28"/>
          <p:cNvSpPr txBox="1">
            <a:spLocks noGrp="1"/>
          </p:cNvSpPr>
          <p:nvPr>
            <p:ph type="subTitle" idx="1"/>
          </p:nvPr>
        </p:nvSpPr>
        <p:spPr>
          <a:xfrm>
            <a:off x="2097285" y="1941100"/>
            <a:ext cx="1978200" cy="665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6" name="Google Shape;776;p28"/>
          <p:cNvSpPr txBox="1">
            <a:spLocks noGrp="1"/>
          </p:cNvSpPr>
          <p:nvPr>
            <p:ph type="subTitle" idx="2"/>
          </p:nvPr>
        </p:nvSpPr>
        <p:spPr>
          <a:xfrm>
            <a:off x="5741563" y="1941100"/>
            <a:ext cx="1978200" cy="665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7" name="Google Shape;777;p28"/>
          <p:cNvSpPr txBox="1">
            <a:spLocks noGrp="1"/>
          </p:cNvSpPr>
          <p:nvPr>
            <p:ph type="subTitle" idx="3"/>
          </p:nvPr>
        </p:nvSpPr>
        <p:spPr>
          <a:xfrm>
            <a:off x="2097285" y="3526900"/>
            <a:ext cx="1978200" cy="665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8" name="Google Shape;778;p28"/>
          <p:cNvSpPr txBox="1">
            <a:spLocks noGrp="1"/>
          </p:cNvSpPr>
          <p:nvPr>
            <p:ph type="subTitle" idx="4"/>
          </p:nvPr>
        </p:nvSpPr>
        <p:spPr>
          <a:xfrm>
            <a:off x="5741563" y="3526900"/>
            <a:ext cx="1978200" cy="665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79" name="Google Shape;779;p28"/>
          <p:cNvSpPr txBox="1">
            <a:spLocks noGrp="1"/>
          </p:cNvSpPr>
          <p:nvPr>
            <p:ph type="subTitle" idx="5"/>
          </p:nvPr>
        </p:nvSpPr>
        <p:spPr>
          <a:xfrm>
            <a:off x="2097297" y="1546275"/>
            <a:ext cx="1978200" cy="4884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80" name="Google Shape;780;p28"/>
          <p:cNvSpPr txBox="1">
            <a:spLocks noGrp="1"/>
          </p:cNvSpPr>
          <p:nvPr>
            <p:ph type="subTitle" idx="6"/>
          </p:nvPr>
        </p:nvSpPr>
        <p:spPr>
          <a:xfrm>
            <a:off x="2097297" y="3132075"/>
            <a:ext cx="1978200" cy="4884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81" name="Google Shape;781;p28"/>
          <p:cNvSpPr txBox="1">
            <a:spLocks noGrp="1"/>
          </p:cNvSpPr>
          <p:nvPr>
            <p:ph type="subTitle" idx="7"/>
          </p:nvPr>
        </p:nvSpPr>
        <p:spPr>
          <a:xfrm>
            <a:off x="5741572" y="1546275"/>
            <a:ext cx="1978200" cy="4884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82" name="Google Shape;782;p28"/>
          <p:cNvSpPr txBox="1">
            <a:spLocks noGrp="1"/>
          </p:cNvSpPr>
          <p:nvPr>
            <p:ph type="subTitle" idx="8"/>
          </p:nvPr>
        </p:nvSpPr>
        <p:spPr>
          <a:xfrm>
            <a:off x="5741572" y="3132075"/>
            <a:ext cx="1978200" cy="4884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783" name="Google Shape;783;p28"/>
          <p:cNvGrpSpPr/>
          <p:nvPr/>
        </p:nvGrpSpPr>
        <p:grpSpPr>
          <a:xfrm>
            <a:off x="195450" y="167176"/>
            <a:ext cx="8874223" cy="3841650"/>
            <a:chOff x="195450" y="167176"/>
            <a:chExt cx="8874223" cy="3841650"/>
          </a:xfrm>
        </p:grpSpPr>
        <p:sp>
          <p:nvSpPr>
            <p:cNvPr id="784" name="Google Shape;784;p28"/>
            <p:cNvSpPr/>
            <p:nvPr/>
          </p:nvSpPr>
          <p:spPr>
            <a:xfrm>
              <a:off x="8494688" y="3862775"/>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28"/>
            <p:cNvSpPr/>
            <p:nvPr/>
          </p:nvSpPr>
          <p:spPr>
            <a:xfrm>
              <a:off x="250930" y="685082"/>
              <a:ext cx="209751" cy="207142"/>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28"/>
            <p:cNvSpPr/>
            <p:nvPr/>
          </p:nvSpPr>
          <p:spPr>
            <a:xfrm>
              <a:off x="284929" y="719082"/>
              <a:ext cx="76892" cy="92587"/>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7" name="Google Shape;787;p28"/>
            <p:cNvSpPr/>
            <p:nvPr/>
          </p:nvSpPr>
          <p:spPr>
            <a:xfrm>
              <a:off x="195451" y="445026"/>
              <a:ext cx="99907" cy="93633"/>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8" name="Google Shape;788;p28"/>
            <p:cNvGrpSpPr/>
            <p:nvPr/>
          </p:nvGrpSpPr>
          <p:grpSpPr>
            <a:xfrm>
              <a:off x="8493101" y="167176"/>
              <a:ext cx="576572" cy="1273274"/>
              <a:chOff x="8493101" y="167176"/>
              <a:chExt cx="576572" cy="1273274"/>
            </a:xfrm>
          </p:grpSpPr>
          <p:sp>
            <p:nvSpPr>
              <p:cNvPr id="789" name="Google Shape;789;p28"/>
              <p:cNvSpPr/>
              <p:nvPr/>
            </p:nvSpPr>
            <p:spPr>
              <a:xfrm>
                <a:off x="8493101" y="16717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90" name="Google Shape;790;p28"/>
              <p:cNvGrpSpPr/>
              <p:nvPr/>
            </p:nvGrpSpPr>
            <p:grpSpPr>
              <a:xfrm>
                <a:off x="8656638" y="445025"/>
                <a:ext cx="320675" cy="311150"/>
                <a:chOff x="8777275" y="1293951"/>
                <a:chExt cx="320675" cy="311150"/>
              </a:xfrm>
            </p:grpSpPr>
            <p:sp>
              <p:nvSpPr>
                <p:cNvPr id="791" name="Google Shape;791;p28"/>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28"/>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3" name="Google Shape;793;p28"/>
              <p:cNvSpPr/>
              <p:nvPr/>
            </p:nvSpPr>
            <p:spPr>
              <a:xfrm>
                <a:off x="8645488" y="955550"/>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28"/>
              <p:cNvSpPr/>
              <p:nvPr/>
            </p:nvSpPr>
            <p:spPr>
              <a:xfrm>
                <a:off x="8959828" y="1331647"/>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5" name="Google Shape;795;p28"/>
            <p:cNvGrpSpPr/>
            <p:nvPr/>
          </p:nvGrpSpPr>
          <p:grpSpPr>
            <a:xfrm>
              <a:off x="195450" y="3063750"/>
              <a:ext cx="320675" cy="311150"/>
              <a:chOff x="8777275" y="1293951"/>
              <a:chExt cx="320675" cy="311150"/>
            </a:xfrm>
          </p:grpSpPr>
          <p:sp>
            <p:nvSpPr>
              <p:cNvPr id="796" name="Google Shape;796;p28"/>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7" name="Google Shape;797;p28"/>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98" name="Google Shape;798;p2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CUSTOM_6_1">
    <p:spTree>
      <p:nvGrpSpPr>
        <p:cNvPr id="1" name="Shape 799"/>
        <p:cNvGrpSpPr/>
        <p:nvPr/>
      </p:nvGrpSpPr>
      <p:grpSpPr>
        <a:xfrm>
          <a:off x="0" y="0"/>
          <a:ext cx="0" cy="0"/>
          <a:chOff x="0" y="0"/>
          <a:chExt cx="0" cy="0"/>
        </a:xfrm>
      </p:grpSpPr>
      <p:sp>
        <p:nvSpPr>
          <p:cNvPr id="800" name="Google Shape;800;p29"/>
          <p:cNvSpPr txBox="1">
            <a:spLocks noGrp="1"/>
          </p:cNvSpPr>
          <p:nvPr>
            <p:ph type="subTitle" idx="1"/>
          </p:nvPr>
        </p:nvSpPr>
        <p:spPr>
          <a:xfrm>
            <a:off x="6144454" y="1947175"/>
            <a:ext cx="2096100" cy="639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a:solidFill>
                  <a:schemeClr val="dk1"/>
                </a:solidFill>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801" name="Google Shape;801;p29"/>
          <p:cNvSpPr txBox="1">
            <a:spLocks noGrp="1"/>
          </p:cNvSpPr>
          <p:nvPr>
            <p:ph type="subTitle" idx="2"/>
          </p:nvPr>
        </p:nvSpPr>
        <p:spPr>
          <a:xfrm>
            <a:off x="6144439" y="1524475"/>
            <a:ext cx="2096100" cy="545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500"/>
              <a:buNone/>
              <a:defRPr sz="2000" b="1">
                <a:solidFill>
                  <a:schemeClr val="dk1"/>
                </a:solidFill>
                <a:latin typeface="Exo"/>
                <a:ea typeface="Exo"/>
                <a:cs typeface="Exo"/>
                <a:sym typeface="Exo"/>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802" name="Google Shape;802;p29"/>
          <p:cNvSpPr txBox="1">
            <a:spLocks noGrp="1"/>
          </p:cNvSpPr>
          <p:nvPr>
            <p:ph type="subTitle" idx="3"/>
          </p:nvPr>
        </p:nvSpPr>
        <p:spPr>
          <a:xfrm>
            <a:off x="3523952" y="1947175"/>
            <a:ext cx="2096100" cy="639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a:solidFill>
                  <a:schemeClr val="dk1"/>
                </a:solidFill>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803" name="Google Shape;803;p29"/>
          <p:cNvSpPr txBox="1">
            <a:spLocks noGrp="1"/>
          </p:cNvSpPr>
          <p:nvPr>
            <p:ph type="subTitle" idx="4"/>
          </p:nvPr>
        </p:nvSpPr>
        <p:spPr>
          <a:xfrm>
            <a:off x="3523938" y="1524475"/>
            <a:ext cx="2096100" cy="545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500"/>
              <a:buNone/>
              <a:defRPr sz="2000" b="1">
                <a:solidFill>
                  <a:schemeClr val="dk1"/>
                </a:solidFill>
                <a:latin typeface="Exo"/>
                <a:ea typeface="Exo"/>
                <a:cs typeface="Exo"/>
                <a:sym typeface="Exo"/>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804" name="Google Shape;804;p29"/>
          <p:cNvSpPr txBox="1">
            <a:spLocks noGrp="1"/>
          </p:cNvSpPr>
          <p:nvPr>
            <p:ph type="subTitle" idx="5"/>
          </p:nvPr>
        </p:nvSpPr>
        <p:spPr>
          <a:xfrm>
            <a:off x="2213700" y="3491599"/>
            <a:ext cx="2096100" cy="639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a:solidFill>
                  <a:schemeClr val="dk1"/>
                </a:solidFill>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805" name="Google Shape;805;p29"/>
          <p:cNvSpPr txBox="1">
            <a:spLocks noGrp="1"/>
          </p:cNvSpPr>
          <p:nvPr>
            <p:ph type="subTitle" idx="6"/>
          </p:nvPr>
        </p:nvSpPr>
        <p:spPr>
          <a:xfrm>
            <a:off x="2213688" y="3068900"/>
            <a:ext cx="2096100" cy="545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500"/>
              <a:buNone/>
              <a:defRPr sz="2000" b="1">
                <a:solidFill>
                  <a:schemeClr val="dk1"/>
                </a:solidFill>
                <a:latin typeface="Exo"/>
                <a:ea typeface="Exo"/>
                <a:cs typeface="Exo"/>
                <a:sym typeface="Exo"/>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806" name="Google Shape;806;p29"/>
          <p:cNvSpPr txBox="1">
            <a:spLocks noGrp="1"/>
          </p:cNvSpPr>
          <p:nvPr>
            <p:ph type="subTitle" idx="7"/>
          </p:nvPr>
        </p:nvSpPr>
        <p:spPr>
          <a:xfrm>
            <a:off x="4834203" y="3491599"/>
            <a:ext cx="2096100" cy="639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a:solidFill>
                  <a:schemeClr val="dk1"/>
                </a:solidFill>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807" name="Google Shape;807;p29"/>
          <p:cNvSpPr txBox="1">
            <a:spLocks noGrp="1"/>
          </p:cNvSpPr>
          <p:nvPr>
            <p:ph type="subTitle" idx="8"/>
          </p:nvPr>
        </p:nvSpPr>
        <p:spPr>
          <a:xfrm>
            <a:off x="4834163" y="3068900"/>
            <a:ext cx="2096100" cy="545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500"/>
              <a:buNone/>
              <a:defRPr sz="2000" b="1">
                <a:solidFill>
                  <a:schemeClr val="dk1"/>
                </a:solidFill>
                <a:latin typeface="Exo"/>
                <a:ea typeface="Exo"/>
                <a:cs typeface="Exo"/>
                <a:sym typeface="Exo"/>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808" name="Google Shape;808;p29"/>
          <p:cNvSpPr txBox="1">
            <a:spLocks noGrp="1"/>
          </p:cNvSpPr>
          <p:nvPr>
            <p:ph type="subTitle" idx="9"/>
          </p:nvPr>
        </p:nvSpPr>
        <p:spPr>
          <a:xfrm>
            <a:off x="903450" y="1947175"/>
            <a:ext cx="2096100" cy="6399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Clr>
                <a:schemeClr val="dk1"/>
              </a:buClr>
              <a:buSzPts val="1400"/>
              <a:buNone/>
              <a:defRPr>
                <a:solidFill>
                  <a:schemeClr val="dk1"/>
                </a:solidFill>
              </a:defRPr>
            </a:lvl1pPr>
            <a:lvl2pPr lvl="1" rtl="0">
              <a:lnSpc>
                <a:spcPct val="115000"/>
              </a:lnSpc>
              <a:spcBef>
                <a:spcPts val="0"/>
              </a:spcBef>
              <a:spcAft>
                <a:spcPts val="0"/>
              </a:spcAft>
              <a:buClr>
                <a:schemeClr val="dk1"/>
              </a:buClr>
              <a:buSzPts val="1400"/>
              <a:buNone/>
              <a:defRPr>
                <a:solidFill>
                  <a:schemeClr val="dk1"/>
                </a:solidFill>
              </a:defRPr>
            </a:lvl2pPr>
            <a:lvl3pPr lvl="2" rtl="0">
              <a:lnSpc>
                <a:spcPct val="115000"/>
              </a:lnSpc>
              <a:spcBef>
                <a:spcPts val="1600"/>
              </a:spcBef>
              <a:spcAft>
                <a:spcPts val="0"/>
              </a:spcAft>
              <a:buClr>
                <a:schemeClr val="dk1"/>
              </a:buClr>
              <a:buSzPts val="1400"/>
              <a:buNone/>
              <a:defRPr>
                <a:solidFill>
                  <a:schemeClr val="dk1"/>
                </a:solidFill>
              </a:defRPr>
            </a:lvl3pPr>
            <a:lvl4pPr lvl="3" rtl="0">
              <a:lnSpc>
                <a:spcPct val="115000"/>
              </a:lnSpc>
              <a:spcBef>
                <a:spcPts val="1600"/>
              </a:spcBef>
              <a:spcAft>
                <a:spcPts val="0"/>
              </a:spcAft>
              <a:buClr>
                <a:schemeClr val="dk1"/>
              </a:buClr>
              <a:buSzPts val="1400"/>
              <a:buNone/>
              <a:defRPr>
                <a:solidFill>
                  <a:schemeClr val="dk1"/>
                </a:solidFill>
              </a:defRPr>
            </a:lvl4pPr>
            <a:lvl5pPr lvl="4" rtl="0">
              <a:lnSpc>
                <a:spcPct val="115000"/>
              </a:lnSpc>
              <a:spcBef>
                <a:spcPts val="1600"/>
              </a:spcBef>
              <a:spcAft>
                <a:spcPts val="0"/>
              </a:spcAft>
              <a:buClr>
                <a:schemeClr val="dk1"/>
              </a:buClr>
              <a:buSzPts val="1400"/>
              <a:buNone/>
              <a:defRPr>
                <a:solidFill>
                  <a:schemeClr val="dk1"/>
                </a:solidFill>
              </a:defRPr>
            </a:lvl5pPr>
            <a:lvl6pPr lvl="5" rtl="0">
              <a:lnSpc>
                <a:spcPct val="115000"/>
              </a:lnSpc>
              <a:spcBef>
                <a:spcPts val="1600"/>
              </a:spcBef>
              <a:spcAft>
                <a:spcPts val="0"/>
              </a:spcAft>
              <a:buClr>
                <a:schemeClr val="dk1"/>
              </a:buClr>
              <a:buSzPts val="1400"/>
              <a:buNone/>
              <a:defRPr>
                <a:solidFill>
                  <a:schemeClr val="dk1"/>
                </a:solidFill>
              </a:defRPr>
            </a:lvl6pPr>
            <a:lvl7pPr lvl="6" rtl="0">
              <a:lnSpc>
                <a:spcPct val="115000"/>
              </a:lnSpc>
              <a:spcBef>
                <a:spcPts val="1600"/>
              </a:spcBef>
              <a:spcAft>
                <a:spcPts val="0"/>
              </a:spcAft>
              <a:buClr>
                <a:schemeClr val="dk1"/>
              </a:buClr>
              <a:buSzPts val="1400"/>
              <a:buNone/>
              <a:defRPr>
                <a:solidFill>
                  <a:schemeClr val="dk1"/>
                </a:solidFill>
              </a:defRPr>
            </a:lvl7pPr>
            <a:lvl8pPr lvl="7" rtl="0">
              <a:lnSpc>
                <a:spcPct val="115000"/>
              </a:lnSpc>
              <a:spcBef>
                <a:spcPts val="1600"/>
              </a:spcBef>
              <a:spcAft>
                <a:spcPts val="0"/>
              </a:spcAft>
              <a:buClr>
                <a:schemeClr val="dk1"/>
              </a:buClr>
              <a:buSzPts val="1400"/>
              <a:buNone/>
              <a:defRPr>
                <a:solidFill>
                  <a:schemeClr val="dk1"/>
                </a:solidFill>
              </a:defRPr>
            </a:lvl8pPr>
            <a:lvl9pPr lvl="8" rtl="0">
              <a:lnSpc>
                <a:spcPct val="115000"/>
              </a:lnSpc>
              <a:spcBef>
                <a:spcPts val="1600"/>
              </a:spcBef>
              <a:spcAft>
                <a:spcPts val="1600"/>
              </a:spcAft>
              <a:buClr>
                <a:schemeClr val="dk1"/>
              </a:buClr>
              <a:buSzPts val="1400"/>
              <a:buNone/>
              <a:defRPr>
                <a:solidFill>
                  <a:schemeClr val="dk1"/>
                </a:solidFill>
              </a:defRPr>
            </a:lvl9pPr>
          </a:lstStyle>
          <a:p>
            <a:endParaRPr/>
          </a:p>
        </p:txBody>
      </p:sp>
      <p:sp>
        <p:nvSpPr>
          <p:cNvPr id="809" name="Google Shape;809;p29"/>
          <p:cNvSpPr txBox="1">
            <a:spLocks noGrp="1"/>
          </p:cNvSpPr>
          <p:nvPr>
            <p:ph type="subTitle" idx="13"/>
          </p:nvPr>
        </p:nvSpPr>
        <p:spPr>
          <a:xfrm>
            <a:off x="903438" y="1524475"/>
            <a:ext cx="2096100" cy="5451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Clr>
                <a:schemeClr val="dk1"/>
              </a:buClr>
              <a:buSzPts val="2500"/>
              <a:buNone/>
              <a:defRPr sz="2000" b="1">
                <a:solidFill>
                  <a:schemeClr val="dk1"/>
                </a:solidFill>
                <a:latin typeface="Exo"/>
                <a:ea typeface="Exo"/>
                <a:cs typeface="Exo"/>
                <a:sym typeface="Exo"/>
              </a:defRPr>
            </a:lvl1pPr>
            <a:lvl2pPr lvl="1" rtl="0">
              <a:lnSpc>
                <a:spcPct val="115000"/>
              </a:lnSpc>
              <a:spcBef>
                <a:spcPts val="0"/>
              </a:spcBef>
              <a:spcAft>
                <a:spcPts val="0"/>
              </a:spcAft>
              <a:buClr>
                <a:schemeClr val="dk1"/>
              </a:buClr>
              <a:buSzPts val="2500"/>
              <a:buNone/>
              <a:defRPr sz="2500">
                <a:solidFill>
                  <a:schemeClr val="dk1"/>
                </a:solidFill>
              </a:defRPr>
            </a:lvl2pPr>
            <a:lvl3pPr lvl="2" rtl="0">
              <a:lnSpc>
                <a:spcPct val="115000"/>
              </a:lnSpc>
              <a:spcBef>
                <a:spcPts val="1600"/>
              </a:spcBef>
              <a:spcAft>
                <a:spcPts val="0"/>
              </a:spcAft>
              <a:buClr>
                <a:schemeClr val="dk1"/>
              </a:buClr>
              <a:buSzPts val="2500"/>
              <a:buNone/>
              <a:defRPr sz="2500">
                <a:solidFill>
                  <a:schemeClr val="dk1"/>
                </a:solidFill>
              </a:defRPr>
            </a:lvl3pPr>
            <a:lvl4pPr lvl="3" rtl="0">
              <a:lnSpc>
                <a:spcPct val="115000"/>
              </a:lnSpc>
              <a:spcBef>
                <a:spcPts val="1600"/>
              </a:spcBef>
              <a:spcAft>
                <a:spcPts val="0"/>
              </a:spcAft>
              <a:buClr>
                <a:schemeClr val="dk1"/>
              </a:buClr>
              <a:buSzPts val="2500"/>
              <a:buNone/>
              <a:defRPr sz="2500">
                <a:solidFill>
                  <a:schemeClr val="dk1"/>
                </a:solidFill>
              </a:defRPr>
            </a:lvl4pPr>
            <a:lvl5pPr lvl="4" rtl="0">
              <a:lnSpc>
                <a:spcPct val="115000"/>
              </a:lnSpc>
              <a:spcBef>
                <a:spcPts val="1600"/>
              </a:spcBef>
              <a:spcAft>
                <a:spcPts val="0"/>
              </a:spcAft>
              <a:buClr>
                <a:schemeClr val="dk1"/>
              </a:buClr>
              <a:buSzPts val="2500"/>
              <a:buNone/>
              <a:defRPr sz="2500">
                <a:solidFill>
                  <a:schemeClr val="dk1"/>
                </a:solidFill>
              </a:defRPr>
            </a:lvl5pPr>
            <a:lvl6pPr lvl="5" rtl="0">
              <a:lnSpc>
                <a:spcPct val="115000"/>
              </a:lnSpc>
              <a:spcBef>
                <a:spcPts val="1600"/>
              </a:spcBef>
              <a:spcAft>
                <a:spcPts val="0"/>
              </a:spcAft>
              <a:buClr>
                <a:schemeClr val="dk1"/>
              </a:buClr>
              <a:buSzPts val="2500"/>
              <a:buNone/>
              <a:defRPr sz="2500">
                <a:solidFill>
                  <a:schemeClr val="dk1"/>
                </a:solidFill>
              </a:defRPr>
            </a:lvl6pPr>
            <a:lvl7pPr lvl="6" rtl="0">
              <a:lnSpc>
                <a:spcPct val="115000"/>
              </a:lnSpc>
              <a:spcBef>
                <a:spcPts val="1600"/>
              </a:spcBef>
              <a:spcAft>
                <a:spcPts val="0"/>
              </a:spcAft>
              <a:buClr>
                <a:schemeClr val="dk1"/>
              </a:buClr>
              <a:buSzPts val="2500"/>
              <a:buNone/>
              <a:defRPr sz="2500">
                <a:solidFill>
                  <a:schemeClr val="dk1"/>
                </a:solidFill>
              </a:defRPr>
            </a:lvl7pPr>
            <a:lvl8pPr lvl="7" rtl="0">
              <a:lnSpc>
                <a:spcPct val="115000"/>
              </a:lnSpc>
              <a:spcBef>
                <a:spcPts val="1600"/>
              </a:spcBef>
              <a:spcAft>
                <a:spcPts val="0"/>
              </a:spcAft>
              <a:buClr>
                <a:schemeClr val="dk1"/>
              </a:buClr>
              <a:buSzPts val="2500"/>
              <a:buNone/>
              <a:defRPr sz="2500">
                <a:solidFill>
                  <a:schemeClr val="dk1"/>
                </a:solidFill>
              </a:defRPr>
            </a:lvl8pPr>
            <a:lvl9pPr lvl="8" rtl="0">
              <a:lnSpc>
                <a:spcPct val="115000"/>
              </a:lnSpc>
              <a:spcBef>
                <a:spcPts val="1600"/>
              </a:spcBef>
              <a:spcAft>
                <a:spcPts val="1600"/>
              </a:spcAft>
              <a:buClr>
                <a:schemeClr val="dk1"/>
              </a:buClr>
              <a:buSzPts val="2500"/>
              <a:buNone/>
              <a:defRPr sz="2500">
                <a:solidFill>
                  <a:schemeClr val="dk1"/>
                </a:solidFill>
              </a:defRPr>
            </a:lvl9pPr>
          </a:lstStyle>
          <a:p>
            <a:endParaRPr/>
          </a:p>
        </p:txBody>
      </p:sp>
      <p:sp>
        <p:nvSpPr>
          <p:cNvPr id="810" name="Google Shape;810;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rtl="0">
              <a:lnSpc>
                <a:spcPct val="115000"/>
              </a:lnSpc>
              <a:spcBef>
                <a:spcPts val="0"/>
              </a:spcBef>
              <a:spcAft>
                <a:spcPts val="0"/>
              </a:spcAft>
              <a:buSzPts val="3000"/>
              <a:buNone/>
              <a:defRPr/>
            </a:lvl2pPr>
            <a:lvl3pPr lvl="2" rtl="0">
              <a:lnSpc>
                <a:spcPct val="115000"/>
              </a:lnSpc>
              <a:spcBef>
                <a:spcPts val="0"/>
              </a:spcBef>
              <a:spcAft>
                <a:spcPts val="0"/>
              </a:spcAft>
              <a:buSzPts val="3000"/>
              <a:buNone/>
              <a:defRPr/>
            </a:lvl3pPr>
            <a:lvl4pPr lvl="3" rtl="0">
              <a:lnSpc>
                <a:spcPct val="115000"/>
              </a:lnSpc>
              <a:spcBef>
                <a:spcPts val="0"/>
              </a:spcBef>
              <a:spcAft>
                <a:spcPts val="0"/>
              </a:spcAft>
              <a:buSzPts val="3000"/>
              <a:buNone/>
              <a:defRPr/>
            </a:lvl4pPr>
            <a:lvl5pPr lvl="4" rtl="0">
              <a:lnSpc>
                <a:spcPct val="115000"/>
              </a:lnSpc>
              <a:spcBef>
                <a:spcPts val="0"/>
              </a:spcBef>
              <a:spcAft>
                <a:spcPts val="0"/>
              </a:spcAft>
              <a:buSzPts val="3000"/>
              <a:buNone/>
              <a:defRPr/>
            </a:lvl5pPr>
            <a:lvl6pPr lvl="5" rtl="0">
              <a:lnSpc>
                <a:spcPct val="115000"/>
              </a:lnSpc>
              <a:spcBef>
                <a:spcPts val="0"/>
              </a:spcBef>
              <a:spcAft>
                <a:spcPts val="0"/>
              </a:spcAft>
              <a:buSzPts val="3000"/>
              <a:buNone/>
              <a:defRPr/>
            </a:lvl6pPr>
            <a:lvl7pPr lvl="6" rtl="0">
              <a:lnSpc>
                <a:spcPct val="115000"/>
              </a:lnSpc>
              <a:spcBef>
                <a:spcPts val="0"/>
              </a:spcBef>
              <a:spcAft>
                <a:spcPts val="0"/>
              </a:spcAft>
              <a:buSzPts val="3000"/>
              <a:buNone/>
              <a:defRPr/>
            </a:lvl7pPr>
            <a:lvl8pPr lvl="7" rtl="0">
              <a:lnSpc>
                <a:spcPct val="115000"/>
              </a:lnSpc>
              <a:spcBef>
                <a:spcPts val="0"/>
              </a:spcBef>
              <a:spcAft>
                <a:spcPts val="0"/>
              </a:spcAft>
              <a:buSzPts val="3000"/>
              <a:buNone/>
              <a:defRPr/>
            </a:lvl8pPr>
            <a:lvl9pPr lvl="8" rtl="0">
              <a:lnSpc>
                <a:spcPct val="115000"/>
              </a:lnSpc>
              <a:spcBef>
                <a:spcPts val="0"/>
              </a:spcBef>
              <a:spcAft>
                <a:spcPts val="0"/>
              </a:spcAft>
              <a:buSzPts val="3000"/>
              <a:buNone/>
              <a:defRPr/>
            </a:lvl9pPr>
          </a:lstStyle>
          <a:p>
            <a:endParaRPr/>
          </a:p>
        </p:txBody>
      </p:sp>
      <p:grpSp>
        <p:nvGrpSpPr>
          <p:cNvPr id="811" name="Google Shape;811;p29"/>
          <p:cNvGrpSpPr/>
          <p:nvPr/>
        </p:nvGrpSpPr>
        <p:grpSpPr>
          <a:xfrm>
            <a:off x="-140675" y="4195489"/>
            <a:ext cx="9284675" cy="1399561"/>
            <a:chOff x="-140675" y="4195489"/>
            <a:chExt cx="9284675" cy="1399561"/>
          </a:xfrm>
        </p:grpSpPr>
        <p:sp>
          <p:nvSpPr>
            <p:cNvPr id="812" name="Google Shape;812;p29"/>
            <p:cNvSpPr/>
            <p:nvPr/>
          </p:nvSpPr>
          <p:spPr>
            <a:xfrm flipH="1">
              <a:off x="5872907" y="4619750"/>
              <a:ext cx="3271093" cy="975300"/>
            </a:xfrm>
            <a:custGeom>
              <a:avLst/>
              <a:gdLst/>
              <a:ahLst/>
              <a:cxnLst/>
              <a:rect l="l" t="t" r="r" b="b"/>
              <a:pathLst>
                <a:path w="2386" h="711" extrusionOk="0">
                  <a:moveTo>
                    <a:pt x="2350" y="540"/>
                  </a:moveTo>
                  <a:cubicBezTo>
                    <a:pt x="2386" y="486"/>
                    <a:pt x="2347" y="407"/>
                    <a:pt x="2286" y="385"/>
                  </a:cubicBezTo>
                  <a:cubicBezTo>
                    <a:pt x="2226" y="363"/>
                    <a:pt x="2157" y="386"/>
                    <a:pt x="2104" y="422"/>
                  </a:cubicBezTo>
                  <a:cubicBezTo>
                    <a:pt x="2124" y="384"/>
                    <a:pt x="2111" y="331"/>
                    <a:pt x="2076" y="305"/>
                  </a:cubicBezTo>
                  <a:cubicBezTo>
                    <a:pt x="2040" y="280"/>
                    <a:pt x="1986" y="285"/>
                    <a:pt x="1956" y="316"/>
                  </a:cubicBezTo>
                  <a:cubicBezTo>
                    <a:pt x="1986" y="273"/>
                    <a:pt x="1978" y="209"/>
                    <a:pt x="1939" y="174"/>
                  </a:cubicBezTo>
                  <a:cubicBezTo>
                    <a:pt x="1900" y="139"/>
                    <a:pt x="1835" y="139"/>
                    <a:pt x="1796" y="173"/>
                  </a:cubicBezTo>
                  <a:cubicBezTo>
                    <a:pt x="1804" y="101"/>
                    <a:pt x="1750" y="28"/>
                    <a:pt x="1679" y="14"/>
                  </a:cubicBezTo>
                  <a:cubicBezTo>
                    <a:pt x="1608" y="0"/>
                    <a:pt x="1531" y="48"/>
                    <a:pt x="1511" y="117"/>
                  </a:cubicBezTo>
                  <a:cubicBezTo>
                    <a:pt x="1471" y="44"/>
                    <a:pt x="1382" y="2"/>
                    <a:pt x="1301" y="18"/>
                  </a:cubicBezTo>
                  <a:cubicBezTo>
                    <a:pt x="1219" y="35"/>
                    <a:pt x="1152" y="108"/>
                    <a:pt x="1144" y="190"/>
                  </a:cubicBezTo>
                  <a:cubicBezTo>
                    <a:pt x="1083" y="169"/>
                    <a:pt x="1011" y="185"/>
                    <a:pt x="966" y="230"/>
                  </a:cubicBezTo>
                  <a:cubicBezTo>
                    <a:pt x="920" y="275"/>
                    <a:pt x="903" y="347"/>
                    <a:pt x="924" y="408"/>
                  </a:cubicBezTo>
                  <a:cubicBezTo>
                    <a:pt x="829" y="376"/>
                    <a:pt x="715" y="442"/>
                    <a:pt x="694" y="540"/>
                  </a:cubicBezTo>
                  <a:cubicBezTo>
                    <a:pt x="627" y="469"/>
                    <a:pt x="504" y="461"/>
                    <a:pt x="427" y="521"/>
                  </a:cubicBezTo>
                  <a:cubicBezTo>
                    <a:pt x="451" y="473"/>
                    <a:pt x="443" y="411"/>
                    <a:pt x="408" y="370"/>
                  </a:cubicBezTo>
                  <a:cubicBezTo>
                    <a:pt x="373" y="330"/>
                    <a:pt x="313" y="312"/>
                    <a:pt x="261" y="328"/>
                  </a:cubicBezTo>
                  <a:cubicBezTo>
                    <a:pt x="295" y="258"/>
                    <a:pt x="275" y="167"/>
                    <a:pt x="215" y="117"/>
                  </a:cubicBezTo>
                  <a:cubicBezTo>
                    <a:pt x="156" y="68"/>
                    <a:pt x="62" y="66"/>
                    <a:pt x="0" y="112"/>
                  </a:cubicBezTo>
                  <a:cubicBezTo>
                    <a:pt x="0" y="711"/>
                    <a:pt x="0" y="711"/>
                    <a:pt x="0" y="711"/>
                  </a:cubicBezTo>
                  <a:cubicBezTo>
                    <a:pt x="2340" y="711"/>
                    <a:pt x="2340" y="711"/>
                    <a:pt x="2340" y="711"/>
                  </a:cubicBezTo>
                  <a:lnTo>
                    <a:pt x="2350" y="54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13" name="Google Shape;813;p29"/>
            <p:cNvGrpSpPr/>
            <p:nvPr/>
          </p:nvGrpSpPr>
          <p:grpSpPr>
            <a:xfrm>
              <a:off x="-140675" y="4195489"/>
              <a:ext cx="1963276" cy="1221025"/>
              <a:chOff x="-104300" y="4181752"/>
              <a:chExt cx="1963276" cy="1221025"/>
            </a:xfrm>
          </p:grpSpPr>
          <p:sp>
            <p:nvSpPr>
              <p:cNvPr id="814" name="Google Shape;814;p29"/>
              <p:cNvSpPr/>
              <p:nvPr/>
            </p:nvSpPr>
            <p:spPr>
              <a:xfrm>
                <a:off x="-57749" y="4181752"/>
                <a:ext cx="477000" cy="477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815" name="Google Shape;815;p29"/>
              <p:cNvSpPr/>
              <p:nvPr/>
            </p:nvSpPr>
            <p:spPr>
              <a:xfrm>
                <a:off x="278951" y="4448777"/>
                <a:ext cx="477000" cy="477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816" name="Google Shape;816;p29"/>
              <p:cNvSpPr/>
              <p:nvPr/>
            </p:nvSpPr>
            <p:spPr>
              <a:xfrm>
                <a:off x="569226" y="4739027"/>
                <a:ext cx="477000" cy="477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817" name="Google Shape;817;p29"/>
              <p:cNvSpPr/>
              <p:nvPr/>
            </p:nvSpPr>
            <p:spPr>
              <a:xfrm>
                <a:off x="986251" y="4855152"/>
                <a:ext cx="477000" cy="477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818" name="Google Shape;818;p29"/>
              <p:cNvSpPr/>
              <p:nvPr/>
            </p:nvSpPr>
            <p:spPr>
              <a:xfrm>
                <a:off x="1381976" y="4925777"/>
                <a:ext cx="477000" cy="477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819" name="Google Shape;819;p29"/>
              <p:cNvSpPr/>
              <p:nvPr/>
            </p:nvSpPr>
            <p:spPr>
              <a:xfrm>
                <a:off x="-104300" y="4408675"/>
                <a:ext cx="1857700" cy="975300"/>
              </a:xfrm>
              <a:custGeom>
                <a:avLst/>
                <a:gdLst/>
                <a:ahLst/>
                <a:cxnLst/>
                <a:rect l="l" t="t" r="r" b="b"/>
                <a:pathLst>
                  <a:path w="74308" h="39012" extrusionOk="0">
                    <a:moveTo>
                      <a:pt x="0" y="0"/>
                    </a:moveTo>
                    <a:lnTo>
                      <a:pt x="929" y="37618"/>
                    </a:lnTo>
                    <a:lnTo>
                      <a:pt x="74308" y="39012"/>
                    </a:lnTo>
                    <a:lnTo>
                      <a:pt x="51551" y="25079"/>
                    </a:lnTo>
                    <a:lnTo>
                      <a:pt x="29723" y="21364"/>
                    </a:lnTo>
                    <a:lnTo>
                      <a:pt x="13932" y="7431"/>
                    </a:lnTo>
                    <a:close/>
                  </a:path>
                </a:pathLst>
              </a:custGeom>
              <a:solidFill>
                <a:schemeClr val="lt2"/>
              </a:solidFill>
              <a:ln>
                <a:noFill/>
              </a:ln>
            </p:spPr>
          </p:sp>
        </p:grpSp>
      </p:grpSp>
      <p:grpSp>
        <p:nvGrpSpPr>
          <p:cNvPr id="820" name="Google Shape;820;p29"/>
          <p:cNvGrpSpPr/>
          <p:nvPr/>
        </p:nvGrpSpPr>
        <p:grpSpPr>
          <a:xfrm>
            <a:off x="-130075" y="111549"/>
            <a:ext cx="10609917" cy="4775379"/>
            <a:chOff x="-130075" y="111549"/>
            <a:chExt cx="10609917" cy="4775379"/>
          </a:xfrm>
        </p:grpSpPr>
        <p:grpSp>
          <p:nvGrpSpPr>
            <p:cNvPr id="821" name="Google Shape;821;p29"/>
            <p:cNvGrpSpPr/>
            <p:nvPr/>
          </p:nvGrpSpPr>
          <p:grpSpPr>
            <a:xfrm>
              <a:off x="140428" y="266468"/>
              <a:ext cx="8968477" cy="1394443"/>
              <a:chOff x="140428" y="266468"/>
              <a:chExt cx="8968477" cy="1394443"/>
            </a:xfrm>
          </p:grpSpPr>
          <p:grpSp>
            <p:nvGrpSpPr>
              <p:cNvPr id="822" name="Google Shape;822;p29"/>
              <p:cNvGrpSpPr/>
              <p:nvPr/>
            </p:nvGrpSpPr>
            <p:grpSpPr>
              <a:xfrm>
                <a:off x="140428" y="958213"/>
                <a:ext cx="236428" cy="702699"/>
                <a:chOff x="8430773" y="-127538"/>
                <a:chExt cx="360519" cy="1071514"/>
              </a:xfrm>
            </p:grpSpPr>
            <p:sp>
              <p:nvSpPr>
                <p:cNvPr id="823" name="Google Shape;823;p29"/>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29"/>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29"/>
                <p:cNvSpPr/>
                <p:nvPr/>
              </p:nvSpPr>
              <p:spPr>
                <a:xfrm>
                  <a:off x="8563433" y="-127538"/>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29"/>
                <p:cNvSpPr/>
                <p:nvPr/>
              </p:nvSpPr>
              <p:spPr>
                <a:xfrm>
                  <a:off x="8430773" y="371275"/>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7" name="Google Shape;827;p29"/>
              <p:cNvGrpSpPr/>
              <p:nvPr/>
            </p:nvGrpSpPr>
            <p:grpSpPr>
              <a:xfrm rot="-1790492">
                <a:off x="8606478" y="348118"/>
                <a:ext cx="433137" cy="393911"/>
                <a:chOff x="8545214" y="1540023"/>
                <a:chExt cx="433139" cy="393913"/>
              </a:xfrm>
            </p:grpSpPr>
            <p:sp>
              <p:nvSpPr>
                <p:cNvPr id="828" name="Google Shape;828;p29"/>
                <p:cNvSpPr/>
                <p:nvPr/>
              </p:nvSpPr>
              <p:spPr>
                <a:xfrm>
                  <a:off x="8657678" y="154002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29"/>
                <p:cNvSpPr/>
                <p:nvPr/>
              </p:nvSpPr>
              <p:spPr>
                <a:xfrm>
                  <a:off x="8711653" y="158606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29"/>
                <p:cNvSpPr/>
                <p:nvPr/>
              </p:nvSpPr>
              <p:spPr>
                <a:xfrm>
                  <a:off x="8545214" y="1787887"/>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31" name="Google Shape;831;p29"/>
            <p:cNvGrpSpPr/>
            <p:nvPr/>
          </p:nvGrpSpPr>
          <p:grpSpPr>
            <a:xfrm>
              <a:off x="-130075" y="111549"/>
              <a:ext cx="10609917" cy="4775379"/>
              <a:chOff x="-130075" y="111549"/>
              <a:chExt cx="10609917" cy="4775379"/>
            </a:xfrm>
          </p:grpSpPr>
          <p:grpSp>
            <p:nvGrpSpPr>
              <p:cNvPr id="832" name="Google Shape;832;p29"/>
              <p:cNvGrpSpPr/>
              <p:nvPr/>
            </p:nvGrpSpPr>
            <p:grpSpPr>
              <a:xfrm flipH="1">
                <a:off x="-130075" y="157274"/>
                <a:ext cx="9130793" cy="1503638"/>
                <a:chOff x="140428" y="157274"/>
                <a:chExt cx="9130793" cy="1503638"/>
              </a:xfrm>
            </p:grpSpPr>
            <p:grpSp>
              <p:nvGrpSpPr>
                <p:cNvPr id="833" name="Google Shape;833;p29"/>
                <p:cNvGrpSpPr/>
                <p:nvPr/>
              </p:nvGrpSpPr>
              <p:grpSpPr>
                <a:xfrm>
                  <a:off x="140428" y="1056735"/>
                  <a:ext cx="236428" cy="604177"/>
                  <a:chOff x="8430773" y="22693"/>
                  <a:chExt cx="360519" cy="921282"/>
                </a:xfrm>
              </p:grpSpPr>
              <p:sp>
                <p:nvSpPr>
                  <p:cNvPr id="834" name="Google Shape;834;p29"/>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5" name="Google Shape;835;p29"/>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29"/>
                  <p:cNvSpPr/>
                  <p:nvPr/>
                </p:nvSpPr>
                <p:spPr>
                  <a:xfrm>
                    <a:off x="8430773" y="22693"/>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37" name="Google Shape;837;p29"/>
                <p:cNvGrpSpPr/>
                <p:nvPr/>
              </p:nvGrpSpPr>
              <p:grpSpPr>
                <a:xfrm rot="-1790492">
                  <a:off x="8652211" y="212540"/>
                  <a:ext cx="442546" cy="827180"/>
                  <a:chOff x="8543925" y="1418795"/>
                  <a:chExt cx="442548" cy="827184"/>
                </a:xfrm>
              </p:grpSpPr>
              <p:sp>
                <p:nvSpPr>
                  <p:cNvPr id="838" name="Google Shape;838;p29"/>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29"/>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29"/>
                  <p:cNvSpPr/>
                  <p:nvPr/>
                </p:nvSpPr>
                <p:spPr>
                  <a:xfrm>
                    <a:off x="8834073" y="141879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29"/>
                  <p:cNvSpPr/>
                  <p:nvPr/>
                </p:nvSpPr>
                <p:spPr>
                  <a:xfrm>
                    <a:off x="8629751" y="209992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42" name="Google Shape;842;p29"/>
              <p:cNvGrpSpPr/>
              <p:nvPr/>
            </p:nvGrpSpPr>
            <p:grpSpPr>
              <a:xfrm>
                <a:off x="210193" y="111549"/>
                <a:ext cx="10269649" cy="4775379"/>
                <a:chOff x="167105" y="-2250651"/>
                <a:chExt cx="10269649" cy="4775379"/>
              </a:xfrm>
            </p:grpSpPr>
            <p:grpSp>
              <p:nvGrpSpPr>
                <p:cNvPr id="843" name="Google Shape;843;p29"/>
                <p:cNvGrpSpPr/>
                <p:nvPr/>
              </p:nvGrpSpPr>
              <p:grpSpPr>
                <a:xfrm>
                  <a:off x="167105" y="1453769"/>
                  <a:ext cx="388828" cy="512477"/>
                  <a:chOff x="8471452" y="628113"/>
                  <a:chExt cx="592906" cy="781453"/>
                </a:xfrm>
              </p:grpSpPr>
              <p:sp>
                <p:nvSpPr>
                  <p:cNvPr id="844" name="Google Shape;844;p29"/>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29"/>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29"/>
                  <p:cNvSpPr/>
                  <p:nvPr/>
                </p:nvSpPr>
                <p:spPr>
                  <a:xfrm>
                    <a:off x="8912014" y="1266789"/>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7" name="Google Shape;847;p29"/>
                <p:cNvGrpSpPr/>
                <p:nvPr/>
              </p:nvGrpSpPr>
              <p:grpSpPr>
                <a:xfrm rot="-1790492">
                  <a:off x="7148056" y="-1919763"/>
                  <a:ext cx="2426071" cy="4113602"/>
                  <a:chOff x="7351077" y="-903639"/>
                  <a:chExt cx="2426085" cy="4113626"/>
                </a:xfrm>
              </p:grpSpPr>
              <p:sp>
                <p:nvSpPr>
                  <p:cNvPr id="848" name="Google Shape;848;p29"/>
                  <p:cNvSpPr/>
                  <p:nvPr/>
                </p:nvSpPr>
                <p:spPr>
                  <a:xfrm>
                    <a:off x="7351077" y="2898837"/>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29"/>
                  <p:cNvSpPr/>
                  <p:nvPr/>
                </p:nvSpPr>
                <p:spPr>
                  <a:xfrm>
                    <a:off x="7405052" y="2944874"/>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29"/>
                  <p:cNvSpPr/>
                  <p:nvPr/>
                </p:nvSpPr>
                <p:spPr>
                  <a:xfrm>
                    <a:off x="9624761" y="-903639"/>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29"/>
                  <p:cNvSpPr/>
                  <p:nvPr/>
                </p:nvSpPr>
                <p:spPr>
                  <a:xfrm>
                    <a:off x="7900615" y="291152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grpSp>
      <p:sp>
        <p:nvSpPr>
          <p:cNvPr id="852" name="Google Shape;852;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53"/>
        <p:cNvGrpSpPr/>
        <p:nvPr/>
      </p:nvGrpSpPr>
      <p:grpSpPr>
        <a:xfrm>
          <a:off x="0" y="0"/>
          <a:ext cx="0" cy="0"/>
          <a:chOff x="0" y="0"/>
          <a:chExt cx="0" cy="0"/>
        </a:xfrm>
      </p:grpSpPr>
      <p:sp>
        <p:nvSpPr>
          <p:cNvPr id="854" name="Google Shape;854;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55" name="Google Shape;855;p30"/>
          <p:cNvSpPr txBox="1">
            <a:spLocks noGrp="1"/>
          </p:cNvSpPr>
          <p:nvPr>
            <p:ph type="subTitle" idx="1"/>
          </p:nvPr>
        </p:nvSpPr>
        <p:spPr>
          <a:xfrm>
            <a:off x="1112600" y="177522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6" name="Google Shape;856;p30"/>
          <p:cNvSpPr txBox="1">
            <a:spLocks noGrp="1"/>
          </p:cNvSpPr>
          <p:nvPr>
            <p:ph type="subTitle" idx="2"/>
          </p:nvPr>
        </p:nvSpPr>
        <p:spPr>
          <a:xfrm>
            <a:off x="3582448" y="177522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7" name="Google Shape;857;p30"/>
          <p:cNvSpPr txBox="1">
            <a:spLocks noGrp="1"/>
          </p:cNvSpPr>
          <p:nvPr>
            <p:ph type="subTitle" idx="3"/>
          </p:nvPr>
        </p:nvSpPr>
        <p:spPr>
          <a:xfrm>
            <a:off x="1112600" y="328482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8" name="Google Shape;858;p30"/>
          <p:cNvSpPr txBox="1">
            <a:spLocks noGrp="1"/>
          </p:cNvSpPr>
          <p:nvPr>
            <p:ph type="subTitle" idx="4"/>
          </p:nvPr>
        </p:nvSpPr>
        <p:spPr>
          <a:xfrm>
            <a:off x="3582448" y="328482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59" name="Google Shape;859;p30"/>
          <p:cNvSpPr txBox="1">
            <a:spLocks noGrp="1"/>
          </p:cNvSpPr>
          <p:nvPr>
            <p:ph type="subTitle" idx="5"/>
          </p:nvPr>
        </p:nvSpPr>
        <p:spPr>
          <a:xfrm>
            <a:off x="6052297" y="177522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0" name="Google Shape;860;p30"/>
          <p:cNvSpPr txBox="1">
            <a:spLocks noGrp="1"/>
          </p:cNvSpPr>
          <p:nvPr>
            <p:ph type="subTitle" idx="6"/>
          </p:nvPr>
        </p:nvSpPr>
        <p:spPr>
          <a:xfrm>
            <a:off x="6052297" y="3284823"/>
            <a:ext cx="19752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61" name="Google Shape;861;p30"/>
          <p:cNvSpPr txBox="1">
            <a:spLocks noGrp="1"/>
          </p:cNvSpPr>
          <p:nvPr>
            <p:ph type="subTitle" idx="7"/>
          </p:nvPr>
        </p:nvSpPr>
        <p:spPr>
          <a:xfrm>
            <a:off x="1111100" y="144565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2" name="Google Shape;862;p30"/>
          <p:cNvSpPr txBox="1">
            <a:spLocks noGrp="1"/>
          </p:cNvSpPr>
          <p:nvPr>
            <p:ph type="subTitle" idx="8"/>
          </p:nvPr>
        </p:nvSpPr>
        <p:spPr>
          <a:xfrm>
            <a:off x="3580948" y="144565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3" name="Google Shape;863;p30"/>
          <p:cNvSpPr txBox="1">
            <a:spLocks noGrp="1"/>
          </p:cNvSpPr>
          <p:nvPr>
            <p:ph type="subTitle" idx="9"/>
          </p:nvPr>
        </p:nvSpPr>
        <p:spPr>
          <a:xfrm>
            <a:off x="6050797" y="1445652"/>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4" name="Google Shape;864;p30"/>
          <p:cNvSpPr txBox="1">
            <a:spLocks noGrp="1"/>
          </p:cNvSpPr>
          <p:nvPr>
            <p:ph type="subTitle" idx="13"/>
          </p:nvPr>
        </p:nvSpPr>
        <p:spPr>
          <a:xfrm>
            <a:off x="1111100" y="2954025"/>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5" name="Google Shape;865;p30"/>
          <p:cNvSpPr txBox="1">
            <a:spLocks noGrp="1"/>
          </p:cNvSpPr>
          <p:nvPr>
            <p:ph type="subTitle" idx="14"/>
          </p:nvPr>
        </p:nvSpPr>
        <p:spPr>
          <a:xfrm>
            <a:off x="3580948" y="2954025"/>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66" name="Google Shape;866;p30"/>
          <p:cNvSpPr txBox="1">
            <a:spLocks noGrp="1"/>
          </p:cNvSpPr>
          <p:nvPr>
            <p:ph type="subTitle" idx="15"/>
          </p:nvPr>
        </p:nvSpPr>
        <p:spPr>
          <a:xfrm>
            <a:off x="6050797" y="2954025"/>
            <a:ext cx="1978200" cy="4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867" name="Google Shape;867;p30"/>
          <p:cNvGrpSpPr/>
          <p:nvPr/>
        </p:nvGrpSpPr>
        <p:grpSpPr>
          <a:xfrm>
            <a:off x="-269125" y="4179650"/>
            <a:ext cx="9625650" cy="963850"/>
            <a:chOff x="-246500" y="4192550"/>
            <a:chExt cx="9625650" cy="963850"/>
          </a:xfrm>
        </p:grpSpPr>
        <p:sp>
          <p:nvSpPr>
            <p:cNvPr id="868" name="Google Shape;868;p30"/>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0" name="Google Shape;870;p30"/>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1" name="Google Shape;871;p30"/>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2" name="Google Shape;872;p30"/>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3" name="Google Shape;873;p30"/>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4" name="Google Shape;874;p30"/>
            <p:cNvSpPr/>
            <p:nvPr/>
          </p:nvSpPr>
          <p:spPr>
            <a:xfrm>
              <a:off x="1268388"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5" name="Google Shape;875;p30"/>
            <p:cNvSpPr/>
            <p:nvPr/>
          </p:nvSpPr>
          <p:spPr>
            <a:xfrm>
              <a:off x="89261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6" name="Google Shape;876;p30"/>
            <p:cNvSpPr/>
            <p:nvPr/>
          </p:nvSpPr>
          <p:spPr>
            <a:xfrm>
              <a:off x="1702900" y="46085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7" name="Google Shape;877;p30"/>
            <p:cNvSpPr/>
            <p:nvPr/>
          </p:nvSpPr>
          <p:spPr>
            <a:xfrm>
              <a:off x="2090400" y="45281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8" name="Google Shape;878;p30"/>
            <p:cNvSpPr/>
            <p:nvPr/>
          </p:nvSpPr>
          <p:spPr>
            <a:xfrm>
              <a:off x="2378113"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79" name="Google Shape;879;p30"/>
            <p:cNvSpPr/>
            <p:nvPr/>
          </p:nvSpPr>
          <p:spPr>
            <a:xfrm>
              <a:off x="2789113"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0" name="Google Shape;880;p30"/>
            <p:cNvSpPr/>
            <p:nvPr/>
          </p:nvSpPr>
          <p:spPr>
            <a:xfrm>
              <a:off x="3156100"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1" name="Google Shape;881;p30"/>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2" name="Google Shape;882;p30"/>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3" name="Google Shape;883;p30"/>
            <p:cNvSpPr/>
            <p:nvPr/>
          </p:nvSpPr>
          <p:spPr>
            <a:xfrm>
              <a:off x="4233650" y="4597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4" name="Google Shape;884;p30"/>
            <p:cNvSpPr/>
            <p:nvPr/>
          </p:nvSpPr>
          <p:spPr>
            <a:xfrm>
              <a:off x="4562450"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5" name="Google Shape;885;p30"/>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6" name="Google Shape;886;p30"/>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7" name="Google Shape;887;p30"/>
            <p:cNvSpPr/>
            <p:nvPr/>
          </p:nvSpPr>
          <p:spPr>
            <a:xfrm>
              <a:off x="5701550" y="46207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8" name="Google Shape;888;p30"/>
            <p:cNvSpPr/>
            <p:nvPr/>
          </p:nvSpPr>
          <p:spPr>
            <a:xfrm>
              <a:off x="6053838" y="45820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89" name="Google Shape;889;p30"/>
            <p:cNvSpPr/>
            <p:nvPr/>
          </p:nvSpPr>
          <p:spPr>
            <a:xfrm>
              <a:off x="6417875" y="44211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90" name="Google Shape;890;p30"/>
            <p:cNvSpPr/>
            <p:nvPr/>
          </p:nvSpPr>
          <p:spPr>
            <a:xfrm>
              <a:off x="6840625"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91" name="Google Shape;891;p30"/>
            <p:cNvSpPr/>
            <p:nvPr/>
          </p:nvSpPr>
          <p:spPr>
            <a:xfrm>
              <a:off x="726626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92" name="Google Shape;892;p30"/>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93" name="Google Shape;893;p30"/>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94" name="Google Shape;894;p30"/>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95" name="Google Shape;895;p30"/>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896" name="Google Shape;896;p30"/>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nvGrpSpPr>
          <p:cNvPr id="897" name="Google Shape;897;p30"/>
          <p:cNvGrpSpPr/>
          <p:nvPr/>
        </p:nvGrpSpPr>
        <p:grpSpPr>
          <a:xfrm>
            <a:off x="42876" y="156338"/>
            <a:ext cx="9502612" cy="4325062"/>
            <a:chOff x="42876" y="156338"/>
            <a:chExt cx="9502612" cy="4325062"/>
          </a:xfrm>
        </p:grpSpPr>
        <p:sp>
          <p:nvSpPr>
            <p:cNvPr id="898" name="Google Shape;898;p30"/>
            <p:cNvSpPr/>
            <p:nvPr/>
          </p:nvSpPr>
          <p:spPr>
            <a:xfrm>
              <a:off x="226292" y="661169"/>
              <a:ext cx="209751" cy="20714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30"/>
            <p:cNvSpPr/>
            <p:nvPr/>
          </p:nvSpPr>
          <p:spPr>
            <a:xfrm>
              <a:off x="260291" y="695170"/>
              <a:ext cx="76891" cy="92587"/>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30"/>
            <p:cNvSpPr/>
            <p:nvPr/>
          </p:nvSpPr>
          <p:spPr>
            <a:xfrm>
              <a:off x="512238" y="156338"/>
              <a:ext cx="99907" cy="93633"/>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30"/>
            <p:cNvSpPr/>
            <p:nvPr/>
          </p:nvSpPr>
          <p:spPr>
            <a:xfrm>
              <a:off x="199615" y="492735"/>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2" name="Google Shape;902;p30"/>
            <p:cNvGrpSpPr/>
            <p:nvPr/>
          </p:nvGrpSpPr>
          <p:grpSpPr>
            <a:xfrm rot="-1790492">
              <a:off x="8486402" y="449732"/>
              <a:ext cx="848609" cy="1072088"/>
              <a:chOff x="8194217" y="1626823"/>
              <a:chExt cx="848614" cy="1072094"/>
            </a:xfrm>
          </p:grpSpPr>
          <p:sp>
            <p:nvSpPr>
              <p:cNvPr id="903" name="Google Shape;903;p30"/>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30"/>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30"/>
              <p:cNvSpPr/>
              <p:nvPr/>
            </p:nvSpPr>
            <p:spPr>
              <a:xfrm>
                <a:off x="8890431" y="1626823"/>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30"/>
              <p:cNvSpPr/>
              <p:nvPr/>
            </p:nvSpPr>
            <p:spPr>
              <a:xfrm>
                <a:off x="8194217" y="2552867"/>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7" name="Google Shape;907;p30"/>
            <p:cNvGrpSpPr/>
            <p:nvPr/>
          </p:nvGrpSpPr>
          <p:grpSpPr>
            <a:xfrm>
              <a:off x="42876" y="2738925"/>
              <a:ext cx="8903447" cy="1742474"/>
              <a:chOff x="8493101" y="243376"/>
              <a:chExt cx="8903447" cy="1742474"/>
            </a:xfrm>
          </p:grpSpPr>
          <p:sp>
            <p:nvSpPr>
              <p:cNvPr id="908" name="Google Shape;908;p30"/>
              <p:cNvSpPr/>
              <p:nvPr/>
            </p:nvSpPr>
            <p:spPr>
              <a:xfrm>
                <a:off x="8493101" y="24337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09" name="Google Shape;909;p30"/>
              <p:cNvGrpSpPr/>
              <p:nvPr/>
            </p:nvGrpSpPr>
            <p:grpSpPr>
              <a:xfrm>
                <a:off x="8656638" y="445025"/>
                <a:ext cx="320675" cy="311150"/>
                <a:chOff x="8777275" y="1293951"/>
                <a:chExt cx="320675" cy="311150"/>
              </a:xfrm>
            </p:grpSpPr>
            <p:sp>
              <p:nvSpPr>
                <p:cNvPr id="910" name="Google Shape;910;p30"/>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30"/>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2" name="Google Shape;912;p30"/>
              <p:cNvSpPr/>
              <p:nvPr/>
            </p:nvSpPr>
            <p:spPr>
              <a:xfrm flipH="1">
                <a:off x="17231448" y="1119950"/>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30"/>
              <p:cNvSpPr/>
              <p:nvPr/>
            </p:nvSpPr>
            <p:spPr>
              <a:xfrm flipH="1">
                <a:off x="17048563" y="1877047"/>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14" name="Google Shape;914;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4"/>
          <p:cNvSpPr txBox="1">
            <a:spLocks noGrp="1"/>
          </p:cNvSpPr>
          <p:nvPr>
            <p:ph type="body" idx="1"/>
          </p:nvPr>
        </p:nvSpPr>
        <p:spPr>
          <a:xfrm>
            <a:off x="720000" y="1128476"/>
            <a:ext cx="7704000" cy="375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40" name="Google Shape;40;p4"/>
          <p:cNvGrpSpPr/>
          <p:nvPr/>
        </p:nvGrpSpPr>
        <p:grpSpPr>
          <a:xfrm>
            <a:off x="140428" y="232561"/>
            <a:ext cx="9003564" cy="1428350"/>
            <a:chOff x="140428" y="232561"/>
            <a:chExt cx="9003564" cy="1428350"/>
          </a:xfrm>
        </p:grpSpPr>
        <p:grpSp>
          <p:nvGrpSpPr>
            <p:cNvPr id="41" name="Google Shape;41;p4"/>
            <p:cNvGrpSpPr/>
            <p:nvPr/>
          </p:nvGrpSpPr>
          <p:grpSpPr>
            <a:xfrm>
              <a:off x="140428" y="1285335"/>
              <a:ext cx="263104" cy="375577"/>
              <a:chOff x="8430773" y="371275"/>
              <a:chExt cx="401196" cy="572700"/>
            </a:xfrm>
          </p:grpSpPr>
          <p:sp>
            <p:nvSpPr>
              <p:cNvPr id="42" name="Google Shape;42;p4"/>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43;p4"/>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44;p4"/>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8430773" y="371275"/>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 name="Google Shape;46;p4"/>
            <p:cNvGrpSpPr/>
            <p:nvPr/>
          </p:nvGrpSpPr>
          <p:grpSpPr>
            <a:xfrm rot="-1790492">
              <a:off x="8373446" y="350321"/>
              <a:ext cx="649284" cy="660397"/>
              <a:chOff x="8261350" y="1462087"/>
              <a:chExt cx="649288" cy="660401"/>
            </a:xfrm>
          </p:grpSpPr>
          <p:sp>
            <p:nvSpPr>
              <p:cNvPr id="47" name="Google Shape;47;p4"/>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4"/>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4"/>
              <p:cNvSpPr/>
              <p:nvPr/>
            </p:nvSpPr>
            <p:spPr>
              <a:xfrm>
                <a:off x="8758238" y="155098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50;p4"/>
              <p:cNvSpPr/>
              <p:nvPr/>
            </p:nvSpPr>
            <p:spPr>
              <a:xfrm>
                <a:off x="8501063" y="14620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51;p4"/>
              <p:cNvSpPr/>
              <p:nvPr/>
            </p:nvSpPr>
            <p:spPr>
              <a:xfrm>
                <a:off x="8261350" y="1976438"/>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52" name="Google Shape;52;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915"/>
        <p:cNvGrpSpPr/>
        <p:nvPr/>
      </p:nvGrpSpPr>
      <p:grpSpPr>
        <a:xfrm>
          <a:off x="0" y="0"/>
          <a:ext cx="0" cy="0"/>
          <a:chOff x="0" y="0"/>
          <a:chExt cx="0" cy="0"/>
        </a:xfrm>
      </p:grpSpPr>
      <p:sp>
        <p:nvSpPr>
          <p:cNvPr id="916" name="Google Shape;916;p31"/>
          <p:cNvSpPr txBox="1">
            <a:spLocks noGrp="1"/>
          </p:cNvSpPr>
          <p:nvPr>
            <p:ph type="title" hasCustomPrompt="1"/>
          </p:nvPr>
        </p:nvSpPr>
        <p:spPr>
          <a:xfrm>
            <a:off x="2340450" y="539500"/>
            <a:ext cx="44631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17" name="Google Shape;917;p31"/>
          <p:cNvSpPr txBox="1">
            <a:spLocks noGrp="1"/>
          </p:cNvSpPr>
          <p:nvPr>
            <p:ph type="subTitle" idx="1"/>
          </p:nvPr>
        </p:nvSpPr>
        <p:spPr>
          <a:xfrm>
            <a:off x="2340450" y="1297500"/>
            <a:ext cx="4463100" cy="372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18" name="Google Shape;918;p31"/>
          <p:cNvSpPr txBox="1">
            <a:spLocks noGrp="1"/>
          </p:cNvSpPr>
          <p:nvPr>
            <p:ph type="title" idx="2" hasCustomPrompt="1"/>
          </p:nvPr>
        </p:nvSpPr>
        <p:spPr>
          <a:xfrm>
            <a:off x="2340450" y="2002592"/>
            <a:ext cx="44631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19" name="Google Shape;919;p31"/>
          <p:cNvSpPr txBox="1">
            <a:spLocks noGrp="1"/>
          </p:cNvSpPr>
          <p:nvPr>
            <p:ph type="subTitle" idx="3"/>
          </p:nvPr>
        </p:nvSpPr>
        <p:spPr>
          <a:xfrm>
            <a:off x="2340450" y="2763163"/>
            <a:ext cx="4463100" cy="372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920" name="Google Shape;920;p31"/>
          <p:cNvSpPr txBox="1">
            <a:spLocks noGrp="1"/>
          </p:cNvSpPr>
          <p:nvPr>
            <p:ph type="title" idx="4" hasCustomPrompt="1"/>
          </p:nvPr>
        </p:nvSpPr>
        <p:spPr>
          <a:xfrm>
            <a:off x="2340450" y="3468259"/>
            <a:ext cx="44631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921" name="Google Shape;921;p31"/>
          <p:cNvSpPr txBox="1">
            <a:spLocks noGrp="1"/>
          </p:cNvSpPr>
          <p:nvPr>
            <p:ph type="subTitle" idx="5"/>
          </p:nvPr>
        </p:nvSpPr>
        <p:spPr>
          <a:xfrm>
            <a:off x="2340450" y="4231401"/>
            <a:ext cx="4463100" cy="372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922" name="Google Shape;922;p31"/>
          <p:cNvGrpSpPr/>
          <p:nvPr/>
        </p:nvGrpSpPr>
        <p:grpSpPr>
          <a:xfrm>
            <a:off x="-1323971" y="102521"/>
            <a:ext cx="10822642" cy="4716456"/>
            <a:chOff x="-1323971" y="102521"/>
            <a:chExt cx="10822642" cy="4716456"/>
          </a:xfrm>
        </p:grpSpPr>
        <p:grpSp>
          <p:nvGrpSpPr>
            <p:cNvPr id="923" name="Google Shape;923;p31"/>
            <p:cNvGrpSpPr/>
            <p:nvPr/>
          </p:nvGrpSpPr>
          <p:grpSpPr>
            <a:xfrm rot="-2433057">
              <a:off x="8506513" y="300521"/>
              <a:ext cx="714905" cy="1117030"/>
              <a:chOff x="8195706" y="1550988"/>
              <a:chExt cx="714932" cy="1117071"/>
            </a:xfrm>
          </p:grpSpPr>
          <p:sp>
            <p:nvSpPr>
              <p:cNvPr id="924" name="Google Shape;924;p31"/>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31"/>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31"/>
              <p:cNvSpPr/>
              <p:nvPr/>
            </p:nvSpPr>
            <p:spPr>
              <a:xfrm>
                <a:off x="8758238" y="155098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31"/>
              <p:cNvSpPr/>
              <p:nvPr/>
            </p:nvSpPr>
            <p:spPr>
              <a:xfrm>
                <a:off x="8195706" y="252200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28" name="Google Shape;928;p31"/>
            <p:cNvGrpSpPr/>
            <p:nvPr/>
          </p:nvGrpSpPr>
          <p:grpSpPr>
            <a:xfrm>
              <a:off x="251928" y="3763252"/>
              <a:ext cx="245190" cy="1055724"/>
              <a:chOff x="8471452" y="2008954"/>
              <a:chExt cx="319840" cy="1308208"/>
            </a:xfrm>
          </p:grpSpPr>
          <p:sp>
            <p:nvSpPr>
              <p:cNvPr id="929" name="Google Shape;929;p31"/>
              <p:cNvSpPr/>
              <p:nvPr/>
            </p:nvSpPr>
            <p:spPr>
              <a:xfrm>
                <a:off x="8471452" y="3001300"/>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31"/>
              <p:cNvSpPr/>
              <p:nvPr/>
            </p:nvSpPr>
            <p:spPr>
              <a:xfrm>
                <a:off x="8523296" y="3053147"/>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31"/>
              <p:cNvSpPr/>
              <p:nvPr/>
            </p:nvSpPr>
            <p:spPr>
              <a:xfrm>
                <a:off x="8488210" y="2008954"/>
                <a:ext cx="152328" cy="150867"/>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32" name="Google Shape;932;p31"/>
            <p:cNvGrpSpPr/>
            <p:nvPr/>
          </p:nvGrpSpPr>
          <p:grpSpPr>
            <a:xfrm rot="-2433057">
              <a:off x="-1060342" y="1149633"/>
              <a:ext cx="4077330" cy="2317276"/>
              <a:chOff x="6024364" y="1282039"/>
              <a:chExt cx="4077481" cy="2317362"/>
            </a:xfrm>
          </p:grpSpPr>
          <p:sp>
            <p:nvSpPr>
              <p:cNvPr id="933" name="Google Shape;933;p31"/>
              <p:cNvSpPr/>
              <p:nvPr/>
            </p:nvSpPr>
            <p:spPr>
              <a:xfrm rot="-116">
                <a:off x="9896383" y="1282043"/>
                <a:ext cx="205458" cy="199358"/>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31"/>
              <p:cNvSpPr/>
              <p:nvPr/>
            </p:nvSpPr>
            <p:spPr>
              <a:xfrm rot="-116">
                <a:off x="9930966" y="1311540"/>
                <a:ext cx="73233" cy="90525"/>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31"/>
              <p:cNvSpPr/>
              <p:nvPr/>
            </p:nvSpPr>
            <p:spPr>
              <a:xfrm>
                <a:off x="6024364" y="3458113"/>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31"/>
              <p:cNvSpPr/>
              <p:nvPr/>
            </p:nvSpPr>
            <p:spPr>
              <a:xfrm rot="-41">
                <a:off x="9664892" y="1302068"/>
                <a:ext cx="130403" cy="127629"/>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7" name="Google Shape;937;p31"/>
            <p:cNvSpPr/>
            <p:nvPr/>
          </p:nvSpPr>
          <p:spPr>
            <a:xfrm rot="-2433059">
              <a:off x="327846" y="4102842"/>
              <a:ext cx="165094" cy="168269"/>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38" name="Google Shape;938;p31"/>
          <p:cNvGrpSpPr/>
          <p:nvPr/>
        </p:nvGrpSpPr>
        <p:grpSpPr>
          <a:xfrm>
            <a:off x="-319522" y="-62400"/>
            <a:ext cx="9722222" cy="5262549"/>
            <a:chOff x="-319522" y="-62400"/>
            <a:chExt cx="9722222" cy="5262549"/>
          </a:xfrm>
        </p:grpSpPr>
        <p:sp>
          <p:nvSpPr>
            <p:cNvPr id="939" name="Google Shape;939;p31"/>
            <p:cNvSpPr/>
            <p:nvPr/>
          </p:nvSpPr>
          <p:spPr>
            <a:xfrm rot="5400000">
              <a:off x="-998636" y="616714"/>
              <a:ext cx="2919399" cy="1561172"/>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31"/>
            <p:cNvSpPr/>
            <p:nvPr/>
          </p:nvSpPr>
          <p:spPr>
            <a:xfrm rot="-5400000">
              <a:off x="7162414" y="2959864"/>
              <a:ext cx="2919399" cy="1561172"/>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41" name="Google Shape;941;p3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942"/>
        <p:cNvGrpSpPr/>
        <p:nvPr/>
      </p:nvGrpSpPr>
      <p:grpSpPr>
        <a:xfrm>
          <a:off x="0" y="0"/>
          <a:ext cx="0" cy="0"/>
          <a:chOff x="0" y="0"/>
          <a:chExt cx="0" cy="0"/>
        </a:xfrm>
      </p:grpSpPr>
      <p:sp>
        <p:nvSpPr>
          <p:cNvPr id="943" name="Google Shape;943;p32"/>
          <p:cNvSpPr txBox="1">
            <a:spLocks noGrp="1"/>
          </p:cNvSpPr>
          <p:nvPr>
            <p:ph type="title"/>
          </p:nvPr>
        </p:nvSpPr>
        <p:spPr>
          <a:xfrm>
            <a:off x="4279075" y="539500"/>
            <a:ext cx="4151700" cy="1181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72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944" name="Google Shape;944;p32"/>
          <p:cNvSpPr txBox="1">
            <a:spLocks noGrp="1"/>
          </p:cNvSpPr>
          <p:nvPr>
            <p:ph type="subTitle" idx="1"/>
          </p:nvPr>
        </p:nvSpPr>
        <p:spPr>
          <a:xfrm>
            <a:off x="4279075" y="1525850"/>
            <a:ext cx="4151700" cy="1181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1600"/>
              </a:spcBef>
              <a:spcAft>
                <a:spcPts val="0"/>
              </a:spcAft>
              <a:buSzPts val="1400"/>
              <a:buNone/>
              <a:defRPr/>
            </a:lvl3pPr>
            <a:lvl4pPr lvl="3" algn="l" rtl="0">
              <a:lnSpc>
                <a:spcPct val="100000"/>
              </a:lnSpc>
              <a:spcBef>
                <a:spcPts val="1600"/>
              </a:spcBef>
              <a:spcAft>
                <a:spcPts val="0"/>
              </a:spcAft>
              <a:buSzPts val="1400"/>
              <a:buNone/>
              <a:defRPr/>
            </a:lvl4pPr>
            <a:lvl5pPr lvl="4" algn="l" rtl="0">
              <a:lnSpc>
                <a:spcPct val="100000"/>
              </a:lnSpc>
              <a:spcBef>
                <a:spcPts val="1600"/>
              </a:spcBef>
              <a:spcAft>
                <a:spcPts val="0"/>
              </a:spcAft>
              <a:buSzPts val="1400"/>
              <a:buNone/>
              <a:defRPr/>
            </a:lvl5pPr>
            <a:lvl6pPr lvl="5" algn="l" rtl="0">
              <a:lnSpc>
                <a:spcPct val="100000"/>
              </a:lnSpc>
              <a:spcBef>
                <a:spcPts val="1600"/>
              </a:spcBef>
              <a:spcAft>
                <a:spcPts val="0"/>
              </a:spcAft>
              <a:buSzPts val="1400"/>
              <a:buNone/>
              <a:defRPr/>
            </a:lvl6pPr>
            <a:lvl7pPr lvl="6" algn="l" rtl="0">
              <a:lnSpc>
                <a:spcPct val="100000"/>
              </a:lnSpc>
              <a:spcBef>
                <a:spcPts val="1600"/>
              </a:spcBef>
              <a:spcAft>
                <a:spcPts val="0"/>
              </a:spcAft>
              <a:buSzPts val="1400"/>
              <a:buNone/>
              <a:defRPr/>
            </a:lvl7pPr>
            <a:lvl8pPr lvl="7" algn="l" rtl="0">
              <a:lnSpc>
                <a:spcPct val="100000"/>
              </a:lnSpc>
              <a:spcBef>
                <a:spcPts val="1600"/>
              </a:spcBef>
              <a:spcAft>
                <a:spcPts val="0"/>
              </a:spcAft>
              <a:buSzPts val="1400"/>
              <a:buNone/>
              <a:defRPr/>
            </a:lvl8pPr>
            <a:lvl9pPr lvl="8" algn="l" rtl="0">
              <a:lnSpc>
                <a:spcPct val="100000"/>
              </a:lnSpc>
              <a:spcBef>
                <a:spcPts val="1600"/>
              </a:spcBef>
              <a:spcAft>
                <a:spcPts val="1600"/>
              </a:spcAft>
              <a:buSzPts val="1400"/>
              <a:buNone/>
              <a:defRPr/>
            </a:lvl9pPr>
          </a:lstStyle>
          <a:p>
            <a:endParaRPr/>
          </a:p>
        </p:txBody>
      </p:sp>
      <p:sp>
        <p:nvSpPr>
          <p:cNvPr id="945" name="Google Shape;945;p32"/>
          <p:cNvSpPr txBox="1"/>
          <p:nvPr/>
        </p:nvSpPr>
        <p:spPr>
          <a:xfrm>
            <a:off x="4279075" y="3438225"/>
            <a:ext cx="4151700" cy="659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Public Sans"/>
                <a:ea typeface="Public Sans"/>
                <a:cs typeface="Public Sans"/>
                <a:sym typeface="Public Sans"/>
              </a:rPr>
              <a:t>CREDITS:</a:t>
            </a:r>
            <a:r>
              <a:rPr lang="en" sz="1200">
                <a:solidFill>
                  <a:schemeClr val="dk1"/>
                </a:solidFill>
                <a:latin typeface="Public Sans"/>
                <a:ea typeface="Public Sans"/>
                <a:cs typeface="Public Sans"/>
                <a:sym typeface="Public Sans"/>
              </a:rPr>
              <a:t> This presentation template was created by </a:t>
            </a:r>
            <a:r>
              <a:rPr lang="en" sz="1200" b="1" u="sng">
                <a:solidFill>
                  <a:schemeClr val="dk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Public Sans"/>
                <a:ea typeface="Public Sans"/>
                <a:cs typeface="Public Sans"/>
                <a:sym typeface="Public Sans"/>
              </a:rPr>
              <a:t>, and includes icons by </a:t>
            </a:r>
            <a:r>
              <a:rPr lang="en" sz="1200" b="1" u="sng">
                <a:solidFill>
                  <a:schemeClr val="dk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Public Sans"/>
                <a:ea typeface="Public Sans"/>
                <a:cs typeface="Public Sans"/>
                <a:sym typeface="Public Sans"/>
              </a:rPr>
              <a:t>, and infographics &amp; images by </a:t>
            </a:r>
            <a:r>
              <a:rPr lang="en" sz="1200" b="1" u="sng">
                <a:solidFill>
                  <a:schemeClr val="dk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Public Sans"/>
                <a:ea typeface="Public Sans"/>
                <a:cs typeface="Public Sans"/>
                <a:sym typeface="Public Sans"/>
              </a:rPr>
              <a:t> </a:t>
            </a:r>
            <a:endParaRPr sz="1200" b="1" u="sng">
              <a:solidFill>
                <a:schemeClr val="dk1"/>
              </a:solidFill>
              <a:latin typeface="Public Sans"/>
              <a:ea typeface="Public Sans"/>
              <a:cs typeface="Public Sans"/>
              <a:sym typeface="Public Sans"/>
            </a:endParaRPr>
          </a:p>
        </p:txBody>
      </p:sp>
      <p:grpSp>
        <p:nvGrpSpPr>
          <p:cNvPr id="946" name="Google Shape;946;p32"/>
          <p:cNvGrpSpPr/>
          <p:nvPr/>
        </p:nvGrpSpPr>
        <p:grpSpPr>
          <a:xfrm>
            <a:off x="-130075" y="111549"/>
            <a:ext cx="10369630" cy="3988730"/>
            <a:chOff x="-130075" y="111549"/>
            <a:chExt cx="10369630" cy="3988730"/>
          </a:xfrm>
        </p:grpSpPr>
        <p:grpSp>
          <p:nvGrpSpPr>
            <p:cNvPr id="947" name="Google Shape;947;p32"/>
            <p:cNvGrpSpPr/>
            <p:nvPr/>
          </p:nvGrpSpPr>
          <p:grpSpPr>
            <a:xfrm>
              <a:off x="140428" y="266468"/>
              <a:ext cx="9067146" cy="1394443"/>
              <a:chOff x="140428" y="266468"/>
              <a:chExt cx="9067146" cy="1394443"/>
            </a:xfrm>
          </p:grpSpPr>
          <p:grpSp>
            <p:nvGrpSpPr>
              <p:cNvPr id="948" name="Google Shape;948;p32"/>
              <p:cNvGrpSpPr/>
              <p:nvPr/>
            </p:nvGrpSpPr>
            <p:grpSpPr>
              <a:xfrm>
                <a:off x="140428" y="1285335"/>
                <a:ext cx="263104" cy="375577"/>
                <a:chOff x="8430773" y="371275"/>
                <a:chExt cx="401196" cy="572700"/>
              </a:xfrm>
            </p:grpSpPr>
            <p:sp>
              <p:nvSpPr>
                <p:cNvPr id="949" name="Google Shape;949;p32"/>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32"/>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32"/>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32"/>
                <p:cNvSpPr/>
                <p:nvPr/>
              </p:nvSpPr>
              <p:spPr>
                <a:xfrm>
                  <a:off x="8430773" y="371275"/>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53" name="Google Shape;953;p32"/>
              <p:cNvGrpSpPr/>
              <p:nvPr/>
            </p:nvGrpSpPr>
            <p:grpSpPr>
              <a:xfrm rot="-1790492">
                <a:off x="8549602" y="363274"/>
                <a:ext cx="546889" cy="592200"/>
                <a:chOff x="8431461" y="1540023"/>
                <a:chExt cx="546892" cy="592203"/>
              </a:xfrm>
            </p:grpSpPr>
            <p:sp>
              <p:nvSpPr>
                <p:cNvPr id="954" name="Google Shape;954;p32"/>
                <p:cNvSpPr/>
                <p:nvPr/>
              </p:nvSpPr>
              <p:spPr>
                <a:xfrm>
                  <a:off x="8657678" y="154002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32"/>
                <p:cNvSpPr/>
                <p:nvPr/>
              </p:nvSpPr>
              <p:spPr>
                <a:xfrm>
                  <a:off x="8711653" y="158606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32"/>
                <p:cNvSpPr/>
                <p:nvPr/>
              </p:nvSpPr>
              <p:spPr>
                <a:xfrm>
                  <a:off x="8431461" y="1986176"/>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57" name="Google Shape;957;p32"/>
            <p:cNvGrpSpPr/>
            <p:nvPr/>
          </p:nvGrpSpPr>
          <p:grpSpPr>
            <a:xfrm>
              <a:off x="-130075" y="111549"/>
              <a:ext cx="10369630" cy="3988730"/>
              <a:chOff x="-130075" y="111549"/>
              <a:chExt cx="10369630" cy="3988730"/>
            </a:xfrm>
          </p:grpSpPr>
          <p:grpSp>
            <p:nvGrpSpPr>
              <p:cNvPr id="958" name="Google Shape;958;p32"/>
              <p:cNvGrpSpPr/>
              <p:nvPr/>
            </p:nvGrpSpPr>
            <p:grpSpPr>
              <a:xfrm flipH="1">
                <a:off x="-130075" y="157274"/>
                <a:ext cx="9130793" cy="1503638"/>
                <a:chOff x="140428" y="157274"/>
                <a:chExt cx="9130793" cy="1503638"/>
              </a:xfrm>
            </p:grpSpPr>
            <p:grpSp>
              <p:nvGrpSpPr>
                <p:cNvPr id="959" name="Google Shape;959;p32"/>
                <p:cNvGrpSpPr/>
                <p:nvPr/>
              </p:nvGrpSpPr>
              <p:grpSpPr>
                <a:xfrm>
                  <a:off x="140428" y="1056735"/>
                  <a:ext cx="263104" cy="604177"/>
                  <a:chOff x="8430773" y="22693"/>
                  <a:chExt cx="401196" cy="921282"/>
                </a:xfrm>
              </p:grpSpPr>
              <p:sp>
                <p:nvSpPr>
                  <p:cNvPr id="960" name="Google Shape;960;p32"/>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32"/>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32"/>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32"/>
                  <p:cNvSpPr/>
                  <p:nvPr/>
                </p:nvSpPr>
                <p:spPr>
                  <a:xfrm>
                    <a:off x="8430773" y="22693"/>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64" name="Google Shape;964;p32"/>
                <p:cNvGrpSpPr/>
                <p:nvPr/>
              </p:nvGrpSpPr>
              <p:grpSpPr>
                <a:xfrm rot="-1790492">
                  <a:off x="8652211" y="212540"/>
                  <a:ext cx="442546" cy="827180"/>
                  <a:chOff x="8543925" y="1418795"/>
                  <a:chExt cx="442548" cy="827184"/>
                </a:xfrm>
              </p:grpSpPr>
              <p:sp>
                <p:nvSpPr>
                  <p:cNvPr id="965" name="Google Shape;965;p32"/>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32"/>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32"/>
                  <p:cNvSpPr/>
                  <p:nvPr/>
                </p:nvSpPr>
                <p:spPr>
                  <a:xfrm>
                    <a:off x="8834073" y="141879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32"/>
                  <p:cNvSpPr/>
                  <p:nvPr/>
                </p:nvSpPr>
                <p:spPr>
                  <a:xfrm>
                    <a:off x="8629751" y="209992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69" name="Google Shape;969;p32"/>
              <p:cNvGrpSpPr/>
              <p:nvPr/>
            </p:nvGrpSpPr>
            <p:grpSpPr>
              <a:xfrm flipH="1">
                <a:off x="155474" y="111549"/>
                <a:ext cx="10084081" cy="3988730"/>
                <a:chOff x="-1055321" y="-2250651"/>
                <a:chExt cx="10084081" cy="3988730"/>
              </a:xfrm>
            </p:grpSpPr>
            <p:grpSp>
              <p:nvGrpSpPr>
                <p:cNvPr id="970" name="Google Shape;970;p32"/>
                <p:cNvGrpSpPr/>
                <p:nvPr/>
              </p:nvGrpSpPr>
              <p:grpSpPr>
                <a:xfrm flipH="1">
                  <a:off x="-1055321" y="-2250651"/>
                  <a:ext cx="10029363" cy="3988730"/>
                  <a:chOff x="167105" y="-2250651"/>
                  <a:chExt cx="10029363" cy="3988730"/>
                </a:xfrm>
              </p:grpSpPr>
              <p:grpSp>
                <p:nvGrpSpPr>
                  <p:cNvPr id="971" name="Google Shape;971;p32"/>
                  <p:cNvGrpSpPr/>
                  <p:nvPr/>
                </p:nvGrpSpPr>
                <p:grpSpPr>
                  <a:xfrm>
                    <a:off x="167105" y="1339213"/>
                    <a:ext cx="236428" cy="321699"/>
                    <a:chOff x="8471452" y="453431"/>
                    <a:chExt cx="360518" cy="490544"/>
                  </a:xfrm>
                </p:grpSpPr>
                <p:sp>
                  <p:nvSpPr>
                    <p:cNvPr id="972" name="Google Shape;972;p32"/>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3" name="Google Shape;973;p32"/>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4" name="Google Shape;974;p32"/>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75" name="Google Shape;975;p32"/>
                  <p:cNvGrpSpPr/>
                  <p:nvPr/>
                </p:nvGrpSpPr>
                <p:grpSpPr>
                  <a:xfrm rot="-1790492">
                    <a:off x="7718032" y="-2071643"/>
                    <a:ext cx="1686949" cy="3630714"/>
                    <a:chOff x="8090203" y="-903639"/>
                    <a:chExt cx="1686958" cy="3630735"/>
                  </a:xfrm>
                </p:grpSpPr>
                <p:sp>
                  <p:nvSpPr>
                    <p:cNvPr id="976" name="Google Shape;976;p32"/>
                    <p:cNvSpPr/>
                    <p:nvPr/>
                  </p:nvSpPr>
                  <p:spPr>
                    <a:xfrm>
                      <a:off x="8240585" y="2267086"/>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7" name="Google Shape;977;p32"/>
                    <p:cNvSpPr/>
                    <p:nvPr/>
                  </p:nvSpPr>
                  <p:spPr>
                    <a:xfrm>
                      <a:off x="8294560" y="2313123"/>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8" name="Google Shape;978;p32"/>
                    <p:cNvSpPr/>
                    <p:nvPr/>
                  </p:nvSpPr>
                  <p:spPr>
                    <a:xfrm>
                      <a:off x="9624761" y="-903639"/>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9" name="Google Shape;979;p32"/>
                    <p:cNvSpPr/>
                    <p:nvPr/>
                  </p:nvSpPr>
                  <p:spPr>
                    <a:xfrm>
                      <a:off x="8090203" y="2581046"/>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980" name="Google Shape;980;p32"/>
                <p:cNvSpPr/>
                <p:nvPr/>
              </p:nvSpPr>
              <p:spPr>
                <a:xfrm rot="1790492" flipH="1">
                  <a:off x="8832740" y="338433"/>
                  <a:ext cx="165099" cy="168274"/>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981" name="Google Shape;981;p3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982"/>
        <p:cNvGrpSpPr/>
        <p:nvPr/>
      </p:nvGrpSpPr>
      <p:grpSpPr>
        <a:xfrm>
          <a:off x="0" y="0"/>
          <a:ext cx="0" cy="0"/>
          <a:chOff x="0" y="0"/>
          <a:chExt cx="0" cy="0"/>
        </a:xfrm>
      </p:grpSpPr>
      <p:grpSp>
        <p:nvGrpSpPr>
          <p:cNvPr id="983" name="Google Shape;983;p33"/>
          <p:cNvGrpSpPr/>
          <p:nvPr/>
        </p:nvGrpSpPr>
        <p:grpSpPr>
          <a:xfrm>
            <a:off x="-53089" y="669647"/>
            <a:ext cx="9035977" cy="4007378"/>
            <a:chOff x="-53089" y="669647"/>
            <a:chExt cx="9035977" cy="4007378"/>
          </a:xfrm>
        </p:grpSpPr>
        <p:grpSp>
          <p:nvGrpSpPr>
            <p:cNvPr id="984" name="Google Shape;984;p33"/>
            <p:cNvGrpSpPr/>
            <p:nvPr/>
          </p:nvGrpSpPr>
          <p:grpSpPr>
            <a:xfrm rot="3473665" flipH="1">
              <a:off x="79783" y="832048"/>
              <a:ext cx="802452" cy="757563"/>
              <a:chOff x="8301847" y="1429496"/>
              <a:chExt cx="802424" cy="757537"/>
            </a:xfrm>
          </p:grpSpPr>
          <p:sp>
            <p:nvSpPr>
              <p:cNvPr id="985" name="Google Shape;985;p33"/>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6" name="Google Shape;986;p33"/>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7" name="Google Shape;987;p33"/>
              <p:cNvSpPr/>
              <p:nvPr/>
            </p:nvSpPr>
            <p:spPr>
              <a:xfrm>
                <a:off x="8951871" y="142949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8" name="Google Shape;988;p33"/>
              <p:cNvSpPr/>
              <p:nvPr/>
            </p:nvSpPr>
            <p:spPr>
              <a:xfrm>
                <a:off x="8889587" y="1937945"/>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9" name="Google Shape;989;p33"/>
              <p:cNvSpPr/>
              <p:nvPr/>
            </p:nvSpPr>
            <p:spPr>
              <a:xfrm>
                <a:off x="8301847" y="2040982"/>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0" name="Google Shape;990;p33"/>
            <p:cNvGrpSpPr/>
            <p:nvPr/>
          </p:nvGrpSpPr>
          <p:grpSpPr>
            <a:xfrm>
              <a:off x="8674253" y="3320035"/>
              <a:ext cx="263104" cy="680377"/>
              <a:chOff x="8430773" y="-93501"/>
              <a:chExt cx="401196" cy="1037476"/>
            </a:xfrm>
          </p:grpSpPr>
          <p:sp>
            <p:nvSpPr>
              <p:cNvPr id="991" name="Google Shape;991;p33"/>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2" name="Google Shape;992;p33"/>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3" name="Google Shape;993;p33"/>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4" name="Google Shape;994;p33"/>
              <p:cNvSpPr/>
              <p:nvPr/>
            </p:nvSpPr>
            <p:spPr>
              <a:xfrm>
                <a:off x="8430773" y="-93501"/>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95" name="Google Shape;995;p33"/>
            <p:cNvSpPr/>
            <p:nvPr/>
          </p:nvSpPr>
          <p:spPr>
            <a:xfrm>
              <a:off x="8817788" y="26566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996" name="Google Shape;996;p33"/>
            <p:cNvGrpSpPr/>
            <p:nvPr/>
          </p:nvGrpSpPr>
          <p:grpSpPr>
            <a:xfrm>
              <a:off x="453038" y="4125625"/>
              <a:ext cx="8128550" cy="551400"/>
              <a:chOff x="453038" y="4354226"/>
              <a:chExt cx="8128550" cy="551400"/>
            </a:xfrm>
          </p:grpSpPr>
          <p:sp>
            <p:nvSpPr>
              <p:cNvPr id="997" name="Google Shape;997;p33"/>
              <p:cNvSpPr/>
              <p:nvPr/>
            </p:nvSpPr>
            <p:spPr>
              <a:xfrm>
                <a:off x="453038" y="435422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8" name="Google Shape;998;p33"/>
              <p:cNvSpPr/>
              <p:nvPr/>
            </p:nvSpPr>
            <p:spPr>
              <a:xfrm>
                <a:off x="8432363" y="4759575"/>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999" name="Google Shape;999;p33"/>
          <p:cNvGrpSpPr/>
          <p:nvPr/>
        </p:nvGrpSpPr>
        <p:grpSpPr>
          <a:xfrm>
            <a:off x="-269125" y="-200025"/>
            <a:ext cx="9625650" cy="5525325"/>
            <a:chOff x="-269125" y="-200025"/>
            <a:chExt cx="9625650" cy="5525325"/>
          </a:xfrm>
        </p:grpSpPr>
        <p:grpSp>
          <p:nvGrpSpPr>
            <p:cNvPr id="1000" name="Google Shape;1000;p33"/>
            <p:cNvGrpSpPr/>
            <p:nvPr/>
          </p:nvGrpSpPr>
          <p:grpSpPr>
            <a:xfrm>
              <a:off x="-269125" y="4361450"/>
              <a:ext cx="9625650" cy="963850"/>
              <a:chOff x="-246500" y="4192550"/>
              <a:chExt cx="9625650" cy="963850"/>
            </a:xfrm>
          </p:grpSpPr>
          <p:sp>
            <p:nvSpPr>
              <p:cNvPr id="1001" name="Google Shape;1001;p33"/>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3"/>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03" name="Google Shape;1003;p33"/>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04" name="Google Shape;1004;p33"/>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05" name="Google Shape;1005;p33"/>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06" name="Google Shape;1006;p33"/>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07" name="Google Shape;1007;p33"/>
              <p:cNvSpPr/>
              <p:nvPr/>
            </p:nvSpPr>
            <p:spPr>
              <a:xfrm>
                <a:off x="1268388"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08" name="Google Shape;1008;p33"/>
              <p:cNvSpPr/>
              <p:nvPr/>
            </p:nvSpPr>
            <p:spPr>
              <a:xfrm>
                <a:off x="89261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09" name="Google Shape;1009;p33"/>
              <p:cNvSpPr/>
              <p:nvPr/>
            </p:nvSpPr>
            <p:spPr>
              <a:xfrm>
                <a:off x="1702900" y="46085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0" name="Google Shape;1010;p33"/>
              <p:cNvSpPr/>
              <p:nvPr/>
            </p:nvSpPr>
            <p:spPr>
              <a:xfrm>
                <a:off x="2090400" y="45281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1" name="Google Shape;1011;p33"/>
              <p:cNvSpPr/>
              <p:nvPr/>
            </p:nvSpPr>
            <p:spPr>
              <a:xfrm>
                <a:off x="2378113"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2" name="Google Shape;1012;p33"/>
              <p:cNvSpPr/>
              <p:nvPr/>
            </p:nvSpPr>
            <p:spPr>
              <a:xfrm>
                <a:off x="2789113"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3" name="Google Shape;1013;p33"/>
              <p:cNvSpPr/>
              <p:nvPr/>
            </p:nvSpPr>
            <p:spPr>
              <a:xfrm>
                <a:off x="3156100"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4" name="Google Shape;1014;p33"/>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5" name="Google Shape;1015;p33"/>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6" name="Google Shape;1016;p33"/>
              <p:cNvSpPr/>
              <p:nvPr/>
            </p:nvSpPr>
            <p:spPr>
              <a:xfrm>
                <a:off x="4233650" y="4597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7" name="Google Shape;1017;p33"/>
              <p:cNvSpPr/>
              <p:nvPr/>
            </p:nvSpPr>
            <p:spPr>
              <a:xfrm>
                <a:off x="4562450"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8" name="Google Shape;1018;p33"/>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19" name="Google Shape;1019;p33"/>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0" name="Google Shape;1020;p33"/>
              <p:cNvSpPr/>
              <p:nvPr/>
            </p:nvSpPr>
            <p:spPr>
              <a:xfrm>
                <a:off x="5701550" y="46207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1" name="Google Shape;1021;p33"/>
              <p:cNvSpPr/>
              <p:nvPr/>
            </p:nvSpPr>
            <p:spPr>
              <a:xfrm>
                <a:off x="6053838" y="45820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2" name="Google Shape;1022;p33"/>
              <p:cNvSpPr/>
              <p:nvPr/>
            </p:nvSpPr>
            <p:spPr>
              <a:xfrm>
                <a:off x="6417875" y="44211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3" name="Google Shape;1023;p33"/>
              <p:cNvSpPr/>
              <p:nvPr/>
            </p:nvSpPr>
            <p:spPr>
              <a:xfrm>
                <a:off x="6840625"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4" name="Google Shape;1024;p33"/>
              <p:cNvSpPr/>
              <p:nvPr/>
            </p:nvSpPr>
            <p:spPr>
              <a:xfrm>
                <a:off x="726626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5" name="Google Shape;1025;p33"/>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6" name="Google Shape;1026;p33"/>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7" name="Google Shape;1027;p33"/>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8" name="Google Shape;1028;p33"/>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29" name="Google Shape;1029;p33"/>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nvGrpSpPr>
            <p:cNvPr id="1030" name="Google Shape;1030;p33"/>
            <p:cNvGrpSpPr/>
            <p:nvPr/>
          </p:nvGrpSpPr>
          <p:grpSpPr>
            <a:xfrm rot="10800000" flipH="1">
              <a:off x="-269125" y="-200025"/>
              <a:ext cx="9625650" cy="963850"/>
              <a:chOff x="-246500" y="4192550"/>
              <a:chExt cx="9625650" cy="963850"/>
            </a:xfrm>
          </p:grpSpPr>
          <p:sp>
            <p:nvSpPr>
              <p:cNvPr id="1031" name="Google Shape;1031;p33"/>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3"/>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33" name="Google Shape;1033;p33"/>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34" name="Google Shape;1034;p33"/>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35" name="Google Shape;1035;p33"/>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36" name="Google Shape;1036;p33"/>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37" name="Google Shape;1037;p33"/>
              <p:cNvSpPr/>
              <p:nvPr/>
            </p:nvSpPr>
            <p:spPr>
              <a:xfrm>
                <a:off x="1268388"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38" name="Google Shape;1038;p33"/>
              <p:cNvSpPr/>
              <p:nvPr/>
            </p:nvSpPr>
            <p:spPr>
              <a:xfrm>
                <a:off x="89261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39" name="Google Shape;1039;p33"/>
              <p:cNvSpPr/>
              <p:nvPr/>
            </p:nvSpPr>
            <p:spPr>
              <a:xfrm>
                <a:off x="1702900" y="46085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0" name="Google Shape;1040;p33"/>
              <p:cNvSpPr/>
              <p:nvPr/>
            </p:nvSpPr>
            <p:spPr>
              <a:xfrm>
                <a:off x="2090400" y="45281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1" name="Google Shape;1041;p33"/>
              <p:cNvSpPr/>
              <p:nvPr/>
            </p:nvSpPr>
            <p:spPr>
              <a:xfrm>
                <a:off x="2378113"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2" name="Google Shape;1042;p33"/>
              <p:cNvSpPr/>
              <p:nvPr/>
            </p:nvSpPr>
            <p:spPr>
              <a:xfrm>
                <a:off x="2789113"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3" name="Google Shape;1043;p33"/>
              <p:cNvSpPr/>
              <p:nvPr/>
            </p:nvSpPr>
            <p:spPr>
              <a:xfrm>
                <a:off x="3156100"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4" name="Google Shape;1044;p33"/>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5" name="Google Shape;1045;p33"/>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6" name="Google Shape;1046;p33"/>
              <p:cNvSpPr/>
              <p:nvPr/>
            </p:nvSpPr>
            <p:spPr>
              <a:xfrm>
                <a:off x="4233650" y="4597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7" name="Google Shape;1047;p33"/>
              <p:cNvSpPr/>
              <p:nvPr/>
            </p:nvSpPr>
            <p:spPr>
              <a:xfrm>
                <a:off x="4562450"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8" name="Google Shape;1048;p33"/>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49" name="Google Shape;1049;p33"/>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0" name="Google Shape;1050;p33"/>
              <p:cNvSpPr/>
              <p:nvPr/>
            </p:nvSpPr>
            <p:spPr>
              <a:xfrm>
                <a:off x="5701550" y="46207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1" name="Google Shape;1051;p33"/>
              <p:cNvSpPr/>
              <p:nvPr/>
            </p:nvSpPr>
            <p:spPr>
              <a:xfrm>
                <a:off x="6053838" y="45820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2" name="Google Shape;1052;p33"/>
              <p:cNvSpPr/>
              <p:nvPr/>
            </p:nvSpPr>
            <p:spPr>
              <a:xfrm>
                <a:off x="6417875" y="44211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3" name="Google Shape;1053;p33"/>
              <p:cNvSpPr/>
              <p:nvPr/>
            </p:nvSpPr>
            <p:spPr>
              <a:xfrm>
                <a:off x="6840625" y="44798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4" name="Google Shape;1054;p33"/>
              <p:cNvSpPr/>
              <p:nvPr/>
            </p:nvSpPr>
            <p:spPr>
              <a:xfrm>
                <a:off x="7266263" y="4627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5" name="Google Shape;1055;p33"/>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6" name="Google Shape;1056;p33"/>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7" name="Google Shape;1057;p33"/>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8" name="Google Shape;1058;p33"/>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059" name="Google Shape;1059;p33"/>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sp>
        <p:nvSpPr>
          <p:cNvPr id="1060" name="Google Shape;1060;p3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61"/>
        <p:cNvGrpSpPr/>
        <p:nvPr/>
      </p:nvGrpSpPr>
      <p:grpSpPr>
        <a:xfrm>
          <a:off x="0" y="0"/>
          <a:ext cx="0" cy="0"/>
          <a:chOff x="0" y="0"/>
          <a:chExt cx="0" cy="0"/>
        </a:xfrm>
      </p:grpSpPr>
      <p:grpSp>
        <p:nvGrpSpPr>
          <p:cNvPr id="1062" name="Google Shape;1062;p34"/>
          <p:cNvGrpSpPr/>
          <p:nvPr/>
        </p:nvGrpSpPr>
        <p:grpSpPr>
          <a:xfrm flipH="1">
            <a:off x="-1181608" y="35349"/>
            <a:ext cx="10430564" cy="4217330"/>
            <a:chOff x="-130075" y="111549"/>
            <a:chExt cx="10430564" cy="4217330"/>
          </a:xfrm>
        </p:grpSpPr>
        <p:grpSp>
          <p:nvGrpSpPr>
            <p:cNvPr id="1063" name="Google Shape;1063;p34"/>
            <p:cNvGrpSpPr/>
            <p:nvPr/>
          </p:nvGrpSpPr>
          <p:grpSpPr>
            <a:xfrm>
              <a:off x="140428" y="266468"/>
              <a:ext cx="9067146" cy="1394443"/>
              <a:chOff x="140428" y="266468"/>
              <a:chExt cx="9067146" cy="1394443"/>
            </a:xfrm>
          </p:grpSpPr>
          <p:grpSp>
            <p:nvGrpSpPr>
              <p:cNvPr id="1064" name="Google Shape;1064;p34"/>
              <p:cNvGrpSpPr/>
              <p:nvPr/>
            </p:nvGrpSpPr>
            <p:grpSpPr>
              <a:xfrm>
                <a:off x="140428" y="1285335"/>
                <a:ext cx="263104" cy="375577"/>
                <a:chOff x="8430773" y="371275"/>
                <a:chExt cx="401196" cy="572700"/>
              </a:xfrm>
            </p:grpSpPr>
            <p:sp>
              <p:nvSpPr>
                <p:cNvPr id="1065" name="Google Shape;1065;p34"/>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6" name="Google Shape;1066;p34"/>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7" name="Google Shape;1067;p34"/>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8" name="Google Shape;1068;p34"/>
                <p:cNvSpPr/>
                <p:nvPr/>
              </p:nvSpPr>
              <p:spPr>
                <a:xfrm>
                  <a:off x="8430773" y="371275"/>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69" name="Google Shape;1069;p34"/>
              <p:cNvGrpSpPr/>
              <p:nvPr/>
            </p:nvGrpSpPr>
            <p:grpSpPr>
              <a:xfrm rot="-1790492">
                <a:off x="8549602" y="363274"/>
                <a:ext cx="546889" cy="592200"/>
                <a:chOff x="8431461" y="1540023"/>
                <a:chExt cx="546892" cy="592203"/>
              </a:xfrm>
            </p:grpSpPr>
            <p:sp>
              <p:nvSpPr>
                <p:cNvPr id="1070" name="Google Shape;1070;p34"/>
                <p:cNvSpPr/>
                <p:nvPr/>
              </p:nvSpPr>
              <p:spPr>
                <a:xfrm>
                  <a:off x="8657678" y="154002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1" name="Google Shape;1071;p34"/>
                <p:cNvSpPr/>
                <p:nvPr/>
              </p:nvSpPr>
              <p:spPr>
                <a:xfrm>
                  <a:off x="8711653" y="158606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2" name="Google Shape;1072;p34"/>
                <p:cNvSpPr/>
                <p:nvPr/>
              </p:nvSpPr>
              <p:spPr>
                <a:xfrm>
                  <a:off x="8431461" y="1986176"/>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73" name="Google Shape;1073;p34"/>
            <p:cNvGrpSpPr/>
            <p:nvPr/>
          </p:nvGrpSpPr>
          <p:grpSpPr>
            <a:xfrm>
              <a:off x="-130075" y="111549"/>
              <a:ext cx="10430564" cy="4217330"/>
              <a:chOff x="-130075" y="111549"/>
              <a:chExt cx="10430564" cy="4217330"/>
            </a:xfrm>
          </p:grpSpPr>
          <p:grpSp>
            <p:nvGrpSpPr>
              <p:cNvPr id="1074" name="Google Shape;1074;p34"/>
              <p:cNvGrpSpPr/>
              <p:nvPr/>
            </p:nvGrpSpPr>
            <p:grpSpPr>
              <a:xfrm flipH="1">
                <a:off x="-130075" y="157274"/>
                <a:ext cx="9130793" cy="1503638"/>
                <a:chOff x="140428" y="157274"/>
                <a:chExt cx="9130793" cy="1503638"/>
              </a:xfrm>
            </p:grpSpPr>
            <p:grpSp>
              <p:nvGrpSpPr>
                <p:cNvPr id="1075" name="Google Shape;1075;p34"/>
                <p:cNvGrpSpPr/>
                <p:nvPr/>
              </p:nvGrpSpPr>
              <p:grpSpPr>
                <a:xfrm>
                  <a:off x="140428" y="980535"/>
                  <a:ext cx="263104" cy="680377"/>
                  <a:chOff x="8430773" y="-93501"/>
                  <a:chExt cx="401196" cy="1037476"/>
                </a:xfrm>
              </p:grpSpPr>
              <p:sp>
                <p:nvSpPr>
                  <p:cNvPr id="1076" name="Google Shape;1076;p34"/>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7" name="Google Shape;1077;p34"/>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8" name="Google Shape;1078;p34"/>
                  <p:cNvSpPr/>
                  <p:nvPr/>
                </p:nvSpPr>
                <p:spPr>
                  <a:xfrm>
                    <a:off x="8679627" y="45343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9" name="Google Shape;1079;p34"/>
                  <p:cNvSpPr/>
                  <p:nvPr/>
                </p:nvSpPr>
                <p:spPr>
                  <a:xfrm>
                    <a:off x="8430773" y="-93501"/>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80" name="Google Shape;1080;p34"/>
                <p:cNvGrpSpPr/>
                <p:nvPr/>
              </p:nvGrpSpPr>
              <p:grpSpPr>
                <a:xfrm rot="-1790492">
                  <a:off x="8652211" y="212540"/>
                  <a:ext cx="442546" cy="827180"/>
                  <a:chOff x="8543925" y="1418795"/>
                  <a:chExt cx="442548" cy="827184"/>
                </a:xfrm>
              </p:grpSpPr>
              <p:sp>
                <p:nvSpPr>
                  <p:cNvPr id="1081" name="Google Shape;1081;p34"/>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2" name="Google Shape;1082;p34"/>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3" name="Google Shape;1083;p34"/>
                  <p:cNvSpPr/>
                  <p:nvPr/>
                </p:nvSpPr>
                <p:spPr>
                  <a:xfrm>
                    <a:off x="8834073" y="141879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4" name="Google Shape;1084;p34"/>
                  <p:cNvSpPr/>
                  <p:nvPr/>
                </p:nvSpPr>
                <p:spPr>
                  <a:xfrm>
                    <a:off x="8629751" y="2099929"/>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085" name="Google Shape;1085;p34"/>
              <p:cNvGrpSpPr/>
              <p:nvPr/>
            </p:nvGrpSpPr>
            <p:grpSpPr>
              <a:xfrm flipH="1">
                <a:off x="155474" y="111549"/>
                <a:ext cx="10145015" cy="4217330"/>
                <a:chOff x="-1116255" y="-2250651"/>
                <a:chExt cx="10145015" cy="4217330"/>
              </a:xfrm>
            </p:grpSpPr>
            <p:grpSp>
              <p:nvGrpSpPr>
                <p:cNvPr id="1086" name="Google Shape;1086;p34"/>
                <p:cNvGrpSpPr/>
                <p:nvPr/>
              </p:nvGrpSpPr>
              <p:grpSpPr>
                <a:xfrm flipH="1">
                  <a:off x="-1116255" y="-2250651"/>
                  <a:ext cx="9861696" cy="4217330"/>
                  <a:chOff x="395705" y="-2250651"/>
                  <a:chExt cx="9861696" cy="4217330"/>
                </a:xfrm>
              </p:grpSpPr>
              <p:grpSp>
                <p:nvGrpSpPr>
                  <p:cNvPr id="1087" name="Google Shape;1087;p34"/>
                  <p:cNvGrpSpPr/>
                  <p:nvPr/>
                </p:nvGrpSpPr>
                <p:grpSpPr>
                  <a:xfrm>
                    <a:off x="395705" y="1644013"/>
                    <a:ext cx="236428" cy="321699"/>
                    <a:chOff x="8820034" y="918207"/>
                    <a:chExt cx="360518" cy="490544"/>
                  </a:xfrm>
                </p:grpSpPr>
                <p:sp>
                  <p:nvSpPr>
                    <p:cNvPr id="1088" name="Google Shape;1088;p34"/>
                    <p:cNvSpPr/>
                    <p:nvPr/>
                  </p:nvSpPr>
                  <p:spPr>
                    <a:xfrm>
                      <a:off x="8820034" y="1092888"/>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9" name="Google Shape;1089;p34"/>
                    <p:cNvSpPr/>
                    <p:nvPr/>
                  </p:nvSpPr>
                  <p:spPr>
                    <a:xfrm>
                      <a:off x="8871878" y="1144735"/>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0" name="Google Shape;1090;p34"/>
                    <p:cNvSpPr/>
                    <p:nvPr/>
                  </p:nvSpPr>
                  <p:spPr>
                    <a:xfrm>
                      <a:off x="9028208" y="918207"/>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91" name="Google Shape;1091;p34"/>
                  <p:cNvGrpSpPr/>
                  <p:nvPr/>
                </p:nvGrpSpPr>
                <p:grpSpPr>
                  <a:xfrm rot="-1790492">
                    <a:off x="7518860" y="-2018570"/>
                    <a:ext cx="1932893" cy="3753168"/>
                    <a:chOff x="7844257" y="-903639"/>
                    <a:chExt cx="1932904" cy="3753190"/>
                  </a:xfrm>
                </p:grpSpPr>
                <p:sp>
                  <p:nvSpPr>
                    <p:cNvPr id="1092" name="Google Shape;1092;p34"/>
                    <p:cNvSpPr/>
                    <p:nvPr/>
                  </p:nvSpPr>
                  <p:spPr>
                    <a:xfrm>
                      <a:off x="8240585" y="2267086"/>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3" name="Google Shape;1093;p34"/>
                    <p:cNvSpPr/>
                    <p:nvPr/>
                  </p:nvSpPr>
                  <p:spPr>
                    <a:xfrm>
                      <a:off x="8294560" y="2313123"/>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4" name="Google Shape;1094;p34"/>
                    <p:cNvSpPr/>
                    <p:nvPr/>
                  </p:nvSpPr>
                  <p:spPr>
                    <a:xfrm>
                      <a:off x="9624761" y="-903639"/>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5" name="Google Shape;1095;p34"/>
                    <p:cNvSpPr/>
                    <p:nvPr/>
                  </p:nvSpPr>
                  <p:spPr>
                    <a:xfrm>
                      <a:off x="7844257" y="2703501"/>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96" name="Google Shape;1096;p34"/>
                <p:cNvSpPr/>
                <p:nvPr/>
              </p:nvSpPr>
              <p:spPr>
                <a:xfrm rot="1790492" flipH="1">
                  <a:off x="8832740" y="338433"/>
                  <a:ext cx="165099" cy="168274"/>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
        <p:nvSpPr>
          <p:cNvPr id="1097" name="Google Shape;1097;p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3"/>
        <p:cNvGrpSpPr/>
        <p:nvPr/>
      </p:nvGrpSpPr>
      <p:grpSpPr>
        <a:xfrm>
          <a:off x="0" y="0"/>
          <a:ext cx="0" cy="0"/>
          <a:chOff x="0" y="0"/>
          <a:chExt cx="0" cy="0"/>
        </a:xfrm>
      </p:grpSpPr>
      <p:sp>
        <p:nvSpPr>
          <p:cNvPr id="54" name="Google Shape;54;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 name="Google Shape;55;p5"/>
          <p:cNvSpPr txBox="1">
            <a:spLocks noGrp="1"/>
          </p:cNvSpPr>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 name="Google Shape;56;p5"/>
          <p:cNvSpPr txBox="1">
            <a:spLocks noGrp="1"/>
          </p:cNvSpPr>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5"/>
          <p:cNvSpPr txBox="1">
            <a:spLocks noGrp="1"/>
          </p:cNvSpPr>
          <p:nvPr>
            <p:ph type="subTitle" idx="3"/>
          </p:nvPr>
        </p:nvSpPr>
        <p:spPr>
          <a:xfrm>
            <a:off x="5055275" y="3220325"/>
            <a:ext cx="2505600" cy="47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8" name="Google Shape;58;p5"/>
          <p:cNvSpPr txBox="1">
            <a:spLocks noGrp="1"/>
          </p:cNvSpPr>
          <p:nvPr>
            <p:ph type="subTitle" idx="4"/>
          </p:nvPr>
        </p:nvSpPr>
        <p:spPr>
          <a:xfrm>
            <a:off x="1583300" y="3220325"/>
            <a:ext cx="2505600" cy="4749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000" b="1">
                <a:solidFill>
                  <a:schemeClr val="dk1"/>
                </a:solidFill>
                <a:latin typeface="Exo"/>
                <a:ea typeface="Exo"/>
                <a:cs typeface="Exo"/>
                <a:sym typeface="Exo"/>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59" name="Google Shape;59;p5"/>
          <p:cNvGrpSpPr/>
          <p:nvPr/>
        </p:nvGrpSpPr>
        <p:grpSpPr>
          <a:xfrm>
            <a:off x="201313" y="157274"/>
            <a:ext cx="9440870" cy="2454876"/>
            <a:chOff x="201313" y="157274"/>
            <a:chExt cx="9440870" cy="2454876"/>
          </a:xfrm>
        </p:grpSpPr>
        <p:grpSp>
          <p:nvGrpSpPr>
            <p:cNvPr id="60" name="Google Shape;60;p5"/>
            <p:cNvGrpSpPr/>
            <p:nvPr/>
          </p:nvGrpSpPr>
          <p:grpSpPr>
            <a:xfrm rot="-1790492">
              <a:off x="8272440" y="313737"/>
              <a:ext cx="1047934" cy="1572679"/>
              <a:chOff x="7938533" y="1418795"/>
              <a:chExt cx="1047940" cy="1572688"/>
            </a:xfrm>
          </p:grpSpPr>
          <p:sp>
            <p:nvSpPr>
              <p:cNvPr id="61" name="Google Shape;61;p5"/>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62;p5"/>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63;p5"/>
              <p:cNvSpPr/>
              <p:nvPr/>
            </p:nvSpPr>
            <p:spPr>
              <a:xfrm>
                <a:off x="8834073" y="141879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5"/>
              <p:cNvSpPr/>
              <p:nvPr/>
            </p:nvSpPr>
            <p:spPr>
              <a:xfrm>
                <a:off x="7938533" y="2845433"/>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5" name="Google Shape;65;p5"/>
            <p:cNvGrpSpPr/>
            <p:nvPr/>
          </p:nvGrpSpPr>
          <p:grpSpPr>
            <a:xfrm>
              <a:off x="201313" y="653075"/>
              <a:ext cx="408025" cy="1959074"/>
              <a:chOff x="8569288" y="14776"/>
              <a:chExt cx="408025" cy="1959074"/>
            </a:xfrm>
          </p:grpSpPr>
          <p:sp>
            <p:nvSpPr>
              <p:cNvPr id="66" name="Google Shape;66;p5"/>
              <p:cNvSpPr/>
              <p:nvPr/>
            </p:nvSpPr>
            <p:spPr>
              <a:xfrm>
                <a:off x="8569301" y="1477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7" name="Google Shape;67;p5"/>
              <p:cNvGrpSpPr/>
              <p:nvPr/>
            </p:nvGrpSpPr>
            <p:grpSpPr>
              <a:xfrm>
                <a:off x="8656638" y="445025"/>
                <a:ext cx="320675" cy="311150"/>
                <a:chOff x="8777275" y="1293951"/>
                <a:chExt cx="320675" cy="311150"/>
              </a:xfrm>
            </p:grpSpPr>
            <p:sp>
              <p:nvSpPr>
                <p:cNvPr id="68" name="Google Shape;68;p5"/>
                <p:cNvSpPr/>
                <p:nvPr/>
              </p:nvSpPr>
              <p:spPr>
                <a:xfrm>
                  <a:off x="8777275" y="12939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5"/>
                <p:cNvSpPr/>
                <p:nvPr/>
              </p:nvSpPr>
              <p:spPr>
                <a:xfrm>
                  <a:off x="8831250" y="13399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0" name="Google Shape;70;p5"/>
              <p:cNvSpPr/>
              <p:nvPr/>
            </p:nvSpPr>
            <p:spPr>
              <a:xfrm>
                <a:off x="8569288" y="803150"/>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5"/>
              <p:cNvSpPr/>
              <p:nvPr/>
            </p:nvSpPr>
            <p:spPr>
              <a:xfrm>
                <a:off x="8731228" y="1865047"/>
                <a:ext cx="109845" cy="108802"/>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72" name="Google Shape;72;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5" name="Google Shape;75;p6"/>
          <p:cNvGrpSpPr/>
          <p:nvPr/>
        </p:nvGrpSpPr>
        <p:grpSpPr>
          <a:xfrm>
            <a:off x="-191008" y="-95658"/>
            <a:ext cx="10536777" cy="4815274"/>
            <a:chOff x="-191008" y="-95658"/>
            <a:chExt cx="10536777" cy="4815274"/>
          </a:xfrm>
        </p:grpSpPr>
        <p:grpSp>
          <p:nvGrpSpPr>
            <p:cNvPr id="76" name="Google Shape;76;p6"/>
            <p:cNvGrpSpPr/>
            <p:nvPr/>
          </p:nvGrpSpPr>
          <p:grpSpPr>
            <a:xfrm flipH="1">
              <a:off x="-191008" y="-95658"/>
              <a:ext cx="9180929" cy="1756569"/>
              <a:chOff x="151226" y="-95658"/>
              <a:chExt cx="9180929" cy="1756569"/>
            </a:xfrm>
          </p:grpSpPr>
          <p:grpSp>
            <p:nvGrpSpPr>
              <p:cNvPr id="77" name="Google Shape;77;p6"/>
              <p:cNvGrpSpPr/>
              <p:nvPr/>
            </p:nvGrpSpPr>
            <p:grpSpPr>
              <a:xfrm>
                <a:off x="151226" y="1110613"/>
                <a:ext cx="225630" cy="550299"/>
                <a:chOff x="8447239" y="104849"/>
                <a:chExt cx="344053" cy="839126"/>
              </a:xfrm>
            </p:grpSpPr>
            <p:sp>
              <p:nvSpPr>
                <p:cNvPr id="78" name="Google Shape;78;p6"/>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6"/>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6"/>
                <p:cNvSpPr/>
                <p:nvPr/>
              </p:nvSpPr>
              <p:spPr>
                <a:xfrm>
                  <a:off x="8447239" y="104849"/>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1" name="Google Shape;81;p6"/>
              <p:cNvGrpSpPr/>
              <p:nvPr/>
            </p:nvGrpSpPr>
            <p:grpSpPr>
              <a:xfrm rot="-1790492">
                <a:off x="8376558" y="-28900"/>
                <a:ext cx="645883" cy="1416926"/>
                <a:chOff x="8264751" y="1083693"/>
                <a:chExt cx="645887" cy="1416934"/>
              </a:xfrm>
            </p:grpSpPr>
            <p:sp>
              <p:nvSpPr>
                <p:cNvPr id="82" name="Google Shape;82;p6"/>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6"/>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6"/>
                <p:cNvSpPr/>
                <p:nvPr/>
              </p:nvSpPr>
              <p:spPr>
                <a:xfrm>
                  <a:off x="8758238" y="155098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6"/>
                <p:cNvSpPr/>
                <p:nvPr/>
              </p:nvSpPr>
              <p:spPr>
                <a:xfrm rot="-59">
                  <a:off x="8264752" y="1083694"/>
                  <a:ext cx="118584" cy="120867"/>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6"/>
                <p:cNvSpPr/>
                <p:nvPr/>
              </p:nvSpPr>
              <p:spPr>
                <a:xfrm>
                  <a:off x="8307970" y="2354577"/>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7" name="Google Shape;87;p6"/>
            <p:cNvGrpSpPr/>
            <p:nvPr/>
          </p:nvGrpSpPr>
          <p:grpSpPr>
            <a:xfrm rot="-9009508" flipH="1">
              <a:off x="8629969" y="3737818"/>
              <a:ext cx="320673" cy="311148"/>
              <a:chOff x="8657678" y="1540023"/>
              <a:chExt cx="320675" cy="311150"/>
            </a:xfrm>
          </p:grpSpPr>
          <p:sp>
            <p:nvSpPr>
              <p:cNvPr id="88" name="Google Shape;88;p6"/>
              <p:cNvSpPr/>
              <p:nvPr/>
            </p:nvSpPr>
            <p:spPr>
              <a:xfrm>
                <a:off x="8657678" y="154002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6"/>
              <p:cNvSpPr/>
              <p:nvPr/>
            </p:nvSpPr>
            <p:spPr>
              <a:xfrm>
                <a:off x="8711653" y="158606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0" name="Google Shape;90;p6"/>
            <p:cNvGrpSpPr/>
            <p:nvPr/>
          </p:nvGrpSpPr>
          <p:grpSpPr>
            <a:xfrm rot="10800000">
              <a:off x="8703365" y="2713054"/>
              <a:ext cx="312628" cy="985177"/>
              <a:chOff x="8314580" y="-558277"/>
              <a:chExt cx="476713" cy="1502252"/>
            </a:xfrm>
          </p:grpSpPr>
          <p:sp>
            <p:nvSpPr>
              <p:cNvPr id="91" name="Google Shape;91;p6"/>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6"/>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6"/>
              <p:cNvSpPr/>
              <p:nvPr/>
            </p:nvSpPr>
            <p:spPr>
              <a:xfrm>
                <a:off x="8314580" y="-558277"/>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 name="Google Shape;94;p6"/>
            <p:cNvGrpSpPr/>
            <p:nvPr/>
          </p:nvGrpSpPr>
          <p:grpSpPr>
            <a:xfrm rot="9009508">
              <a:off x="171095" y="3477791"/>
              <a:ext cx="452284" cy="997289"/>
              <a:chOff x="8487567" y="1040655"/>
              <a:chExt cx="452287" cy="997295"/>
            </a:xfrm>
          </p:grpSpPr>
          <p:sp>
            <p:nvSpPr>
              <p:cNvPr id="95" name="Google Shape;95;p6"/>
              <p:cNvSpPr/>
              <p:nvPr/>
            </p:nvSpPr>
            <p:spPr>
              <a:xfrm>
                <a:off x="8487567" y="1530285"/>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6"/>
              <p:cNvSpPr/>
              <p:nvPr/>
            </p:nvSpPr>
            <p:spPr>
              <a:xfrm>
                <a:off x="8541542" y="1576322"/>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6"/>
              <p:cNvSpPr/>
              <p:nvPr/>
            </p:nvSpPr>
            <p:spPr>
              <a:xfrm>
                <a:off x="8787453" y="104065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6"/>
              <p:cNvSpPr/>
              <p:nvPr/>
            </p:nvSpPr>
            <p:spPr>
              <a:xfrm>
                <a:off x="8573393" y="1891901"/>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9" name="Google Shape;99;p6"/>
            <p:cNvGrpSpPr/>
            <p:nvPr/>
          </p:nvGrpSpPr>
          <p:grpSpPr>
            <a:xfrm rot="10800000" flipH="1">
              <a:off x="88518" y="1114969"/>
              <a:ext cx="209751" cy="1503077"/>
              <a:chOff x="8471452" y="628113"/>
              <a:chExt cx="319840" cy="2291975"/>
            </a:xfrm>
          </p:grpSpPr>
          <p:sp>
            <p:nvSpPr>
              <p:cNvPr id="100" name="Google Shape;100;p6"/>
              <p:cNvSpPr/>
              <p:nvPr/>
            </p:nvSpPr>
            <p:spPr>
              <a:xfrm>
                <a:off x="8471452" y="628113"/>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6"/>
              <p:cNvSpPr/>
              <p:nvPr/>
            </p:nvSpPr>
            <p:spPr>
              <a:xfrm>
                <a:off x="8523296" y="679959"/>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6"/>
              <p:cNvSpPr/>
              <p:nvPr/>
            </p:nvSpPr>
            <p:spPr>
              <a:xfrm>
                <a:off x="8563433" y="2777311"/>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3" name="Google Shape;103;p6"/>
            <p:cNvGrpSpPr/>
            <p:nvPr/>
          </p:nvGrpSpPr>
          <p:grpSpPr>
            <a:xfrm rot="-9009508" flipH="1">
              <a:off x="7652341" y="262389"/>
              <a:ext cx="1735893" cy="4311153"/>
              <a:chOff x="8268764" y="-1300218"/>
              <a:chExt cx="1735903" cy="4311178"/>
            </a:xfrm>
          </p:grpSpPr>
          <p:sp>
            <p:nvSpPr>
              <p:cNvPr id="104" name="Google Shape;104;p6"/>
              <p:cNvSpPr/>
              <p:nvPr/>
            </p:nvSpPr>
            <p:spPr>
              <a:xfrm>
                <a:off x="8268764" y="2371100"/>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6"/>
              <p:cNvSpPr/>
              <p:nvPr/>
            </p:nvSpPr>
            <p:spPr>
              <a:xfrm>
                <a:off x="8322739" y="2417137"/>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6"/>
              <p:cNvSpPr/>
              <p:nvPr/>
            </p:nvSpPr>
            <p:spPr>
              <a:xfrm>
                <a:off x="9852266" y="-130021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6"/>
              <p:cNvSpPr/>
              <p:nvPr/>
            </p:nvSpPr>
            <p:spPr>
              <a:xfrm>
                <a:off x="8278754" y="2864910"/>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08" name="Google Shape;108;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9"/>
        <p:cNvGrpSpPr/>
        <p:nvPr/>
      </p:nvGrpSpPr>
      <p:grpSpPr>
        <a:xfrm>
          <a:off x="0" y="0"/>
          <a:ext cx="0" cy="0"/>
          <a:chOff x="0" y="0"/>
          <a:chExt cx="0" cy="0"/>
        </a:xfrm>
      </p:grpSpPr>
      <p:sp>
        <p:nvSpPr>
          <p:cNvPr id="110" name="Google Shape;110;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1" name="Google Shape;111;p7"/>
          <p:cNvSpPr txBox="1">
            <a:spLocks noGrp="1"/>
          </p:cNvSpPr>
          <p:nvPr>
            <p:ph type="subTitle" idx="1"/>
          </p:nvPr>
        </p:nvSpPr>
        <p:spPr>
          <a:xfrm>
            <a:off x="1084050" y="1714625"/>
            <a:ext cx="3978300" cy="2282400"/>
          </a:xfrm>
          <a:prstGeom prst="rect">
            <a:avLst/>
          </a:prstGeom>
        </p:spPr>
        <p:txBody>
          <a:bodyPr spcFirstLastPara="1" wrap="square" lIns="91425" tIns="91425" rIns="91425" bIns="91425" anchor="t" anchorCtr="0">
            <a:noAutofit/>
          </a:bodyPr>
          <a:lstStyle>
            <a:lvl1pPr lvl="0" algn="l" rtl="0">
              <a:lnSpc>
                <a:spcPct val="100000"/>
              </a:lnSpc>
              <a:spcBef>
                <a:spcPts val="0"/>
              </a:spcBef>
              <a:spcAft>
                <a:spcPts val="0"/>
              </a:spcAft>
              <a:buClr>
                <a:schemeClr val="dk2"/>
              </a:buClr>
              <a:buSzPts val="1600"/>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grpSp>
        <p:nvGrpSpPr>
          <p:cNvPr id="112" name="Google Shape;112;p7"/>
          <p:cNvGrpSpPr/>
          <p:nvPr/>
        </p:nvGrpSpPr>
        <p:grpSpPr>
          <a:xfrm>
            <a:off x="181103" y="157274"/>
            <a:ext cx="9362411" cy="3948275"/>
            <a:chOff x="181103" y="157274"/>
            <a:chExt cx="9362411" cy="3948275"/>
          </a:xfrm>
        </p:grpSpPr>
        <p:grpSp>
          <p:nvGrpSpPr>
            <p:cNvPr id="113" name="Google Shape;113;p7"/>
            <p:cNvGrpSpPr/>
            <p:nvPr/>
          </p:nvGrpSpPr>
          <p:grpSpPr>
            <a:xfrm rot="-1790492">
              <a:off x="8329316" y="298581"/>
              <a:ext cx="934182" cy="1374390"/>
              <a:chOff x="8052285" y="1418795"/>
              <a:chExt cx="934188" cy="1374398"/>
            </a:xfrm>
          </p:grpSpPr>
          <p:sp>
            <p:nvSpPr>
              <p:cNvPr id="114" name="Google Shape;114;p7"/>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 name="Google Shape;115;p7"/>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7"/>
              <p:cNvSpPr/>
              <p:nvPr/>
            </p:nvSpPr>
            <p:spPr>
              <a:xfrm>
                <a:off x="8834073" y="1418795"/>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7"/>
              <p:cNvSpPr/>
              <p:nvPr/>
            </p:nvSpPr>
            <p:spPr>
              <a:xfrm rot="-262">
                <a:off x="8585598" y="1566097"/>
                <a:ext cx="108748" cy="110849"/>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 name="Google Shape;118;p7"/>
              <p:cNvSpPr/>
              <p:nvPr/>
            </p:nvSpPr>
            <p:spPr>
              <a:xfrm>
                <a:off x="8052285" y="2647143"/>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9" name="Google Shape;119;p7"/>
            <p:cNvGrpSpPr/>
            <p:nvPr/>
          </p:nvGrpSpPr>
          <p:grpSpPr>
            <a:xfrm>
              <a:off x="181103" y="2980938"/>
              <a:ext cx="434395" cy="1124610"/>
              <a:chOff x="127178" y="673713"/>
              <a:chExt cx="434395" cy="1124610"/>
            </a:xfrm>
          </p:grpSpPr>
          <p:grpSp>
            <p:nvGrpSpPr>
              <p:cNvPr id="120" name="Google Shape;120;p7"/>
              <p:cNvGrpSpPr/>
              <p:nvPr/>
            </p:nvGrpSpPr>
            <p:grpSpPr>
              <a:xfrm>
                <a:off x="276395" y="914403"/>
                <a:ext cx="234638" cy="227668"/>
                <a:chOff x="485375" y="1932151"/>
                <a:chExt cx="320675" cy="311150"/>
              </a:xfrm>
            </p:grpSpPr>
            <p:sp>
              <p:nvSpPr>
                <p:cNvPr id="121" name="Google Shape;121;p7"/>
                <p:cNvSpPr/>
                <p:nvPr/>
              </p:nvSpPr>
              <p:spPr>
                <a:xfrm>
                  <a:off x="485375" y="1932151"/>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 name="Google Shape;122;p7"/>
                <p:cNvSpPr/>
                <p:nvPr/>
              </p:nvSpPr>
              <p:spPr>
                <a:xfrm>
                  <a:off x="539350" y="1978188"/>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3" name="Google Shape;123;p7"/>
              <p:cNvSpPr/>
              <p:nvPr/>
            </p:nvSpPr>
            <p:spPr>
              <a:xfrm>
                <a:off x="437189" y="1682999"/>
                <a:ext cx="124385" cy="115325"/>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 name="Google Shape;124;p7"/>
              <p:cNvSpPr/>
              <p:nvPr/>
            </p:nvSpPr>
            <p:spPr>
              <a:xfrm>
                <a:off x="428800" y="673713"/>
                <a:ext cx="113150" cy="11532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 name="Google Shape;125;p7"/>
              <p:cNvSpPr/>
              <p:nvPr/>
            </p:nvSpPr>
            <p:spPr>
              <a:xfrm>
                <a:off x="127178" y="1322725"/>
                <a:ext cx="152400" cy="149157"/>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26" name="Google Shape;126;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7"/>
        <p:cNvGrpSpPr/>
        <p:nvPr/>
      </p:nvGrpSpPr>
      <p:grpSpPr>
        <a:xfrm>
          <a:off x="0" y="0"/>
          <a:ext cx="0" cy="0"/>
          <a:chOff x="0" y="0"/>
          <a:chExt cx="0" cy="0"/>
        </a:xfrm>
      </p:grpSpPr>
      <p:sp>
        <p:nvSpPr>
          <p:cNvPr id="128" name="Google Shape;128;p8"/>
          <p:cNvSpPr txBox="1">
            <a:spLocks noGrp="1"/>
          </p:cNvSpPr>
          <p:nvPr>
            <p:ph type="title"/>
          </p:nvPr>
        </p:nvSpPr>
        <p:spPr>
          <a:xfrm>
            <a:off x="3816625" y="1021850"/>
            <a:ext cx="4309800" cy="21138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9" name="Google Shape;129;p8"/>
          <p:cNvSpPr/>
          <p:nvPr/>
        </p:nvSpPr>
        <p:spPr>
          <a:xfrm flipH="1">
            <a:off x="5476061" y="4320865"/>
            <a:ext cx="3667950" cy="1093634"/>
          </a:xfrm>
          <a:custGeom>
            <a:avLst/>
            <a:gdLst/>
            <a:ahLst/>
            <a:cxnLst/>
            <a:rect l="l" t="t" r="r" b="b"/>
            <a:pathLst>
              <a:path w="2386" h="711" extrusionOk="0">
                <a:moveTo>
                  <a:pt x="2350" y="540"/>
                </a:moveTo>
                <a:cubicBezTo>
                  <a:pt x="2386" y="486"/>
                  <a:pt x="2347" y="407"/>
                  <a:pt x="2286" y="385"/>
                </a:cubicBezTo>
                <a:cubicBezTo>
                  <a:pt x="2226" y="363"/>
                  <a:pt x="2157" y="386"/>
                  <a:pt x="2104" y="422"/>
                </a:cubicBezTo>
                <a:cubicBezTo>
                  <a:pt x="2124" y="384"/>
                  <a:pt x="2111" y="331"/>
                  <a:pt x="2076" y="305"/>
                </a:cubicBezTo>
                <a:cubicBezTo>
                  <a:pt x="2040" y="280"/>
                  <a:pt x="1986" y="285"/>
                  <a:pt x="1956" y="316"/>
                </a:cubicBezTo>
                <a:cubicBezTo>
                  <a:pt x="1986" y="273"/>
                  <a:pt x="1978" y="209"/>
                  <a:pt x="1939" y="174"/>
                </a:cubicBezTo>
                <a:cubicBezTo>
                  <a:pt x="1900" y="139"/>
                  <a:pt x="1835" y="139"/>
                  <a:pt x="1796" y="173"/>
                </a:cubicBezTo>
                <a:cubicBezTo>
                  <a:pt x="1804" y="101"/>
                  <a:pt x="1750" y="28"/>
                  <a:pt x="1679" y="14"/>
                </a:cubicBezTo>
                <a:cubicBezTo>
                  <a:pt x="1608" y="0"/>
                  <a:pt x="1531" y="48"/>
                  <a:pt x="1511" y="117"/>
                </a:cubicBezTo>
                <a:cubicBezTo>
                  <a:pt x="1471" y="44"/>
                  <a:pt x="1382" y="2"/>
                  <a:pt x="1301" y="18"/>
                </a:cubicBezTo>
                <a:cubicBezTo>
                  <a:pt x="1219" y="35"/>
                  <a:pt x="1152" y="108"/>
                  <a:pt x="1144" y="190"/>
                </a:cubicBezTo>
                <a:cubicBezTo>
                  <a:pt x="1083" y="169"/>
                  <a:pt x="1011" y="185"/>
                  <a:pt x="966" y="230"/>
                </a:cubicBezTo>
                <a:cubicBezTo>
                  <a:pt x="920" y="275"/>
                  <a:pt x="903" y="347"/>
                  <a:pt x="924" y="408"/>
                </a:cubicBezTo>
                <a:cubicBezTo>
                  <a:pt x="829" y="376"/>
                  <a:pt x="715" y="442"/>
                  <a:pt x="694" y="540"/>
                </a:cubicBezTo>
                <a:cubicBezTo>
                  <a:pt x="627" y="469"/>
                  <a:pt x="504" y="461"/>
                  <a:pt x="427" y="521"/>
                </a:cubicBezTo>
                <a:cubicBezTo>
                  <a:pt x="451" y="473"/>
                  <a:pt x="443" y="411"/>
                  <a:pt x="408" y="370"/>
                </a:cubicBezTo>
                <a:cubicBezTo>
                  <a:pt x="373" y="330"/>
                  <a:pt x="313" y="312"/>
                  <a:pt x="261" y="328"/>
                </a:cubicBezTo>
                <a:cubicBezTo>
                  <a:pt x="295" y="258"/>
                  <a:pt x="275" y="167"/>
                  <a:pt x="215" y="117"/>
                </a:cubicBezTo>
                <a:cubicBezTo>
                  <a:pt x="156" y="68"/>
                  <a:pt x="62" y="66"/>
                  <a:pt x="0" y="112"/>
                </a:cubicBezTo>
                <a:cubicBezTo>
                  <a:pt x="0" y="711"/>
                  <a:pt x="0" y="711"/>
                  <a:pt x="0" y="711"/>
                </a:cubicBezTo>
                <a:cubicBezTo>
                  <a:pt x="2340" y="711"/>
                  <a:pt x="2340" y="711"/>
                  <a:pt x="2340" y="711"/>
                </a:cubicBezTo>
                <a:lnTo>
                  <a:pt x="2350" y="540"/>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0" name="Google Shape;130;p8"/>
          <p:cNvGrpSpPr/>
          <p:nvPr/>
        </p:nvGrpSpPr>
        <p:grpSpPr>
          <a:xfrm>
            <a:off x="229078" y="101152"/>
            <a:ext cx="9016548" cy="4963143"/>
            <a:chOff x="229078" y="101152"/>
            <a:chExt cx="9016548" cy="4963143"/>
          </a:xfrm>
        </p:grpSpPr>
        <p:grpSp>
          <p:nvGrpSpPr>
            <p:cNvPr id="131" name="Google Shape;131;p8"/>
            <p:cNvGrpSpPr/>
            <p:nvPr/>
          </p:nvGrpSpPr>
          <p:grpSpPr>
            <a:xfrm rot="-2433057">
              <a:off x="8512005" y="136155"/>
              <a:ext cx="470711" cy="982692"/>
              <a:chOff x="8393872" y="1453727"/>
              <a:chExt cx="470728" cy="982728"/>
            </a:xfrm>
          </p:grpSpPr>
          <p:sp>
            <p:nvSpPr>
              <p:cNvPr id="132" name="Google Shape;132;p8"/>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133;p8"/>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 name="Google Shape;134;p8"/>
              <p:cNvSpPr/>
              <p:nvPr/>
            </p:nvSpPr>
            <p:spPr>
              <a:xfrm>
                <a:off x="8608505" y="145372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 name="Google Shape;135;p8"/>
              <p:cNvSpPr/>
              <p:nvPr/>
            </p:nvSpPr>
            <p:spPr>
              <a:xfrm>
                <a:off x="8393872" y="2290405"/>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6" name="Google Shape;136;p8"/>
            <p:cNvGrpSpPr/>
            <p:nvPr/>
          </p:nvGrpSpPr>
          <p:grpSpPr>
            <a:xfrm>
              <a:off x="229078" y="280902"/>
              <a:ext cx="316948" cy="903324"/>
              <a:chOff x="8471452" y="2197802"/>
              <a:chExt cx="413447" cy="1119361"/>
            </a:xfrm>
          </p:grpSpPr>
          <p:sp>
            <p:nvSpPr>
              <p:cNvPr id="137" name="Google Shape;137;p8"/>
              <p:cNvSpPr/>
              <p:nvPr/>
            </p:nvSpPr>
            <p:spPr>
              <a:xfrm>
                <a:off x="8471452" y="3001300"/>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138;p8"/>
              <p:cNvSpPr/>
              <p:nvPr/>
            </p:nvSpPr>
            <p:spPr>
              <a:xfrm>
                <a:off x="8523296" y="3053147"/>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139;p8"/>
              <p:cNvSpPr/>
              <p:nvPr/>
            </p:nvSpPr>
            <p:spPr>
              <a:xfrm>
                <a:off x="8732555" y="2742837"/>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140;p8"/>
              <p:cNvSpPr/>
              <p:nvPr/>
            </p:nvSpPr>
            <p:spPr>
              <a:xfrm>
                <a:off x="8488210" y="2197802"/>
                <a:ext cx="152328" cy="150867"/>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1" name="Google Shape;141;p8"/>
            <p:cNvGrpSpPr/>
            <p:nvPr/>
          </p:nvGrpSpPr>
          <p:grpSpPr>
            <a:xfrm rot="-461017">
              <a:off x="3506452" y="4515895"/>
              <a:ext cx="1272412" cy="465427"/>
              <a:chOff x="8005503" y="1584026"/>
              <a:chExt cx="1272440" cy="465437"/>
            </a:xfrm>
          </p:grpSpPr>
          <p:sp>
            <p:nvSpPr>
              <p:cNvPr id="142" name="Google Shape;142;p8"/>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8"/>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8"/>
              <p:cNvSpPr/>
              <p:nvPr/>
            </p:nvSpPr>
            <p:spPr>
              <a:xfrm>
                <a:off x="9125543" y="1863550"/>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145;p8"/>
              <p:cNvSpPr/>
              <p:nvPr/>
            </p:nvSpPr>
            <p:spPr>
              <a:xfrm>
                <a:off x="8005503" y="1584026"/>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146;p8"/>
              <p:cNvSpPr/>
              <p:nvPr/>
            </p:nvSpPr>
            <p:spPr>
              <a:xfrm>
                <a:off x="8306729" y="1804190"/>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7" name="Google Shape;147;p8"/>
            <p:cNvGrpSpPr/>
            <p:nvPr/>
          </p:nvGrpSpPr>
          <p:grpSpPr>
            <a:xfrm>
              <a:off x="8060828" y="3744675"/>
              <a:ext cx="967821" cy="1069252"/>
              <a:chOff x="8173252" y="2464311"/>
              <a:chExt cx="1262486" cy="1324971"/>
            </a:xfrm>
          </p:grpSpPr>
          <p:sp>
            <p:nvSpPr>
              <p:cNvPr id="148" name="Google Shape;148;p8"/>
              <p:cNvSpPr/>
              <p:nvPr/>
            </p:nvSpPr>
            <p:spPr>
              <a:xfrm>
                <a:off x="8173252" y="3473419"/>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149;p8"/>
              <p:cNvSpPr/>
              <p:nvPr/>
            </p:nvSpPr>
            <p:spPr>
              <a:xfrm>
                <a:off x="8225096" y="3525266"/>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 name="Google Shape;150;p8"/>
              <p:cNvSpPr/>
              <p:nvPr/>
            </p:nvSpPr>
            <p:spPr>
              <a:xfrm>
                <a:off x="9030755" y="2931684"/>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8"/>
              <p:cNvSpPr/>
              <p:nvPr/>
            </p:nvSpPr>
            <p:spPr>
              <a:xfrm>
                <a:off x="9266484" y="2464311"/>
                <a:ext cx="169254" cy="167627"/>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52" name="Google Shape;152;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3"/>
        <p:cNvGrpSpPr/>
        <p:nvPr/>
      </p:nvGrpSpPr>
      <p:grpSpPr>
        <a:xfrm>
          <a:off x="0" y="0"/>
          <a:ext cx="0" cy="0"/>
          <a:chOff x="0" y="0"/>
          <a:chExt cx="0" cy="0"/>
        </a:xfrm>
      </p:grpSpPr>
      <p:sp>
        <p:nvSpPr>
          <p:cNvPr id="154" name="Google Shape;154;p9"/>
          <p:cNvSpPr txBox="1">
            <a:spLocks noGrp="1"/>
          </p:cNvSpPr>
          <p:nvPr>
            <p:ph type="title"/>
          </p:nvPr>
        </p:nvSpPr>
        <p:spPr>
          <a:xfrm>
            <a:off x="2135550" y="1461738"/>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96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55" name="Google Shape;155;p9"/>
          <p:cNvSpPr txBox="1">
            <a:spLocks noGrp="1"/>
          </p:cNvSpPr>
          <p:nvPr>
            <p:ph type="subTitle" idx="1"/>
          </p:nvPr>
        </p:nvSpPr>
        <p:spPr>
          <a:xfrm>
            <a:off x="2135550" y="3010663"/>
            <a:ext cx="4872900" cy="6711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56" name="Google Shape;156;p9"/>
          <p:cNvGrpSpPr/>
          <p:nvPr/>
        </p:nvGrpSpPr>
        <p:grpSpPr>
          <a:xfrm rot="10800000" flipH="1">
            <a:off x="95820" y="469997"/>
            <a:ext cx="8841537" cy="4325480"/>
            <a:chOff x="19620" y="127995"/>
            <a:chExt cx="8841537" cy="4325480"/>
          </a:xfrm>
        </p:grpSpPr>
        <p:grpSp>
          <p:nvGrpSpPr>
            <p:cNvPr id="157" name="Google Shape;157;p9"/>
            <p:cNvGrpSpPr/>
            <p:nvPr/>
          </p:nvGrpSpPr>
          <p:grpSpPr>
            <a:xfrm>
              <a:off x="19620" y="127995"/>
              <a:ext cx="8841537" cy="3796216"/>
              <a:chOff x="19620" y="127995"/>
              <a:chExt cx="8841537" cy="3796216"/>
            </a:xfrm>
          </p:grpSpPr>
          <p:grpSp>
            <p:nvGrpSpPr>
              <p:cNvPr id="158" name="Google Shape;158;p9"/>
              <p:cNvGrpSpPr/>
              <p:nvPr/>
            </p:nvGrpSpPr>
            <p:grpSpPr>
              <a:xfrm rot="3473665" flipH="1">
                <a:off x="231661" y="164245"/>
                <a:ext cx="522274" cy="789518"/>
                <a:chOff x="8342345" y="1462087"/>
                <a:chExt cx="522255" cy="789490"/>
              </a:xfrm>
            </p:grpSpPr>
            <p:sp>
              <p:nvSpPr>
                <p:cNvPr id="159" name="Google Shape;159;p9"/>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9"/>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9"/>
                <p:cNvSpPr/>
                <p:nvPr/>
              </p:nvSpPr>
              <p:spPr>
                <a:xfrm>
                  <a:off x="8501063" y="14620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9"/>
                <p:cNvSpPr/>
                <p:nvPr/>
              </p:nvSpPr>
              <p:spPr>
                <a:xfrm>
                  <a:off x="8342345" y="2105527"/>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3" name="Google Shape;163;p9"/>
              <p:cNvGrpSpPr/>
              <p:nvPr/>
            </p:nvGrpSpPr>
            <p:grpSpPr>
              <a:xfrm>
                <a:off x="8624730" y="3396235"/>
                <a:ext cx="236428" cy="527977"/>
                <a:chOff x="8355258" y="22693"/>
                <a:chExt cx="360518" cy="805088"/>
              </a:xfrm>
            </p:grpSpPr>
            <p:sp>
              <p:nvSpPr>
                <p:cNvPr id="164" name="Google Shape;164;p9"/>
                <p:cNvSpPr/>
                <p:nvPr/>
              </p:nvSpPr>
              <p:spPr>
                <a:xfrm>
                  <a:off x="8355258" y="511919"/>
                  <a:ext cx="319840" cy="315863"/>
                </a:xfrm>
                <a:custGeom>
                  <a:avLst/>
                  <a:gdLst/>
                  <a:ahLst/>
                  <a:cxnLst/>
                  <a:rect l="l" t="t" r="r" b="b"/>
                  <a:pathLst>
                    <a:path w="172" h="170" extrusionOk="0">
                      <a:moveTo>
                        <a:pt x="88" y="170"/>
                      </a:moveTo>
                      <a:cubicBezTo>
                        <a:pt x="83" y="170"/>
                        <a:pt x="78" y="169"/>
                        <a:pt x="73" y="168"/>
                      </a:cubicBezTo>
                      <a:cubicBezTo>
                        <a:pt x="29" y="160"/>
                        <a:pt x="0" y="118"/>
                        <a:pt x="8" y="74"/>
                      </a:cubicBezTo>
                      <a:cubicBezTo>
                        <a:pt x="8" y="74"/>
                        <a:pt x="8" y="74"/>
                        <a:pt x="8" y="74"/>
                      </a:cubicBezTo>
                      <a:cubicBezTo>
                        <a:pt x="16" y="30"/>
                        <a:pt x="59" y="0"/>
                        <a:pt x="103" y="9"/>
                      </a:cubicBezTo>
                      <a:cubicBezTo>
                        <a:pt x="124" y="13"/>
                        <a:pt x="143" y="25"/>
                        <a:pt x="155" y="43"/>
                      </a:cubicBezTo>
                      <a:cubicBezTo>
                        <a:pt x="167" y="61"/>
                        <a:pt x="172" y="82"/>
                        <a:pt x="168" y="103"/>
                      </a:cubicBezTo>
                      <a:cubicBezTo>
                        <a:pt x="161" y="142"/>
                        <a:pt x="126" y="170"/>
                        <a:pt x="88" y="170"/>
                      </a:cubicBezTo>
                      <a:close/>
                      <a:moveTo>
                        <a:pt x="18" y="76"/>
                      </a:moveTo>
                      <a:cubicBezTo>
                        <a:pt x="15" y="94"/>
                        <a:pt x="19" y="113"/>
                        <a:pt x="30" y="129"/>
                      </a:cubicBezTo>
                      <a:cubicBezTo>
                        <a:pt x="40" y="144"/>
                        <a:pt x="56" y="155"/>
                        <a:pt x="75" y="158"/>
                      </a:cubicBezTo>
                      <a:cubicBezTo>
                        <a:pt x="113" y="165"/>
                        <a:pt x="150" y="140"/>
                        <a:pt x="157" y="102"/>
                      </a:cubicBezTo>
                      <a:cubicBezTo>
                        <a:pt x="161" y="83"/>
                        <a:pt x="157" y="64"/>
                        <a:pt x="146" y="49"/>
                      </a:cubicBezTo>
                      <a:cubicBezTo>
                        <a:pt x="136" y="33"/>
                        <a:pt x="119" y="23"/>
                        <a:pt x="101" y="19"/>
                      </a:cubicBezTo>
                      <a:cubicBezTo>
                        <a:pt x="63" y="12"/>
                        <a:pt x="26" y="37"/>
                        <a:pt x="18"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9"/>
                <p:cNvSpPr/>
                <p:nvPr/>
              </p:nvSpPr>
              <p:spPr>
                <a:xfrm>
                  <a:off x="8407102" y="563765"/>
                  <a:ext cx="117248" cy="141181"/>
                </a:xfrm>
                <a:custGeom>
                  <a:avLst/>
                  <a:gdLst/>
                  <a:ahLst/>
                  <a:cxnLst/>
                  <a:rect l="l" t="t" r="r" b="b"/>
                  <a:pathLst>
                    <a:path w="63" h="76" extrusionOk="0">
                      <a:moveTo>
                        <a:pt x="9" y="76"/>
                      </a:moveTo>
                      <a:cubicBezTo>
                        <a:pt x="6" y="76"/>
                        <a:pt x="4" y="75"/>
                        <a:pt x="3" y="72"/>
                      </a:cubicBezTo>
                      <a:cubicBezTo>
                        <a:pt x="0" y="56"/>
                        <a:pt x="4" y="38"/>
                        <a:pt x="14" y="24"/>
                      </a:cubicBezTo>
                      <a:cubicBezTo>
                        <a:pt x="24" y="10"/>
                        <a:pt x="40" y="1"/>
                        <a:pt x="57" y="0"/>
                      </a:cubicBezTo>
                      <a:cubicBezTo>
                        <a:pt x="60" y="0"/>
                        <a:pt x="62" y="2"/>
                        <a:pt x="63" y="5"/>
                      </a:cubicBezTo>
                      <a:cubicBezTo>
                        <a:pt x="63" y="8"/>
                        <a:pt x="61" y="11"/>
                        <a:pt x="58" y="11"/>
                      </a:cubicBezTo>
                      <a:cubicBezTo>
                        <a:pt x="44" y="12"/>
                        <a:pt x="31" y="19"/>
                        <a:pt x="22" y="30"/>
                      </a:cubicBezTo>
                      <a:cubicBezTo>
                        <a:pt x="14" y="41"/>
                        <a:pt x="11" y="56"/>
                        <a:pt x="14" y="70"/>
                      </a:cubicBezTo>
                      <a:cubicBezTo>
                        <a:pt x="14" y="73"/>
                        <a:pt x="13" y="75"/>
                        <a:pt x="10" y="76"/>
                      </a:cubicBezTo>
                      <a:cubicBezTo>
                        <a:pt x="9" y="76"/>
                        <a:pt x="9" y="76"/>
                        <a:pt x="9"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9"/>
                <p:cNvSpPr/>
                <p:nvPr/>
              </p:nvSpPr>
              <p:spPr>
                <a:xfrm>
                  <a:off x="8563433" y="337237"/>
                  <a:ext cx="152343" cy="142776"/>
                </a:xfrm>
                <a:custGeom>
                  <a:avLst/>
                  <a:gdLst/>
                  <a:ahLst/>
                  <a:cxnLst/>
                  <a:rect l="l" t="t" r="r" b="b"/>
                  <a:pathLst>
                    <a:path w="82" h="77" extrusionOk="0">
                      <a:moveTo>
                        <a:pt x="41" y="77"/>
                      </a:moveTo>
                      <a:cubicBezTo>
                        <a:pt x="39" y="77"/>
                        <a:pt x="36" y="77"/>
                        <a:pt x="34" y="77"/>
                      </a:cubicBezTo>
                      <a:cubicBezTo>
                        <a:pt x="13" y="73"/>
                        <a:pt x="0" y="53"/>
                        <a:pt x="4" y="32"/>
                      </a:cubicBezTo>
                      <a:cubicBezTo>
                        <a:pt x="4" y="32"/>
                        <a:pt x="4" y="32"/>
                        <a:pt x="4" y="32"/>
                      </a:cubicBezTo>
                      <a:cubicBezTo>
                        <a:pt x="5" y="22"/>
                        <a:pt x="11" y="14"/>
                        <a:pt x="19" y="8"/>
                      </a:cubicBezTo>
                      <a:cubicBezTo>
                        <a:pt x="28" y="2"/>
                        <a:pt x="38" y="0"/>
                        <a:pt x="48" y="2"/>
                      </a:cubicBezTo>
                      <a:cubicBezTo>
                        <a:pt x="69" y="6"/>
                        <a:pt x="82" y="26"/>
                        <a:pt x="78" y="46"/>
                      </a:cubicBezTo>
                      <a:cubicBezTo>
                        <a:pt x="77" y="56"/>
                        <a:pt x="71" y="65"/>
                        <a:pt x="63" y="71"/>
                      </a:cubicBezTo>
                      <a:cubicBezTo>
                        <a:pt x="56" y="75"/>
                        <a:pt x="49" y="77"/>
                        <a:pt x="41" y="77"/>
                      </a:cubicBezTo>
                      <a:close/>
                      <a:moveTo>
                        <a:pt x="14" y="34"/>
                      </a:moveTo>
                      <a:cubicBezTo>
                        <a:pt x="11" y="49"/>
                        <a:pt x="21" y="64"/>
                        <a:pt x="36" y="66"/>
                      </a:cubicBezTo>
                      <a:cubicBezTo>
                        <a:pt x="43" y="68"/>
                        <a:pt x="50" y="66"/>
                        <a:pt x="57" y="62"/>
                      </a:cubicBezTo>
                      <a:cubicBezTo>
                        <a:pt x="63" y="58"/>
                        <a:pt x="67" y="52"/>
                        <a:pt x="68" y="44"/>
                      </a:cubicBezTo>
                      <a:cubicBezTo>
                        <a:pt x="71" y="29"/>
                        <a:pt x="61" y="15"/>
                        <a:pt x="46" y="12"/>
                      </a:cubicBezTo>
                      <a:cubicBezTo>
                        <a:pt x="39" y="11"/>
                        <a:pt x="32" y="12"/>
                        <a:pt x="25" y="17"/>
                      </a:cubicBezTo>
                      <a:cubicBezTo>
                        <a:pt x="19" y="21"/>
                        <a:pt x="15" y="27"/>
                        <a:pt x="14"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9"/>
                <p:cNvSpPr/>
                <p:nvPr/>
              </p:nvSpPr>
              <p:spPr>
                <a:xfrm>
                  <a:off x="8430773" y="22693"/>
                  <a:ext cx="167497" cy="165908"/>
                </a:xfrm>
                <a:custGeom>
                  <a:avLst/>
                  <a:gdLst/>
                  <a:ahLst/>
                  <a:cxnLst/>
                  <a:rect l="l" t="t" r="r" b="b"/>
                  <a:pathLst>
                    <a:path w="90" h="89" extrusionOk="0">
                      <a:moveTo>
                        <a:pt x="45" y="89"/>
                      </a:moveTo>
                      <a:cubicBezTo>
                        <a:pt x="42" y="89"/>
                        <a:pt x="40" y="88"/>
                        <a:pt x="37" y="88"/>
                      </a:cubicBezTo>
                      <a:cubicBezTo>
                        <a:pt x="26" y="86"/>
                        <a:pt x="16" y="79"/>
                        <a:pt x="9" y="70"/>
                      </a:cubicBezTo>
                      <a:cubicBezTo>
                        <a:pt x="3" y="60"/>
                        <a:pt x="0" y="49"/>
                        <a:pt x="2" y="37"/>
                      </a:cubicBezTo>
                      <a:cubicBezTo>
                        <a:pt x="2" y="37"/>
                        <a:pt x="2" y="37"/>
                        <a:pt x="2" y="37"/>
                      </a:cubicBezTo>
                      <a:cubicBezTo>
                        <a:pt x="4" y="26"/>
                        <a:pt x="11" y="16"/>
                        <a:pt x="20" y="9"/>
                      </a:cubicBezTo>
                      <a:cubicBezTo>
                        <a:pt x="30" y="3"/>
                        <a:pt x="42" y="0"/>
                        <a:pt x="53" y="3"/>
                      </a:cubicBezTo>
                      <a:cubicBezTo>
                        <a:pt x="64" y="5"/>
                        <a:pt x="74" y="11"/>
                        <a:pt x="81" y="21"/>
                      </a:cubicBezTo>
                      <a:cubicBezTo>
                        <a:pt x="87" y="30"/>
                        <a:pt x="90" y="42"/>
                        <a:pt x="88" y="53"/>
                      </a:cubicBezTo>
                      <a:cubicBezTo>
                        <a:pt x="86" y="65"/>
                        <a:pt x="79" y="74"/>
                        <a:pt x="70" y="81"/>
                      </a:cubicBezTo>
                      <a:cubicBezTo>
                        <a:pt x="62" y="86"/>
                        <a:pt x="54" y="89"/>
                        <a:pt x="45" y="89"/>
                      </a:cubicBezTo>
                      <a:close/>
                      <a:moveTo>
                        <a:pt x="13" y="39"/>
                      </a:moveTo>
                      <a:cubicBezTo>
                        <a:pt x="13" y="39"/>
                        <a:pt x="13" y="39"/>
                        <a:pt x="13" y="39"/>
                      </a:cubicBezTo>
                      <a:cubicBezTo>
                        <a:pt x="11" y="48"/>
                        <a:pt x="13" y="57"/>
                        <a:pt x="18" y="64"/>
                      </a:cubicBezTo>
                      <a:cubicBezTo>
                        <a:pt x="23" y="71"/>
                        <a:pt x="30" y="76"/>
                        <a:pt x="39" y="78"/>
                      </a:cubicBezTo>
                      <a:cubicBezTo>
                        <a:pt x="48" y="79"/>
                        <a:pt x="56" y="77"/>
                        <a:pt x="64" y="72"/>
                      </a:cubicBezTo>
                      <a:cubicBezTo>
                        <a:pt x="71" y="67"/>
                        <a:pt x="76" y="60"/>
                        <a:pt x="77" y="51"/>
                      </a:cubicBezTo>
                      <a:cubicBezTo>
                        <a:pt x="79" y="43"/>
                        <a:pt x="77" y="34"/>
                        <a:pt x="72" y="27"/>
                      </a:cubicBezTo>
                      <a:cubicBezTo>
                        <a:pt x="67" y="19"/>
                        <a:pt x="60" y="15"/>
                        <a:pt x="51" y="13"/>
                      </a:cubicBezTo>
                      <a:cubicBezTo>
                        <a:pt x="42" y="11"/>
                        <a:pt x="34" y="13"/>
                        <a:pt x="26" y="18"/>
                      </a:cubicBezTo>
                      <a:cubicBezTo>
                        <a:pt x="19" y="23"/>
                        <a:pt x="14" y="31"/>
                        <a:pt x="13"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8" name="Google Shape;168;p9"/>
              <p:cNvSpPr/>
              <p:nvPr/>
            </p:nvSpPr>
            <p:spPr>
              <a:xfrm>
                <a:off x="8589188" y="9802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9" name="Google Shape;169;p9"/>
            <p:cNvGrpSpPr/>
            <p:nvPr/>
          </p:nvGrpSpPr>
          <p:grpSpPr>
            <a:xfrm>
              <a:off x="529238" y="4049426"/>
              <a:ext cx="7976150" cy="404050"/>
              <a:chOff x="529238" y="4278026"/>
              <a:chExt cx="7976150" cy="404050"/>
            </a:xfrm>
          </p:grpSpPr>
          <p:grpSp>
            <p:nvGrpSpPr>
              <p:cNvPr id="170" name="Google Shape;170;p9"/>
              <p:cNvGrpSpPr/>
              <p:nvPr/>
            </p:nvGrpSpPr>
            <p:grpSpPr>
              <a:xfrm>
                <a:off x="688350" y="4370926"/>
                <a:ext cx="320675" cy="311150"/>
                <a:chOff x="-40525" y="3616225"/>
                <a:chExt cx="320675" cy="311150"/>
              </a:xfrm>
            </p:grpSpPr>
            <p:sp>
              <p:nvSpPr>
                <p:cNvPr id="171" name="Google Shape;171;p9"/>
                <p:cNvSpPr/>
                <p:nvPr/>
              </p:nvSpPr>
              <p:spPr>
                <a:xfrm>
                  <a:off x="-40525" y="3616225"/>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9"/>
                <p:cNvSpPr/>
                <p:nvPr/>
              </p:nvSpPr>
              <p:spPr>
                <a:xfrm>
                  <a:off x="13450" y="3662263"/>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3" name="Google Shape;173;p9"/>
              <p:cNvSpPr/>
              <p:nvPr/>
            </p:nvSpPr>
            <p:spPr>
              <a:xfrm>
                <a:off x="529238" y="4278026"/>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9"/>
              <p:cNvSpPr/>
              <p:nvPr/>
            </p:nvSpPr>
            <p:spPr>
              <a:xfrm>
                <a:off x="8356163" y="4530975"/>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75" name="Google Shape;175;p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76" name="Google Shape;176;p9"/>
          <p:cNvGrpSpPr/>
          <p:nvPr/>
        </p:nvGrpSpPr>
        <p:grpSpPr>
          <a:xfrm>
            <a:off x="-269125" y="-409562"/>
            <a:ext cx="9653950" cy="5934063"/>
            <a:chOff x="-269125" y="-409562"/>
            <a:chExt cx="9653950" cy="5934063"/>
          </a:xfrm>
        </p:grpSpPr>
        <p:grpSp>
          <p:nvGrpSpPr>
            <p:cNvPr id="177" name="Google Shape;177;p9"/>
            <p:cNvGrpSpPr/>
            <p:nvPr/>
          </p:nvGrpSpPr>
          <p:grpSpPr>
            <a:xfrm rot="10800000" flipH="1">
              <a:off x="-240825" y="-409562"/>
              <a:ext cx="9625650" cy="1161663"/>
              <a:chOff x="-246500" y="3994738"/>
              <a:chExt cx="9625650" cy="1161663"/>
            </a:xfrm>
          </p:grpSpPr>
          <p:sp>
            <p:nvSpPr>
              <p:cNvPr id="178" name="Google Shape;178;p9"/>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0" name="Google Shape;180;p9"/>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1" name="Google Shape;181;p9"/>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2" name="Google Shape;182;p9"/>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3" name="Google Shape;183;p9"/>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4" name="Google Shape;184;p9"/>
              <p:cNvSpPr/>
              <p:nvPr/>
            </p:nvSpPr>
            <p:spPr>
              <a:xfrm>
                <a:off x="904350"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5" name="Google Shape;185;p9"/>
              <p:cNvSpPr/>
              <p:nvPr/>
            </p:nvSpPr>
            <p:spPr>
              <a:xfrm>
                <a:off x="1315375" y="43452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6" name="Google Shape;186;p9"/>
              <p:cNvSpPr/>
              <p:nvPr/>
            </p:nvSpPr>
            <p:spPr>
              <a:xfrm>
                <a:off x="1702900" y="40751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7" name="Google Shape;187;p9"/>
              <p:cNvSpPr/>
              <p:nvPr/>
            </p:nvSpPr>
            <p:spPr>
              <a:xfrm>
                <a:off x="2090400" y="3994738"/>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8" name="Google Shape;188;p9"/>
              <p:cNvSpPr/>
              <p:nvPr/>
            </p:nvSpPr>
            <p:spPr>
              <a:xfrm>
                <a:off x="2360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9" name="Google Shape;189;p9"/>
              <p:cNvSpPr/>
              <p:nvPr/>
            </p:nvSpPr>
            <p:spPr>
              <a:xfrm>
                <a:off x="261882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0" name="Google Shape;190;p9"/>
              <p:cNvSpPr/>
              <p:nvPr/>
            </p:nvSpPr>
            <p:spPr>
              <a:xfrm>
                <a:off x="3018100" y="4615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1" name="Google Shape;191;p9"/>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2" name="Google Shape;192;p9"/>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3" name="Google Shape;193;p9"/>
              <p:cNvSpPr/>
              <p:nvPr/>
            </p:nvSpPr>
            <p:spPr>
              <a:xfrm>
                <a:off x="4309850" y="4368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4" name="Google Shape;194;p9"/>
              <p:cNvSpPr/>
              <p:nvPr/>
            </p:nvSpPr>
            <p:spPr>
              <a:xfrm>
                <a:off x="4638650"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5" name="Google Shape;195;p9"/>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6" name="Google Shape;196;p9"/>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7" name="Google Shape;197;p9"/>
              <p:cNvSpPr/>
              <p:nvPr/>
            </p:nvSpPr>
            <p:spPr>
              <a:xfrm>
                <a:off x="5777750" y="43921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8" name="Google Shape;198;p9"/>
              <p:cNvSpPr/>
              <p:nvPr/>
            </p:nvSpPr>
            <p:spPr>
              <a:xfrm>
                <a:off x="6130038" y="43534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99" name="Google Shape;199;p9"/>
              <p:cNvSpPr/>
              <p:nvPr/>
            </p:nvSpPr>
            <p:spPr>
              <a:xfrm>
                <a:off x="6494075"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0" name="Google Shape;200;p9"/>
              <p:cNvSpPr/>
              <p:nvPr/>
            </p:nvSpPr>
            <p:spPr>
              <a:xfrm>
                <a:off x="6916825"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1" name="Google Shape;201;p9"/>
              <p:cNvSpPr/>
              <p:nvPr/>
            </p:nvSpPr>
            <p:spPr>
              <a:xfrm>
                <a:off x="7316100" y="44743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2" name="Google Shape;202;p9"/>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3" name="Google Shape;203;p9"/>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4" name="Google Shape;204;p9"/>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5" name="Google Shape;205;p9"/>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6" name="Google Shape;206;p9"/>
              <p:cNvSpPr/>
              <p:nvPr/>
            </p:nvSpPr>
            <p:spPr>
              <a:xfrm>
                <a:off x="6018388" y="4509600"/>
                <a:ext cx="13704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7" name="Google Shape;207;p9"/>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8" name="Google Shape;208;p9"/>
              <p:cNvSpPr/>
              <p:nvPr/>
            </p:nvSpPr>
            <p:spPr>
              <a:xfrm>
                <a:off x="1704875" y="4392175"/>
                <a:ext cx="10458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nvGrpSpPr>
            <p:cNvPr id="209" name="Google Shape;209;p9"/>
            <p:cNvGrpSpPr/>
            <p:nvPr/>
          </p:nvGrpSpPr>
          <p:grpSpPr>
            <a:xfrm>
              <a:off x="-269125" y="4443200"/>
              <a:ext cx="9625650" cy="1081300"/>
              <a:chOff x="-246500" y="4075100"/>
              <a:chExt cx="9625650" cy="1081300"/>
            </a:xfrm>
          </p:grpSpPr>
          <p:sp>
            <p:nvSpPr>
              <p:cNvPr id="210" name="Google Shape;210;p9"/>
              <p:cNvSpPr/>
              <p:nvPr/>
            </p:nvSpPr>
            <p:spPr>
              <a:xfrm>
                <a:off x="-50" y="4832400"/>
                <a:ext cx="9144000" cy="32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93850" y="4732700"/>
                <a:ext cx="9324000" cy="4236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2" name="Google Shape;212;p9"/>
              <p:cNvSpPr/>
              <p:nvPr/>
            </p:nvSpPr>
            <p:spPr>
              <a:xfrm>
                <a:off x="-246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3" name="Google Shape;213;p9"/>
              <p:cNvSpPr/>
              <p:nvPr/>
            </p:nvSpPr>
            <p:spPr>
              <a:xfrm>
                <a:off x="82325" y="45448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4" name="Google Shape;214;p9"/>
              <p:cNvSpPr/>
              <p:nvPr/>
            </p:nvSpPr>
            <p:spPr>
              <a:xfrm>
                <a:off x="-129050" y="45096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5" name="Google Shape;215;p9"/>
              <p:cNvSpPr/>
              <p:nvPr/>
            </p:nvSpPr>
            <p:spPr>
              <a:xfrm>
                <a:off x="44637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6" name="Google Shape;216;p9"/>
              <p:cNvSpPr/>
              <p:nvPr/>
            </p:nvSpPr>
            <p:spPr>
              <a:xfrm>
                <a:off x="904350"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7" name="Google Shape;217;p9"/>
              <p:cNvSpPr/>
              <p:nvPr/>
            </p:nvSpPr>
            <p:spPr>
              <a:xfrm>
                <a:off x="1315375" y="43452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8" name="Google Shape;218;p9"/>
              <p:cNvSpPr/>
              <p:nvPr/>
            </p:nvSpPr>
            <p:spPr>
              <a:xfrm>
                <a:off x="1702900" y="40751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9" name="Google Shape;219;p9"/>
              <p:cNvSpPr/>
              <p:nvPr/>
            </p:nvSpPr>
            <p:spPr>
              <a:xfrm>
                <a:off x="2360500"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0" name="Google Shape;220;p9"/>
              <p:cNvSpPr/>
              <p:nvPr/>
            </p:nvSpPr>
            <p:spPr>
              <a:xfrm>
                <a:off x="261882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1" name="Google Shape;221;p9"/>
              <p:cNvSpPr/>
              <p:nvPr/>
            </p:nvSpPr>
            <p:spPr>
              <a:xfrm>
                <a:off x="3018100" y="46153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2" name="Google Shape;222;p9"/>
              <p:cNvSpPr/>
              <p:nvPr/>
            </p:nvSpPr>
            <p:spPr>
              <a:xfrm>
                <a:off x="3487825" y="45918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3" name="Google Shape;223;p9"/>
              <p:cNvSpPr/>
              <p:nvPr/>
            </p:nvSpPr>
            <p:spPr>
              <a:xfrm>
                <a:off x="3934075"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4" name="Google Shape;224;p9"/>
              <p:cNvSpPr/>
              <p:nvPr/>
            </p:nvSpPr>
            <p:spPr>
              <a:xfrm>
                <a:off x="4309850" y="43687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5" name="Google Shape;225;p9"/>
              <p:cNvSpPr/>
              <p:nvPr/>
            </p:nvSpPr>
            <p:spPr>
              <a:xfrm>
                <a:off x="4638650"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6" name="Google Shape;226;p9"/>
              <p:cNvSpPr/>
              <p:nvPr/>
            </p:nvSpPr>
            <p:spPr>
              <a:xfrm>
                <a:off x="4967475" y="44626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7" name="Google Shape;227;p9"/>
              <p:cNvSpPr/>
              <p:nvPr/>
            </p:nvSpPr>
            <p:spPr>
              <a:xfrm>
                <a:off x="5343250" y="45565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8" name="Google Shape;228;p9"/>
              <p:cNvSpPr/>
              <p:nvPr/>
            </p:nvSpPr>
            <p:spPr>
              <a:xfrm>
                <a:off x="5777750" y="43921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29" name="Google Shape;229;p9"/>
              <p:cNvSpPr/>
              <p:nvPr/>
            </p:nvSpPr>
            <p:spPr>
              <a:xfrm>
                <a:off x="6130038" y="435340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0" name="Google Shape;230;p9"/>
              <p:cNvSpPr/>
              <p:nvPr/>
            </p:nvSpPr>
            <p:spPr>
              <a:xfrm>
                <a:off x="6494075" y="4192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1" name="Google Shape;231;p9"/>
              <p:cNvSpPr/>
              <p:nvPr/>
            </p:nvSpPr>
            <p:spPr>
              <a:xfrm>
                <a:off x="6916825" y="42512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2" name="Google Shape;232;p9"/>
              <p:cNvSpPr/>
              <p:nvPr/>
            </p:nvSpPr>
            <p:spPr>
              <a:xfrm>
                <a:off x="7316100" y="447437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3" name="Google Shape;233;p9"/>
              <p:cNvSpPr/>
              <p:nvPr/>
            </p:nvSpPr>
            <p:spPr>
              <a:xfrm>
                <a:off x="7727125"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4" name="Google Shape;234;p9"/>
              <p:cNvSpPr/>
              <p:nvPr/>
            </p:nvSpPr>
            <p:spPr>
              <a:xfrm>
                <a:off x="811465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5" name="Google Shape;235;p9"/>
              <p:cNvSpPr/>
              <p:nvPr/>
            </p:nvSpPr>
            <p:spPr>
              <a:xfrm>
                <a:off x="8537425" y="46035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6" name="Google Shape;236;p9"/>
              <p:cNvSpPr/>
              <p:nvPr/>
            </p:nvSpPr>
            <p:spPr>
              <a:xfrm>
                <a:off x="8854450" y="4274750"/>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7" name="Google Shape;237;p9"/>
              <p:cNvSpPr/>
              <p:nvPr/>
            </p:nvSpPr>
            <p:spPr>
              <a:xfrm>
                <a:off x="6018388" y="4509600"/>
                <a:ext cx="13704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8" name="Google Shape;238;p9"/>
              <p:cNvSpPr/>
              <p:nvPr/>
            </p:nvSpPr>
            <p:spPr>
              <a:xfrm>
                <a:off x="4720900" y="4627025"/>
                <a:ext cx="5247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39" name="Google Shape;239;p9"/>
              <p:cNvSpPr/>
              <p:nvPr/>
            </p:nvSpPr>
            <p:spPr>
              <a:xfrm>
                <a:off x="1704875" y="4392175"/>
                <a:ext cx="1045800" cy="524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0"/>
        <p:cNvGrpSpPr/>
        <p:nvPr/>
      </p:nvGrpSpPr>
      <p:grpSpPr>
        <a:xfrm>
          <a:off x="0" y="0"/>
          <a:ext cx="0" cy="0"/>
          <a:chOff x="0" y="0"/>
          <a:chExt cx="0" cy="0"/>
        </a:xfrm>
      </p:grpSpPr>
      <p:sp>
        <p:nvSpPr>
          <p:cNvPr id="241" name="Google Shape;241;p10"/>
          <p:cNvSpPr>
            <a:spLocks noGrp="1"/>
          </p:cNvSpPr>
          <p:nvPr>
            <p:ph type="pic" idx="2"/>
          </p:nvPr>
        </p:nvSpPr>
        <p:spPr>
          <a:xfrm>
            <a:off x="-6650" y="-6650"/>
            <a:ext cx="9150600" cy="5143500"/>
          </a:xfrm>
          <a:prstGeom prst="rect">
            <a:avLst/>
          </a:prstGeom>
          <a:noFill/>
          <a:ln>
            <a:noFill/>
          </a:ln>
        </p:spPr>
      </p:sp>
      <p:sp>
        <p:nvSpPr>
          <p:cNvPr id="242" name="Google Shape;242;p10"/>
          <p:cNvSpPr txBox="1">
            <a:spLocks noGrp="1"/>
          </p:cNvSpPr>
          <p:nvPr>
            <p:ph type="title"/>
          </p:nvPr>
        </p:nvSpPr>
        <p:spPr>
          <a:xfrm>
            <a:off x="943450" y="4035275"/>
            <a:ext cx="7250400" cy="5145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43" name="Google Shape;243;p1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1pPr>
            <a:lvl2pPr lvl="1"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2pPr>
            <a:lvl3pPr lvl="2"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3pPr>
            <a:lvl4pPr lvl="3"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4pPr>
            <a:lvl5pPr lvl="4"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5pPr>
            <a:lvl6pPr lvl="5"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6pPr>
            <a:lvl7pPr lvl="6"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7pPr>
            <a:lvl8pPr lvl="7"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8pPr>
            <a:lvl9pPr lvl="8" algn="ctr" rtl="0">
              <a:spcBef>
                <a:spcPts val="0"/>
              </a:spcBef>
              <a:spcAft>
                <a:spcPts val="0"/>
              </a:spcAft>
              <a:buClr>
                <a:schemeClr val="dk1"/>
              </a:buClr>
              <a:buSzPts val="3000"/>
              <a:buFont typeface="Exo ExtraBold"/>
              <a:buNone/>
              <a:defRPr sz="3000">
                <a:solidFill>
                  <a:schemeClr val="dk1"/>
                </a:solidFill>
                <a:latin typeface="Exo ExtraBold"/>
                <a:ea typeface="Exo ExtraBold"/>
                <a:cs typeface="Exo ExtraBold"/>
                <a:sym typeface="Exo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gn="ctr">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gn="ctr">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gn="ctr">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gn="ctr">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gn="ctr">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gn="ctr">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gn="ctr">
              <a:lnSpc>
                <a:spcPct val="100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gn="ctr">
              <a:lnSpc>
                <a:spcPct val="100000"/>
              </a:lnSpc>
              <a:spcBef>
                <a:spcPts val="1600"/>
              </a:spcBef>
              <a:spcAft>
                <a:spcPts val="1600"/>
              </a:spcAft>
              <a:buClr>
                <a:schemeClr val="dk1"/>
              </a:buClr>
              <a:buSzPts val="1400"/>
              <a:buFont typeface="Actor"/>
              <a:buChar char="■"/>
              <a:defRPr>
                <a:solidFill>
                  <a:schemeClr val="dk1"/>
                </a:solidFill>
                <a:latin typeface="Actor"/>
                <a:ea typeface="Actor"/>
                <a:cs typeface="Actor"/>
                <a:sym typeface="Actor"/>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Actor"/>
                <a:ea typeface="Actor"/>
                <a:cs typeface="Actor"/>
                <a:sym typeface="Actor"/>
              </a:defRPr>
            </a:lvl1pPr>
            <a:lvl2pPr lvl="1" algn="r">
              <a:buNone/>
              <a:defRPr sz="1300">
                <a:solidFill>
                  <a:schemeClr val="dk1"/>
                </a:solidFill>
                <a:latin typeface="Actor"/>
                <a:ea typeface="Actor"/>
                <a:cs typeface="Actor"/>
                <a:sym typeface="Actor"/>
              </a:defRPr>
            </a:lvl2pPr>
            <a:lvl3pPr lvl="2" algn="r">
              <a:buNone/>
              <a:defRPr sz="1300">
                <a:solidFill>
                  <a:schemeClr val="dk1"/>
                </a:solidFill>
                <a:latin typeface="Actor"/>
                <a:ea typeface="Actor"/>
                <a:cs typeface="Actor"/>
                <a:sym typeface="Actor"/>
              </a:defRPr>
            </a:lvl3pPr>
            <a:lvl4pPr lvl="3" algn="r">
              <a:buNone/>
              <a:defRPr sz="1300">
                <a:solidFill>
                  <a:schemeClr val="dk1"/>
                </a:solidFill>
                <a:latin typeface="Actor"/>
                <a:ea typeface="Actor"/>
                <a:cs typeface="Actor"/>
                <a:sym typeface="Actor"/>
              </a:defRPr>
            </a:lvl4pPr>
            <a:lvl5pPr lvl="4" algn="r">
              <a:buNone/>
              <a:defRPr sz="1300">
                <a:solidFill>
                  <a:schemeClr val="dk1"/>
                </a:solidFill>
                <a:latin typeface="Actor"/>
                <a:ea typeface="Actor"/>
                <a:cs typeface="Actor"/>
                <a:sym typeface="Actor"/>
              </a:defRPr>
            </a:lvl5pPr>
            <a:lvl6pPr lvl="5" algn="r">
              <a:buNone/>
              <a:defRPr sz="1300">
                <a:solidFill>
                  <a:schemeClr val="dk1"/>
                </a:solidFill>
                <a:latin typeface="Actor"/>
                <a:ea typeface="Actor"/>
                <a:cs typeface="Actor"/>
                <a:sym typeface="Actor"/>
              </a:defRPr>
            </a:lvl6pPr>
            <a:lvl7pPr lvl="6" algn="r">
              <a:buNone/>
              <a:defRPr sz="1300">
                <a:solidFill>
                  <a:schemeClr val="dk1"/>
                </a:solidFill>
                <a:latin typeface="Actor"/>
                <a:ea typeface="Actor"/>
                <a:cs typeface="Actor"/>
                <a:sym typeface="Actor"/>
              </a:defRPr>
            </a:lvl7pPr>
            <a:lvl8pPr lvl="7" algn="r">
              <a:buNone/>
              <a:defRPr sz="1300">
                <a:solidFill>
                  <a:schemeClr val="dk1"/>
                </a:solidFill>
                <a:latin typeface="Actor"/>
                <a:ea typeface="Actor"/>
                <a:cs typeface="Actor"/>
                <a:sym typeface="Actor"/>
              </a:defRPr>
            </a:lvl8pPr>
            <a:lvl9pPr lvl="8" algn="r">
              <a:buNone/>
              <a:defRPr sz="1300">
                <a:solidFill>
                  <a:schemeClr val="dk1"/>
                </a:solidFill>
                <a:latin typeface="Actor"/>
                <a:ea typeface="Actor"/>
                <a:cs typeface="Actor"/>
                <a:sym typeface="Acto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hyperlink" Target="https://www.greenscreenchemicals.org/images/ee_images/uploads/resources/GreenScreen_Guidance_v1_4_2018_01_Final.pdf" TargetMode="External"/><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healthline.com/health/willow-bark-natures-aspirin" TargetMode="External"/><Relationship Id="rId5" Type="http://schemas.openxmlformats.org/officeDocument/2006/relationships/hyperlink" Target="https://hort.extension.wisc.edu/articles/rosemary-rosemarinus-officinalis/"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ecos.com/"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thrivemarket.com/p/blueland-laundry-tablets-starter-set" TargetMode="External"/><Relationship Id="rId7" Type="http://schemas.openxmlformats.org/officeDocument/2006/relationships/hyperlink" Target="https://roseray.com/products/roseray-gentle-eco-friendly-laundry-detergent-tablets"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hyperlink" Target="https://www.ecos.com/laundry/hypoallergenic-laundry-detergent-free-clear/" TargetMode="Externa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hyperlink" Target="https://www.flickr.com/photos/nathanreading/7119244297" TargetMode="External"/><Relationship Id="rId5" Type="http://schemas.openxmlformats.org/officeDocument/2006/relationships/hyperlink" Target="https://freerangestock.com/photos/87651/block-of-yellow-soap-on-white-background.html"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35"/>
          <p:cNvSpPr/>
          <p:nvPr/>
        </p:nvSpPr>
        <p:spPr>
          <a:xfrm>
            <a:off x="754450" y="2876300"/>
            <a:ext cx="3567900" cy="3906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1103" name="Google Shape;1103;p35"/>
          <p:cNvSpPr txBox="1">
            <a:spLocks noGrp="1"/>
          </p:cNvSpPr>
          <p:nvPr>
            <p:ph type="ctrTitle"/>
          </p:nvPr>
        </p:nvSpPr>
        <p:spPr>
          <a:xfrm>
            <a:off x="713225" y="809925"/>
            <a:ext cx="4681500" cy="1906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Preservative Alternatives</a:t>
            </a:r>
            <a:endParaRPr/>
          </a:p>
        </p:txBody>
      </p:sp>
      <p:sp>
        <p:nvSpPr>
          <p:cNvPr id="1104" name="Google Shape;1104;p35"/>
          <p:cNvSpPr txBox="1">
            <a:spLocks noGrp="1"/>
          </p:cNvSpPr>
          <p:nvPr>
            <p:ph type="subTitle" idx="1"/>
          </p:nvPr>
        </p:nvSpPr>
        <p:spPr>
          <a:xfrm>
            <a:off x="713225" y="2842975"/>
            <a:ext cx="3728100" cy="39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Final Presentation</a:t>
            </a:r>
            <a:endParaRPr/>
          </a:p>
        </p:txBody>
      </p:sp>
      <p:grpSp>
        <p:nvGrpSpPr>
          <p:cNvPr id="1105" name="Google Shape;1105;p35"/>
          <p:cNvGrpSpPr/>
          <p:nvPr/>
        </p:nvGrpSpPr>
        <p:grpSpPr>
          <a:xfrm>
            <a:off x="5609131" y="418334"/>
            <a:ext cx="4840639" cy="4448440"/>
            <a:chOff x="4856157" y="414204"/>
            <a:chExt cx="5564593" cy="4929565"/>
          </a:xfrm>
        </p:grpSpPr>
        <p:sp>
          <p:nvSpPr>
            <p:cNvPr id="1106" name="Google Shape;1106;p35"/>
            <p:cNvSpPr/>
            <p:nvPr/>
          </p:nvSpPr>
          <p:spPr>
            <a:xfrm>
              <a:off x="6395476" y="2437984"/>
              <a:ext cx="4025274" cy="2905786"/>
            </a:xfrm>
            <a:custGeom>
              <a:avLst/>
              <a:gdLst/>
              <a:ahLst/>
              <a:cxnLst/>
              <a:rect l="l" t="t" r="r" b="b"/>
              <a:pathLst>
                <a:path w="3835" h="2767" extrusionOk="0">
                  <a:moveTo>
                    <a:pt x="3835" y="674"/>
                  </a:moveTo>
                  <a:cubicBezTo>
                    <a:pt x="3808" y="540"/>
                    <a:pt x="3710" y="421"/>
                    <a:pt x="3583" y="369"/>
                  </a:cubicBezTo>
                  <a:cubicBezTo>
                    <a:pt x="3456" y="317"/>
                    <a:pt x="3304" y="332"/>
                    <a:pt x="3189" y="408"/>
                  </a:cubicBezTo>
                  <a:cubicBezTo>
                    <a:pt x="3145" y="298"/>
                    <a:pt x="3026" y="222"/>
                    <a:pt x="2907" y="227"/>
                  </a:cubicBezTo>
                  <a:cubicBezTo>
                    <a:pt x="2788" y="232"/>
                    <a:pt x="2677" y="318"/>
                    <a:pt x="2642" y="431"/>
                  </a:cubicBezTo>
                  <a:cubicBezTo>
                    <a:pt x="2551" y="352"/>
                    <a:pt x="2409" y="338"/>
                    <a:pt x="2305" y="398"/>
                  </a:cubicBezTo>
                  <a:cubicBezTo>
                    <a:pt x="2201" y="459"/>
                    <a:pt x="2143" y="589"/>
                    <a:pt x="2167" y="707"/>
                  </a:cubicBezTo>
                  <a:cubicBezTo>
                    <a:pt x="2049" y="669"/>
                    <a:pt x="1917" y="655"/>
                    <a:pt x="1805" y="706"/>
                  </a:cubicBezTo>
                  <a:cubicBezTo>
                    <a:pt x="1692" y="756"/>
                    <a:pt x="1609" y="887"/>
                    <a:pt x="1644" y="1005"/>
                  </a:cubicBezTo>
                  <a:cubicBezTo>
                    <a:pt x="1448" y="881"/>
                    <a:pt x="1157" y="943"/>
                    <a:pt x="1028" y="1137"/>
                  </a:cubicBezTo>
                  <a:cubicBezTo>
                    <a:pt x="957" y="1010"/>
                    <a:pt x="770" y="967"/>
                    <a:pt x="650" y="1049"/>
                  </a:cubicBezTo>
                  <a:cubicBezTo>
                    <a:pt x="737" y="873"/>
                    <a:pt x="638" y="632"/>
                    <a:pt x="453" y="567"/>
                  </a:cubicBezTo>
                  <a:cubicBezTo>
                    <a:pt x="508" y="434"/>
                    <a:pt x="483" y="271"/>
                    <a:pt x="390" y="161"/>
                  </a:cubicBezTo>
                  <a:cubicBezTo>
                    <a:pt x="297" y="51"/>
                    <a:pt x="141" y="0"/>
                    <a:pt x="0" y="32"/>
                  </a:cubicBezTo>
                  <a:cubicBezTo>
                    <a:pt x="0" y="2767"/>
                    <a:pt x="0" y="2767"/>
                    <a:pt x="0" y="2767"/>
                  </a:cubicBezTo>
                  <a:cubicBezTo>
                    <a:pt x="3835" y="2767"/>
                    <a:pt x="3835" y="2767"/>
                    <a:pt x="3835" y="2767"/>
                  </a:cubicBezTo>
                  <a:lnTo>
                    <a:pt x="3835" y="67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7" name="Google Shape;1107;p35"/>
            <p:cNvSpPr/>
            <p:nvPr/>
          </p:nvSpPr>
          <p:spPr>
            <a:xfrm>
              <a:off x="5707560" y="4734259"/>
              <a:ext cx="1108400" cy="605700"/>
            </a:xfrm>
            <a:custGeom>
              <a:avLst/>
              <a:gdLst/>
              <a:ahLst/>
              <a:cxnLst/>
              <a:rect l="l" t="t" r="r" b="b"/>
              <a:pathLst>
                <a:path w="44336" h="24228" extrusionOk="0">
                  <a:moveTo>
                    <a:pt x="4362" y="2085"/>
                  </a:moveTo>
                  <a:cubicBezTo>
                    <a:pt x="-1512" y="3625"/>
                    <a:pt x="377" y="5787"/>
                    <a:pt x="75" y="9324"/>
                  </a:cubicBezTo>
                  <a:cubicBezTo>
                    <a:pt x="-227" y="12861"/>
                    <a:pt x="345" y="21035"/>
                    <a:pt x="2552" y="23305"/>
                  </a:cubicBezTo>
                  <a:cubicBezTo>
                    <a:pt x="4759" y="25575"/>
                    <a:pt x="6854" y="22945"/>
                    <a:pt x="13315" y="22945"/>
                  </a:cubicBezTo>
                  <a:cubicBezTo>
                    <a:pt x="19776" y="22945"/>
                    <a:pt x="36287" y="23832"/>
                    <a:pt x="41319" y="23305"/>
                  </a:cubicBezTo>
                  <a:cubicBezTo>
                    <a:pt x="46351" y="22778"/>
                    <a:pt x="43589" y="22956"/>
                    <a:pt x="43509" y="19781"/>
                  </a:cubicBezTo>
                  <a:cubicBezTo>
                    <a:pt x="43430" y="16606"/>
                    <a:pt x="42207" y="7538"/>
                    <a:pt x="40842" y="4255"/>
                  </a:cubicBezTo>
                  <a:cubicBezTo>
                    <a:pt x="39477" y="972"/>
                    <a:pt x="41398" y="447"/>
                    <a:pt x="35318" y="85"/>
                  </a:cubicBezTo>
                  <a:cubicBezTo>
                    <a:pt x="29238" y="-277"/>
                    <a:pt x="10236" y="545"/>
                    <a:pt x="4362" y="2085"/>
                  </a:cubicBezTo>
                  <a:close/>
                </a:path>
              </a:pathLst>
            </a:custGeom>
            <a:solidFill>
              <a:schemeClr val="lt1"/>
            </a:solidFill>
            <a:ln w="19050" cap="flat" cmpd="sng">
              <a:solidFill>
                <a:schemeClr val="dk1"/>
              </a:solidFill>
              <a:prstDash val="solid"/>
              <a:round/>
              <a:headEnd type="none" w="med" len="med"/>
              <a:tailEnd type="none" w="med" len="med"/>
            </a:ln>
          </p:spPr>
          <p:txBody>
            <a:bodyPr/>
            <a:lstStyle/>
            <a:p>
              <a:endParaRPr lang="en-US"/>
            </a:p>
          </p:txBody>
        </p:sp>
        <p:sp>
          <p:nvSpPr>
            <p:cNvPr id="1108" name="Google Shape;1108;p35"/>
            <p:cNvSpPr/>
            <p:nvPr/>
          </p:nvSpPr>
          <p:spPr>
            <a:xfrm>
              <a:off x="5205424" y="2194550"/>
              <a:ext cx="503300" cy="2491852"/>
            </a:xfrm>
            <a:custGeom>
              <a:avLst/>
              <a:gdLst/>
              <a:ahLst/>
              <a:cxnLst/>
              <a:rect l="l" t="t" r="r" b="b"/>
              <a:pathLst>
                <a:path w="1114" h="2373" extrusionOk="0">
                  <a:moveTo>
                    <a:pt x="1114" y="6"/>
                  </a:moveTo>
                  <a:cubicBezTo>
                    <a:pt x="1114" y="2373"/>
                    <a:pt x="1114" y="2373"/>
                    <a:pt x="1114" y="2373"/>
                  </a:cubicBezTo>
                  <a:cubicBezTo>
                    <a:pt x="1084" y="2355"/>
                    <a:pt x="1058" y="2332"/>
                    <a:pt x="1035" y="2306"/>
                  </a:cubicBezTo>
                  <a:cubicBezTo>
                    <a:pt x="947" y="2209"/>
                    <a:pt x="893" y="2065"/>
                    <a:pt x="758" y="2022"/>
                  </a:cubicBezTo>
                  <a:cubicBezTo>
                    <a:pt x="683" y="1998"/>
                    <a:pt x="603" y="2003"/>
                    <a:pt x="526" y="2007"/>
                  </a:cubicBezTo>
                  <a:cubicBezTo>
                    <a:pt x="455" y="2011"/>
                    <a:pt x="385" y="2015"/>
                    <a:pt x="315" y="2004"/>
                  </a:cubicBezTo>
                  <a:cubicBezTo>
                    <a:pt x="250" y="1994"/>
                    <a:pt x="185" y="1970"/>
                    <a:pt x="136" y="1924"/>
                  </a:cubicBezTo>
                  <a:cubicBezTo>
                    <a:pt x="79" y="1871"/>
                    <a:pt x="57" y="1794"/>
                    <a:pt x="55" y="1718"/>
                  </a:cubicBezTo>
                  <a:cubicBezTo>
                    <a:pt x="54" y="1634"/>
                    <a:pt x="78" y="1552"/>
                    <a:pt x="89" y="1468"/>
                  </a:cubicBezTo>
                  <a:cubicBezTo>
                    <a:pt x="101" y="1381"/>
                    <a:pt x="87" y="1297"/>
                    <a:pt x="68" y="1212"/>
                  </a:cubicBezTo>
                  <a:cubicBezTo>
                    <a:pt x="37" y="1069"/>
                    <a:pt x="0" y="903"/>
                    <a:pt x="86" y="770"/>
                  </a:cubicBezTo>
                  <a:cubicBezTo>
                    <a:pt x="160" y="656"/>
                    <a:pt x="295" y="636"/>
                    <a:pt x="420" y="615"/>
                  </a:cubicBezTo>
                  <a:cubicBezTo>
                    <a:pt x="477" y="606"/>
                    <a:pt x="537" y="596"/>
                    <a:pt x="588" y="569"/>
                  </a:cubicBezTo>
                  <a:cubicBezTo>
                    <a:pt x="643" y="540"/>
                    <a:pt x="678" y="493"/>
                    <a:pt x="698" y="434"/>
                  </a:cubicBezTo>
                  <a:cubicBezTo>
                    <a:pt x="721" y="365"/>
                    <a:pt x="729" y="293"/>
                    <a:pt x="755" y="226"/>
                  </a:cubicBezTo>
                  <a:cubicBezTo>
                    <a:pt x="780" y="164"/>
                    <a:pt x="820" y="114"/>
                    <a:pt x="873" y="75"/>
                  </a:cubicBezTo>
                  <a:cubicBezTo>
                    <a:pt x="942" y="24"/>
                    <a:pt x="1029" y="0"/>
                    <a:pt x="1114" y="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9" name="Google Shape;1109;p35"/>
            <p:cNvSpPr/>
            <p:nvPr/>
          </p:nvSpPr>
          <p:spPr>
            <a:xfrm>
              <a:off x="5760463" y="1623047"/>
              <a:ext cx="453917" cy="309277"/>
            </a:xfrm>
            <a:custGeom>
              <a:avLst/>
              <a:gdLst/>
              <a:ahLst/>
              <a:cxnLst/>
              <a:rect l="l" t="t" r="r" b="b"/>
              <a:pathLst>
                <a:path w="433" h="295" extrusionOk="0">
                  <a:moveTo>
                    <a:pt x="433" y="67"/>
                  </a:moveTo>
                  <a:cubicBezTo>
                    <a:pt x="433" y="67"/>
                    <a:pt x="420" y="84"/>
                    <a:pt x="401" y="109"/>
                  </a:cubicBezTo>
                  <a:cubicBezTo>
                    <a:pt x="375" y="143"/>
                    <a:pt x="337" y="190"/>
                    <a:pt x="299" y="233"/>
                  </a:cubicBezTo>
                  <a:cubicBezTo>
                    <a:pt x="299" y="233"/>
                    <a:pt x="299" y="233"/>
                    <a:pt x="299" y="233"/>
                  </a:cubicBezTo>
                  <a:cubicBezTo>
                    <a:pt x="296" y="233"/>
                    <a:pt x="243" y="234"/>
                    <a:pt x="202" y="266"/>
                  </a:cubicBezTo>
                  <a:cubicBezTo>
                    <a:pt x="195" y="272"/>
                    <a:pt x="187" y="282"/>
                    <a:pt x="179" y="295"/>
                  </a:cubicBezTo>
                  <a:cubicBezTo>
                    <a:pt x="148" y="280"/>
                    <a:pt x="148" y="280"/>
                    <a:pt x="148" y="280"/>
                  </a:cubicBezTo>
                  <a:cubicBezTo>
                    <a:pt x="0" y="209"/>
                    <a:pt x="0" y="209"/>
                    <a:pt x="0" y="209"/>
                  </a:cubicBezTo>
                  <a:cubicBezTo>
                    <a:pt x="3" y="203"/>
                    <a:pt x="7" y="197"/>
                    <a:pt x="11" y="191"/>
                  </a:cubicBezTo>
                  <a:cubicBezTo>
                    <a:pt x="26" y="173"/>
                    <a:pt x="47" y="162"/>
                    <a:pt x="69" y="156"/>
                  </a:cubicBezTo>
                  <a:cubicBezTo>
                    <a:pt x="90" y="149"/>
                    <a:pt x="112" y="147"/>
                    <a:pt x="132" y="141"/>
                  </a:cubicBezTo>
                  <a:cubicBezTo>
                    <a:pt x="153" y="135"/>
                    <a:pt x="174" y="125"/>
                    <a:pt x="186" y="107"/>
                  </a:cubicBezTo>
                  <a:cubicBezTo>
                    <a:pt x="206" y="80"/>
                    <a:pt x="202" y="39"/>
                    <a:pt x="227" y="17"/>
                  </a:cubicBezTo>
                  <a:cubicBezTo>
                    <a:pt x="244" y="2"/>
                    <a:pt x="269" y="0"/>
                    <a:pt x="291" y="4"/>
                  </a:cubicBezTo>
                  <a:cubicBezTo>
                    <a:pt x="313" y="8"/>
                    <a:pt x="334" y="17"/>
                    <a:pt x="357" y="21"/>
                  </a:cubicBezTo>
                  <a:cubicBezTo>
                    <a:pt x="363" y="22"/>
                    <a:pt x="369" y="23"/>
                    <a:pt x="375" y="23"/>
                  </a:cubicBezTo>
                  <a:cubicBezTo>
                    <a:pt x="392" y="41"/>
                    <a:pt x="411" y="56"/>
                    <a:pt x="433" y="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0" name="Google Shape;1110;p35"/>
            <p:cNvSpPr/>
            <p:nvPr/>
          </p:nvSpPr>
          <p:spPr>
            <a:xfrm>
              <a:off x="6087377" y="1310243"/>
              <a:ext cx="1115975" cy="970163"/>
            </a:xfrm>
            <a:custGeom>
              <a:avLst/>
              <a:gdLst/>
              <a:ahLst/>
              <a:cxnLst/>
              <a:rect l="l" t="t" r="r" b="b"/>
              <a:pathLst>
                <a:path w="1063" h="924" extrusionOk="0">
                  <a:moveTo>
                    <a:pt x="63" y="320"/>
                  </a:moveTo>
                  <a:cubicBezTo>
                    <a:pt x="42" y="297"/>
                    <a:pt x="25" y="268"/>
                    <a:pt x="17" y="237"/>
                  </a:cubicBezTo>
                  <a:cubicBezTo>
                    <a:pt x="0" y="172"/>
                    <a:pt x="19" y="99"/>
                    <a:pt x="65" y="51"/>
                  </a:cubicBezTo>
                  <a:cubicBezTo>
                    <a:pt x="79" y="35"/>
                    <a:pt x="97" y="23"/>
                    <a:pt x="116" y="14"/>
                  </a:cubicBezTo>
                  <a:cubicBezTo>
                    <a:pt x="136" y="5"/>
                    <a:pt x="158" y="0"/>
                    <a:pt x="180" y="3"/>
                  </a:cubicBezTo>
                  <a:cubicBezTo>
                    <a:pt x="189" y="4"/>
                    <a:pt x="199" y="7"/>
                    <a:pt x="207" y="11"/>
                  </a:cubicBezTo>
                  <a:cubicBezTo>
                    <a:pt x="211" y="13"/>
                    <a:pt x="214" y="14"/>
                    <a:pt x="216" y="16"/>
                  </a:cubicBezTo>
                  <a:cubicBezTo>
                    <a:pt x="219" y="18"/>
                    <a:pt x="222" y="20"/>
                    <a:pt x="225" y="22"/>
                  </a:cubicBezTo>
                  <a:cubicBezTo>
                    <a:pt x="228" y="24"/>
                    <a:pt x="230" y="26"/>
                    <a:pt x="233" y="29"/>
                  </a:cubicBezTo>
                  <a:cubicBezTo>
                    <a:pt x="245" y="40"/>
                    <a:pt x="254" y="55"/>
                    <a:pt x="257" y="71"/>
                  </a:cubicBezTo>
                  <a:cubicBezTo>
                    <a:pt x="257" y="71"/>
                    <a:pt x="257" y="71"/>
                    <a:pt x="257" y="71"/>
                  </a:cubicBezTo>
                  <a:cubicBezTo>
                    <a:pt x="277" y="86"/>
                    <a:pt x="298" y="100"/>
                    <a:pt x="319" y="111"/>
                  </a:cubicBezTo>
                  <a:cubicBezTo>
                    <a:pt x="333" y="119"/>
                    <a:pt x="347" y="126"/>
                    <a:pt x="361" y="132"/>
                  </a:cubicBezTo>
                  <a:cubicBezTo>
                    <a:pt x="361" y="132"/>
                    <a:pt x="362" y="132"/>
                    <a:pt x="362" y="132"/>
                  </a:cubicBezTo>
                  <a:cubicBezTo>
                    <a:pt x="369" y="135"/>
                    <a:pt x="376" y="138"/>
                    <a:pt x="383" y="141"/>
                  </a:cubicBezTo>
                  <a:cubicBezTo>
                    <a:pt x="387" y="142"/>
                    <a:pt x="390" y="143"/>
                    <a:pt x="394" y="144"/>
                  </a:cubicBezTo>
                  <a:cubicBezTo>
                    <a:pt x="405" y="148"/>
                    <a:pt x="416" y="152"/>
                    <a:pt x="427" y="155"/>
                  </a:cubicBezTo>
                  <a:cubicBezTo>
                    <a:pt x="427" y="155"/>
                    <a:pt x="427" y="155"/>
                    <a:pt x="427" y="155"/>
                  </a:cubicBezTo>
                  <a:cubicBezTo>
                    <a:pt x="438" y="158"/>
                    <a:pt x="449" y="161"/>
                    <a:pt x="460" y="163"/>
                  </a:cubicBezTo>
                  <a:cubicBezTo>
                    <a:pt x="460" y="163"/>
                    <a:pt x="460" y="163"/>
                    <a:pt x="460" y="163"/>
                  </a:cubicBezTo>
                  <a:cubicBezTo>
                    <a:pt x="467" y="165"/>
                    <a:pt x="474" y="166"/>
                    <a:pt x="482" y="168"/>
                  </a:cubicBezTo>
                  <a:cubicBezTo>
                    <a:pt x="482" y="168"/>
                    <a:pt x="482" y="168"/>
                    <a:pt x="482" y="168"/>
                  </a:cubicBezTo>
                  <a:cubicBezTo>
                    <a:pt x="496" y="170"/>
                    <a:pt x="511" y="172"/>
                    <a:pt x="526" y="174"/>
                  </a:cubicBezTo>
                  <a:cubicBezTo>
                    <a:pt x="526" y="174"/>
                    <a:pt x="526" y="174"/>
                    <a:pt x="526" y="174"/>
                  </a:cubicBezTo>
                  <a:cubicBezTo>
                    <a:pt x="602" y="182"/>
                    <a:pt x="677" y="177"/>
                    <a:pt x="743" y="166"/>
                  </a:cubicBezTo>
                  <a:cubicBezTo>
                    <a:pt x="747" y="165"/>
                    <a:pt x="752" y="164"/>
                    <a:pt x="756" y="163"/>
                  </a:cubicBezTo>
                  <a:cubicBezTo>
                    <a:pt x="763" y="162"/>
                    <a:pt x="770" y="161"/>
                    <a:pt x="777" y="159"/>
                  </a:cubicBezTo>
                  <a:cubicBezTo>
                    <a:pt x="778" y="159"/>
                    <a:pt x="779" y="159"/>
                    <a:pt x="780" y="159"/>
                  </a:cubicBezTo>
                  <a:cubicBezTo>
                    <a:pt x="784" y="158"/>
                    <a:pt x="788" y="157"/>
                    <a:pt x="792" y="156"/>
                  </a:cubicBezTo>
                  <a:cubicBezTo>
                    <a:pt x="794" y="156"/>
                    <a:pt x="795" y="155"/>
                    <a:pt x="796" y="155"/>
                  </a:cubicBezTo>
                  <a:cubicBezTo>
                    <a:pt x="800" y="154"/>
                    <a:pt x="804" y="153"/>
                    <a:pt x="808" y="152"/>
                  </a:cubicBezTo>
                  <a:cubicBezTo>
                    <a:pt x="811" y="151"/>
                    <a:pt x="815" y="151"/>
                    <a:pt x="819" y="150"/>
                  </a:cubicBezTo>
                  <a:cubicBezTo>
                    <a:pt x="822" y="149"/>
                    <a:pt x="826" y="148"/>
                    <a:pt x="830" y="147"/>
                  </a:cubicBezTo>
                  <a:cubicBezTo>
                    <a:pt x="836" y="145"/>
                    <a:pt x="842" y="144"/>
                    <a:pt x="847" y="142"/>
                  </a:cubicBezTo>
                  <a:cubicBezTo>
                    <a:pt x="853" y="141"/>
                    <a:pt x="858" y="139"/>
                    <a:pt x="863" y="137"/>
                  </a:cubicBezTo>
                  <a:cubicBezTo>
                    <a:pt x="864" y="137"/>
                    <a:pt x="865" y="137"/>
                    <a:pt x="865" y="137"/>
                  </a:cubicBezTo>
                  <a:cubicBezTo>
                    <a:pt x="872" y="135"/>
                    <a:pt x="878" y="133"/>
                    <a:pt x="884" y="131"/>
                  </a:cubicBezTo>
                  <a:cubicBezTo>
                    <a:pt x="888" y="130"/>
                    <a:pt x="892" y="129"/>
                    <a:pt x="896" y="127"/>
                  </a:cubicBezTo>
                  <a:cubicBezTo>
                    <a:pt x="899" y="126"/>
                    <a:pt x="903" y="125"/>
                    <a:pt x="906" y="124"/>
                  </a:cubicBezTo>
                  <a:cubicBezTo>
                    <a:pt x="908" y="123"/>
                    <a:pt x="910" y="122"/>
                    <a:pt x="912" y="122"/>
                  </a:cubicBezTo>
                  <a:cubicBezTo>
                    <a:pt x="915" y="121"/>
                    <a:pt x="918" y="119"/>
                    <a:pt x="922" y="118"/>
                  </a:cubicBezTo>
                  <a:cubicBezTo>
                    <a:pt x="922" y="118"/>
                    <a:pt x="922" y="118"/>
                    <a:pt x="922" y="118"/>
                  </a:cubicBezTo>
                  <a:cubicBezTo>
                    <a:pt x="925" y="117"/>
                    <a:pt x="928" y="116"/>
                    <a:pt x="931" y="115"/>
                  </a:cubicBezTo>
                  <a:cubicBezTo>
                    <a:pt x="935" y="113"/>
                    <a:pt x="939" y="112"/>
                    <a:pt x="943" y="110"/>
                  </a:cubicBezTo>
                  <a:cubicBezTo>
                    <a:pt x="945" y="110"/>
                    <a:pt x="946" y="109"/>
                    <a:pt x="947" y="109"/>
                  </a:cubicBezTo>
                  <a:cubicBezTo>
                    <a:pt x="966" y="101"/>
                    <a:pt x="977" y="96"/>
                    <a:pt x="977" y="96"/>
                  </a:cubicBezTo>
                  <a:cubicBezTo>
                    <a:pt x="1063" y="289"/>
                    <a:pt x="956" y="476"/>
                    <a:pt x="952" y="483"/>
                  </a:cubicBezTo>
                  <a:cubicBezTo>
                    <a:pt x="952" y="483"/>
                    <a:pt x="952" y="483"/>
                    <a:pt x="952" y="483"/>
                  </a:cubicBezTo>
                  <a:cubicBezTo>
                    <a:pt x="952" y="483"/>
                    <a:pt x="952" y="483"/>
                    <a:pt x="952" y="483"/>
                  </a:cubicBezTo>
                  <a:cubicBezTo>
                    <a:pt x="952" y="483"/>
                    <a:pt x="884" y="642"/>
                    <a:pt x="813" y="722"/>
                  </a:cubicBezTo>
                  <a:cubicBezTo>
                    <a:pt x="758" y="783"/>
                    <a:pt x="595" y="895"/>
                    <a:pt x="463" y="919"/>
                  </a:cubicBezTo>
                  <a:cubicBezTo>
                    <a:pt x="453" y="921"/>
                    <a:pt x="443" y="922"/>
                    <a:pt x="434" y="923"/>
                  </a:cubicBezTo>
                  <a:cubicBezTo>
                    <a:pt x="418" y="924"/>
                    <a:pt x="404" y="924"/>
                    <a:pt x="389" y="922"/>
                  </a:cubicBezTo>
                  <a:cubicBezTo>
                    <a:pt x="377" y="921"/>
                    <a:pt x="365" y="918"/>
                    <a:pt x="354" y="913"/>
                  </a:cubicBezTo>
                  <a:cubicBezTo>
                    <a:pt x="262" y="874"/>
                    <a:pt x="145" y="698"/>
                    <a:pt x="119" y="513"/>
                  </a:cubicBezTo>
                  <a:cubicBezTo>
                    <a:pt x="115" y="481"/>
                    <a:pt x="113" y="447"/>
                    <a:pt x="115" y="415"/>
                  </a:cubicBezTo>
                  <a:cubicBezTo>
                    <a:pt x="115" y="406"/>
                    <a:pt x="116" y="398"/>
                    <a:pt x="117" y="389"/>
                  </a:cubicBezTo>
                  <a:cubicBezTo>
                    <a:pt x="118" y="381"/>
                    <a:pt x="119" y="372"/>
                    <a:pt x="121" y="364"/>
                  </a:cubicBezTo>
                  <a:cubicBezTo>
                    <a:pt x="99" y="353"/>
                    <a:pt x="80" y="338"/>
                    <a:pt x="63" y="32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35"/>
            <p:cNvSpPr/>
            <p:nvPr/>
          </p:nvSpPr>
          <p:spPr>
            <a:xfrm>
              <a:off x="5708721" y="1818255"/>
              <a:ext cx="206967" cy="557403"/>
            </a:xfrm>
            <a:custGeom>
              <a:avLst/>
              <a:gdLst/>
              <a:ahLst/>
              <a:cxnLst/>
              <a:rect l="l" t="t" r="r" b="b"/>
              <a:pathLst>
                <a:path w="176" h="474" extrusionOk="0">
                  <a:moveTo>
                    <a:pt x="44" y="20"/>
                  </a:moveTo>
                  <a:lnTo>
                    <a:pt x="176" y="84"/>
                  </a:lnTo>
                  <a:lnTo>
                    <a:pt x="0" y="474"/>
                  </a:lnTo>
                  <a:lnTo>
                    <a:pt x="0" y="0"/>
                  </a:lnTo>
                  <a:lnTo>
                    <a:pt x="44" y="2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2" name="Google Shape;1112;p35"/>
            <p:cNvSpPr/>
            <p:nvPr/>
          </p:nvSpPr>
          <p:spPr>
            <a:xfrm>
              <a:off x="6209676" y="775183"/>
              <a:ext cx="1147729" cy="1043072"/>
            </a:xfrm>
            <a:custGeom>
              <a:avLst/>
              <a:gdLst/>
              <a:ahLst/>
              <a:cxnLst/>
              <a:rect l="l" t="t" r="r" b="b"/>
              <a:pathLst>
                <a:path w="1094" h="993" extrusionOk="0">
                  <a:moveTo>
                    <a:pt x="836" y="993"/>
                  </a:moveTo>
                  <a:cubicBezTo>
                    <a:pt x="836" y="993"/>
                    <a:pt x="836" y="993"/>
                    <a:pt x="836" y="993"/>
                  </a:cubicBezTo>
                  <a:cubicBezTo>
                    <a:pt x="840" y="986"/>
                    <a:pt x="947" y="799"/>
                    <a:pt x="861" y="606"/>
                  </a:cubicBezTo>
                  <a:cubicBezTo>
                    <a:pt x="861" y="606"/>
                    <a:pt x="850" y="611"/>
                    <a:pt x="831" y="619"/>
                  </a:cubicBezTo>
                  <a:cubicBezTo>
                    <a:pt x="830" y="619"/>
                    <a:pt x="829" y="620"/>
                    <a:pt x="827" y="620"/>
                  </a:cubicBezTo>
                  <a:cubicBezTo>
                    <a:pt x="823" y="622"/>
                    <a:pt x="819" y="623"/>
                    <a:pt x="815" y="625"/>
                  </a:cubicBezTo>
                  <a:cubicBezTo>
                    <a:pt x="812" y="626"/>
                    <a:pt x="809" y="627"/>
                    <a:pt x="806" y="628"/>
                  </a:cubicBezTo>
                  <a:cubicBezTo>
                    <a:pt x="806" y="628"/>
                    <a:pt x="806" y="628"/>
                    <a:pt x="806" y="628"/>
                  </a:cubicBezTo>
                  <a:cubicBezTo>
                    <a:pt x="802" y="629"/>
                    <a:pt x="799" y="630"/>
                    <a:pt x="796" y="632"/>
                  </a:cubicBezTo>
                  <a:cubicBezTo>
                    <a:pt x="794" y="632"/>
                    <a:pt x="792" y="633"/>
                    <a:pt x="790" y="634"/>
                  </a:cubicBezTo>
                  <a:cubicBezTo>
                    <a:pt x="787" y="635"/>
                    <a:pt x="783" y="636"/>
                    <a:pt x="780" y="637"/>
                  </a:cubicBezTo>
                  <a:cubicBezTo>
                    <a:pt x="776" y="639"/>
                    <a:pt x="772" y="640"/>
                    <a:pt x="768" y="641"/>
                  </a:cubicBezTo>
                  <a:cubicBezTo>
                    <a:pt x="762" y="643"/>
                    <a:pt x="756" y="645"/>
                    <a:pt x="749" y="647"/>
                  </a:cubicBezTo>
                  <a:cubicBezTo>
                    <a:pt x="749" y="647"/>
                    <a:pt x="748" y="647"/>
                    <a:pt x="747" y="647"/>
                  </a:cubicBezTo>
                  <a:cubicBezTo>
                    <a:pt x="742" y="649"/>
                    <a:pt x="737" y="651"/>
                    <a:pt x="731" y="652"/>
                  </a:cubicBezTo>
                  <a:cubicBezTo>
                    <a:pt x="726" y="654"/>
                    <a:pt x="720" y="655"/>
                    <a:pt x="714" y="657"/>
                  </a:cubicBezTo>
                  <a:cubicBezTo>
                    <a:pt x="710" y="658"/>
                    <a:pt x="706" y="659"/>
                    <a:pt x="703" y="660"/>
                  </a:cubicBezTo>
                  <a:cubicBezTo>
                    <a:pt x="699" y="661"/>
                    <a:pt x="695" y="661"/>
                    <a:pt x="692" y="662"/>
                  </a:cubicBezTo>
                  <a:cubicBezTo>
                    <a:pt x="688" y="663"/>
                    <a:pt x="684" y="664"/>
                    <a:pt x="680" y="665"/>
                  </a:cubicBezTo>
                  <a:cubicBezTo>
                    <a:pt x="679" y="665"/>
                    <a:pt x="678" y="666"/>
                    <a:pt x="676" y="666"/>
                  </a:cubicBezTo>
                  <a:cubicBezTo>
                    <a:pt x="672" y="667"/>
                    <a:pt x="668" y="668"/>
                    <a:pt x="664" y="669"/>
                  </a:cubicBezTo>
                  <a:cubicBezTo>
                    <a:pt x="663" y="669"/>
                    <a:pt x="662" y="669"/>
                    <a:pt x="661" y="669"/>
                  </a:cubicBezTo>
                  <a:cubicBezTo>
                    <a:pt x="654" y="671"/>
                    <a:pt x="647" y="672"/>
                    <a:pt x="640" y="673"/>
                  </a:cubicBezTo>
                  <a:cubicBezTo>
                    <a:pt x="636" y="674"/>
                    <a:pt x="631" y="675"/>
                    <a:pt x="627" y="676"/>
                  </a:cubicBezTo>
                  <a:cubicBezTo>
                    <a:pt x="561" y="687"/>
                    <a:pt x="486" y="692"/>
                    <a:pt x="410" y="684"/>
                  </a:cubicBezTo>
                  <a:cubicBezTo>
                    <a:pt x="410" y="684"/>
                    <a:pt x="410" y="684"/>
                    <a:pt x="410" y="684"/>
                  </a:cubicBezTo>
                  <a:cubicBezTo>
                    <a:pt x="395" y="682"/>
                    <a:pt x="380" y="680"/>
                    <a:pt x="366" y="678"/>
                  </a:cubicBezTo>
                  <a:cubicBezTo>
                    <a:pt x="366" y="678"/>
                    <a:pt x="366" y="678"/>
                    <a:pt x="366" y="678"/>
                  </a:cubicBezTo>
                  <a:cubicBezTo>
                    <a:pt x="358" y="676"/>
                    <a:pt x="351" y="675"/>
                    <a:pt x="344" y="673"/>
                  </a:cubicBezTo>
                  <a:cubicBezTo>
                    <a:pt x="344" y="673"/>
                    <a:pt x="344" y="673"/>
                    <a:pt x="344" y="673"/>
                  </a:cubicBezTo>
                  <a:cubicBezTo>
                    <a:pt x="333" y="671"/>
                    <a:pt x="322" y="668"/>
                    <a:pt x="311" y="665"/>
                  </a:cubicBezTo>
                  <a:cubicBezTo>
                    <a:pt x="311" y="665"/>
                    <a:pt x="311" y="665"/>
                    <a:pt x="311" y="665"/>
                  </a:cubicBezTo>
                  <a:cubicBezTo>
                    <a:pt x="300" y="662"/>
                    <a:pt x="289" y="658"/>
                    <a:pt x="278" y="654"/>
                  </a:cubicBezTo>
                  <a:cubicBezTo>
                    <a:pt x="274" y="653"/>
                    <a:pt x="271" y="652"/>
                    <a:pt x="267" y="651"/>
                  </a:cubicBezTo>
                  <a:cubicBezTo>
                    <a:pt x="260" y="648"/>
                    <a:pt x="253" y="645"/>
                    <a:pt x="246" y="642"/>
                  </a:cubicBezTo>
                  <a:cubicBezTo>
                    <a:pt x="246" y="642"/>
                    <a:pt x="245" y="642"/>
                    <a:pt x="245" y="642"/>
                  </a:cubicBezTo>
                  <a:cubicBezTo>
                    <a:pt x="231" y="636"/>
                    <a:pt x="217" y="629"/>
                    <a:pt x="203" y="621"/>
                  </a:cubicBezTo>
                  <a:cubicBezTo>
                    <a:pt x="182" y="610"/>
                    <a:pt x="161" y="596"/>
                    <a:pt x="141" y="581"/>
                  </a:cubicBezTo>
                  <a:cubicBezTo>
                    <a:pt x="138" y="565"/>
                    <a:pt x="129" y="550"/>
                    <a:pt x="117" y="539"/>
                  </a:cubicBezTo>
                  <a:cubicBezTo>
                    <a:pt x="114" y="536"/>
                    <a:pt x="112" y="534"/>
                    <a:pt x="109" y="532"/>
                  </a:cubicBezTo>
                  <a:cubicBezTo>
                    <a:pt x="106" y="530"/>
                    <a:pt x="103" y="528"/>
                    <a:pt x="100" y="526"/>
                  </a:cubicBezTo>
                  <a:cubicBezTo>
                    <a:pt x="98" y="524"/>
                    <a:pt x="95" y="523"/>
                    <a:pt x="91" y="521"/>
                  </a:cubicBezTo>
                  <a:cubicBezTo>
                    <a:pt x="83" y="517"/>
                    <a:pt x="73" y="514"/>
                    <a:pt x="64" y="513"/>
                  </a:cubicBezTo>
                  <a:cubicBezTo>
                    <a:pt x="42" y="510"/>
                    <a:pt x="20" y="515"/>
                    <a:pt x="0" y="524"/>
                  </a:cubicBezTo>
                  <a:cubicBezTo>
                    <a:pt x="46" y="363"/>
                    <a:pt x="133" y="258"/>
                    <a:pt x="185" y="206"/>
                  </a:cubicBezTo>
                  <a:cubicBezTo>
                    <a:pt x="210" y="180"/>
                    <a:pt x="227" y="168"/>
                    <a:pt x="227" y="168"/>
                  </a:cubicBezTo>
                  <a:cubicBezTo>
                    <a:pt x="271" y="133"/>
                    <a:pt x="316" y="109"/>
                    <a:pt x="362" y="95"/>
                  </a:cubicBezTo>
                  <a:cubicBezTo>
                    <a:pt x="662" y="0"/>
                    <a:pt x="985" y="310"/>
                    <a:pt x="1024" y="460"/>
                  </a:cubicBezTo>
                  <a:cubicBezTo>
                    <a:pt x="1024" y="460"/>
                    <a:pt x="1024" y="461"/>
                    <a:pt x="1024" y="461"/>
                  </a:cubicBezTo>
                  <a:cubicBezTo>
                    <a:pt x="1024" y="462"/>
                    <a:pt x="1024" y="462"/>
                    <a:pt x="1024" y="462"/>
                  </a:cubicBezTo>
                  <a:cubicBezTo>
                    <a:pt x="1054" y="541"/>
                    <a:pt x="1094" y="682"/>
                    <a:pt x="1045" y="770"/>
                  </a:cubicBezTo>
                  <a:cubicBezTo>
                    <a:pt x="976" y="894"/>
                    <a:pt x="868" y="967"/>
                    <a:pt x="861" y="971"/>
                  </a:cubicBezTo>
                  <a:cubicBezTo>
                    <a:pt x="861" y="971"/>
                    <a:pt x="839" y="990"/>
                    <a:pt x="836" y="99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3" name="Google Shape;1113;p35"/>
            <p:cNvSpPr/>
            <p:nvPr/>
          </p:nvSpPr>
          <p:spPr>
            <a:xfrm>
              <a:off x="6540117" y="2375658"/>
              <a:ext cx="607967" cy="1059536"/>
            </a:xfrm>
            <a:custGeom>
              <a:avLst/>
              <a:gdLst/>
              <a:ahLst/>
              <a:cxnLst/>
              <a:rect l="l" t="t" r="r" b="b"/>
              <a:pathLst>
                <a:path w="579" h="1009" extrusionOk="0">
                  <a:moveTo>
                    <a:pt x="430" y="967"/>
                  </a:moveTo>
                  <a:cubicBezTo>
                    <a:pt x="379" y="937"/>
                    <a:pt x="304" y="898"/>
                    <a:pt x="224" y="882"/>
                  </a:cubicBezTo>
                  <a:cubicBezTo>
                    <a:pt x="156" y="869"/>
                    <a:pt x="95" y="866"/>
                    <a:pt x="50" y="867"/>
                  </a:cubicBezTo>
                  <a:cubicBezTo>
                    <a:pt x="42" y="737"/>
                    <a:pt x="18" y="597"/>
                    <a:pt x="11" y="516"/>
                  </a:cubicBezTo>
                  <a:cubicBezTo>
                    <a:pt x="0" y="391"/>
                    <a:pt x="11" y="0"/>
                    <a:pt x="11" y="0"/>
                  </a:cubicBezTo>
                  <a:cubicBezTo>
                    <a:pt x="11" y="0"/>
                    <a:pt x="281" y="40"/>
                    <a:pt x="363" y="76"/>
                  </a:cubicBezTo>
                  <a:cubicBezTo>
                    <a:pt x="444" y="111"/>
                    <a:pt x="564" y="336"/>
                    <a:pt x="572" y="390"/>
                  </a:cubicBezTo>
                  <a:cubicBezTo>
                    <a:pt x="579" y="445"/>
                    <a:pt x="522" y="813"/>
                    <a:pt x="513" y="864"/>
                  </a:cubicBezTo>
                  <a:cubicBezTo>
                    <a:pt x="503" y="916"/>
                    <a:pt x="492" y="1009"/>
                    <a:pt x="492" y="1009"/>
                  </a:cubicBezTo>
                  <a:cubicBezTo>
                    <a:pt x="492" y="1009"/>
                    <a:pt x="468" y="990"/>
                    <a:pt x="430" y="96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35"/>
            <p:cNvSpPr/>
            <p:nvPr/>
          </p:nvSpPr>
          <p:spPr>
            <a:xfrm>
              <a:off x="7086934" y="1818255"/>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35"/>
            <p:cNvSpPr/>
            <p:nvPr/>
          </p:nvSpPr>
          <p:spPr>
            <a:xfrm>
              <a:off x="5996828" y="3284671"/>
              <a:ext cx="994853" cy="1281791"/>
            </a:xfrm>
            <a:custGeom>
              <a:avLst/>
              <a:gdLst/>
              <a:ahLst/>
              <a:cxnLst/>
              <a:rect l="l" t="t" r="r" b="b"/>
              <a:pathLst>
                <a:path w="948" h="1221" extrusionOk="0">
                  <a:moveTo>
                    <a:pt x="595" y="1186"/>
                  </a:moveTo>
                  <a:cubicBezTo>
                    <a:pt x="532" y="1213"/>
                    <a:pt x="466" y="1221"/>
                    <a:pt x="422" y="1200"/>
                  </a:cubicBezTo>
                  <a:cubicBezTo>
                    <a:pt x="335" y="1158"/>
                    <a:pt x="0" y="873"/>
                    <a:pt x="0" y="873"/>
                  </a:cubicBezTo>
                  <a:cubicBezTo>
                    <a:pt x="279" y="487"/>
                    <a:pt x="279" y="487"/>
                    <a:pt x="279" y="487"/>
                  </a:cubicBezTo>
                  <a:cubicBezTo>
                    <a:pt x="311" y="498"/>
                    <a:pt x="341" y="512"/>
                    <a:pt x="369" y="528"/>
                  </a:cubicBezTo>
                  <a:cubicBezTo>
                    <a:pt x="382" y="512"/>
                    <a:pt x="531" y="335"/>
                    <a:pt x="560" y="189"/>
                  </a:cubicBezTo>
                  <a:cubicBezTo>
                    <a:pt x="571" y="136"/>
                    <a:pt x="572" y="70"/>
                    <a:pt x="568" y="1"/>
                  </a:cubicBezTo>
                  <a:cubicBezTo>
                    <a:pt x="613" y="0"/>
                    <a:pt x="674" y="3"/>
                    <a:pt x="742" y="16"/>
                  </a:cubicBezTo>
                  <a:cubicBezTo>
                    <a:pt x="822" y="32"/>
                    <a:pt x="897" y="71"/>
                    <a:pt x="948" y="101"/>
                  </a:cubicBezTo>
                  <a:cubicBezTo>
                    <a:pt x="936" y="233"/>
                    <a:pt x="936" y="233"/>
                    <a:pt x="936" y="233"/>
                  </a:cubicBezTo>
                  <a:cubicBezTo>
                    <a:pt x="913" y="426"/>
                    <a:pt x="824" y="958"/>
                    <a:pt x="751" y="1064"/>
                  </a:cubicBezTo>
                  <a:cubicBezTo>
                    <a:pt x="716" y="1116"/>
                    <a:pt x="656" y="1160"/>
                    <a:pt x="595" y="118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35"/>
            <p:cNvSpPr/>
            <p:nvPr/>
          </p:nvSpPr>
          <p:spPr>
            <a:xfrm>
              <a:off x="5708721" y="2375658"/>
              <a:ext cx="1041890" cy="2536540"/>
            </a:xfrm>
            <a:custGeom>
              <a:avLst/>
              <a:gdLst/>
              <a:ahLst/>
              <a:cxnLst/>
              <a:rect l="l" t="t" r="r" b="b"/>
              <a:pathLst>
                <a:path w="992" h="2416" extrusionOk="0">
                  <a:moveTo>
                    <a:pt x="842" y="867"/>
                  </a:moveTo>
                  <a:cubicBezTo>
                    <a:pt x="846" y="936"/>
                    <a:pt x="845" y="1002"/>
                    <a:pt x="834" y="1055"/>
                  </a:cubicBezTo>
                  <a:cubicBezTo>
                    <a:pt x="805" y="1201"/>
                    <a:pt x="656" y="1378"/>
                    <a:pt x="643" y="1394"/>
                  </a:cubicBezTo>
                  <a:cubicBezTo>
                    <a:pt x="615" y="1378"/>
                    <a:pt x="585" y="1364"/>
                    <a:pt x="553" y="1353"/>
                  </a:cubicBezTo>
                  <a:cubicBezTo>
                    <a:pt x="274" y="1739"/>
                    <a:pt x="274" y="1739"/>
                    <a:pt x="274" y="1739"/>
                  </a:cubicBezTo>
                  <a:cubicBezTo>
                    <a:pt x="274" y="1739"/>
                    <a:pt x="609" y="2024"/>
                    <a:pt x="696" y="2066"/>
                  </a:cubicBezTo>
                  <a:cubicBezTo>
                    <a:pt x="740" y="2087"/>
                    <a:pt x="806" y="2079"/>
                    <a:pt x="869" y="2052"/>
                  </a:cubicBezTo>
                  <a:cubicBezTo>
                    <a:pt x="951" y="2232"/>
                    <a:pt x="992" y="2416"/>
                    <a:pt x="992" y="2416"/>
                  </a:cubicBezTo>
                  <a:cubicBezTo>
                    <a:pt x="0" y="2416"/>
                    <a:pt x="0" y="2416"/>
                    <a:pt x="0" y="2416"/>
                  </a:cubicBezTo>
                  <a:cubicBezTo>
                    <a:pt x="0" y="1171"/>
                    <a:pt x="0" y="1171"/>
                    <a:pt x="0" y="1171"/>
                  </a:cubicBezTo>
                  <a:cubicBezTo>
                    <a:pt x="0" y="284"/>
                    <a:pt x="0" y="284"/>
                    <a:pt x="0" y="284"/>
                  </a:cubicBezTo>
                  <a:cubicBezTo>
                    <a:pt x="13" y="284"/>
                    <a:pt x="13" y="284"/>
                    <a:pt x="13" y="284"/>
                  </a:cubicBezTo>
                  <a:cubicBezTo>
                    <a:pt x="13" y="284"/>
                    <a:pt x="137" y="371"/>
                    <a:pt x="315" y="445"/>
                  </a:cubicBezTo>
                  <a:cubicBezTo>
                    <a:pt x="493" y="519"/>
                    <a:pt x="677" y="482"/>
                    <a:pt x="677" y="482"/>
                  </a:cubicBezTo>
                  <a:cubicBezTo>
                    <a:pt x="740" y="87"/>
                    <a:pt x="740" y="87"/>
                    <a:pt x="740" y="87"/>
                  </a:cubicBezTo>
                  <a:cubicBezTo>
                    <a:pt x="753" y="54"/>
                    <a:pt x="764" y="24"/>
                    <a:pt x="769" y="0"/>
                  </a:cubicBezTo>
                  <a:cubicBezTo>
                    <a:pt x="803" y="0"/>
                    <a:pt x="803" y="0"/>
                    <a:pt x="803" y="0"/>
                  </a:cubicBezTo>
                  <a:cubicBezTo>
                    <a:pt x="803" y="0"/>
                    <a:pt x="792" y="391"/>
                    <a:pt x="803" y="516"/>
                  </a:cubicBezTo>
                  <a:cubicBezTo>
                    <a:pt x="810" y="597"/>
                    <a:pt x="834" y="737"/>
                    <a:pt x="842" y="8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7" name="Google Shape;1117;p35"/>
            <p:cNvSpPr/>
            <p:nvPr/>
          </p:nvSpPr>
          <p:spPr>
            <a:xfrm>
              <a:off x="6249658" y="2309804"/>
              <a:ext cx="266941" cy="452743"/>
            </a:xfrm>
            <a:custGeom>
              <a:avLst/>
              <a:gdLst/>
              <a:ahLst/>
              <a:cxnLst/>
              <a:rect l="l" t="t" r="r" b="b"/>
              <a:pathLst>
                <a:path w="254" h="431" extrusionOk="0">
                  <a:moveTo>
                    <a:pt x="221" y="0"/>
                  </a:moveTo>
                  <a:cubicBezTo>
                    <a:pt x="245" y="27"/>
                    <a:pt x="254" y="62"/>
                    <a:pt x="254" y="62"/>
                  </a:cubicBezTo>
                  <a:cubicBezTo>
                    <a:pt x="249" y="86"/>
                    <a:pt x="238" y="116"/>
                    <a:pt x="225" y="149"/>
                  </a:cubicBezTo>
                  <a:cubicBezTo>
                    <a:pt x="175" y="271"/>
                    <a:pt x="87" y="431"/>
                    <a:pt x="87" y="431"/>
                  </a:cubicBezTo>
                  <a:cubicBezTo>
                    <a:pt x="79" y="332"/>
                    <a:pt x="0" y="227"/>
                    <a:pt x="0" y="227"/>
                  </a:cubicBezTo>
                  <a:cubicBezTo>
                    <a:pt x="0" y="227"/>
                    <a:pt x="47" y="201"/>
                    <a:pt x="95" y="163"/>
                  </a:cubicBezTo>
                  <a:cubicBezTo>
                    <a:pt x="135" y="133"/>
                    <a:pt x="175" y="95"/>
                    <a:pt x="193" y="57"/>
                  </a:cubicBezTo>
                  <a:cubicBezTo>
                    <a:pt x="193" y="57"/>
                    <a:pt x="193" y="57"/>
                    <a:pt x="221"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8" name="Google Shape;1118;p35"/>
            <p:cNvSpPr/>
            <p:nvPr/>
          </p:nvSpPr>
          <p:spPr>
            <a:xfrm>
              <a:off x="5722832" y="2441511"/>
              <a:ext cx="763192" cy="478614"/>
            </a:xfrm>
            <a:custGeom>
              <a:avLst/>
              <a:gdLst/>
              <a:ahLst/>
              <a:cxnLst/>
              <a:rect l="l" t="t" r="r" b="b"/>
              <a:pathLst>
                <a:path w="727" h="456" extrusionOk="0">
                  <a:moveTo>
                    <a:pt x="727" y="24"/>
                  </a:moveTo>
                  <a:cubicBezTo>
                    <a:pt x="664" y="419"/>
                    <a:pt x="664" y="419"/>
                    <a:pt x="664" y="419"/>
                  </a:cubicBezTo>
                  <a:cubicBezTo>
                    <a:pt x="664" y="419"/>
                    <a:pt x="480" y="456"/>
                    <a:pt x="302" y="382"/>
                  </a:cubicBezTo>
                  <a:cubicBezTo>
                    <a:pt x="124" y="308"/>
                    <a:pt x="0" y="221"/>
                    <a:pt x="0" y="221"/>
                  </a:cubicBezTo>
                  <a:cubicBezTo>
                    <a:pt x="85" y="1"/>
                    <a:pt x="85" y="1"/>
                    <a:pt x="85" y="1"/>
                  </a:cubicBezTo>
                  <a:cubicBezTo>
                    <a:pt x="93" y="0"/>
                    <a:pt x="93" y="0"/>
                    <a:pt x="93" y="0"/>
                  </a:cubicBezTo>
                  <a:cubicBezTo>
                    <a:pt x="104" y="100"/>
                    <a:pt x="138" y="176"/>
                    <a:pt x="138" y="176"/>
                  </a:cubicBezTo>
                  <a:cubicBezTo>
                    <a:pt x="194" y="72"/>
                    <a:pt x="335" y="28"/>
                    <a:pt x="335" y="28"/>
                  </a:cubicBezTo>
                  <a:cubicBezTo>
                    <a:pt x="335" y="28"/>
                    <a:pt x="323" y="167"/>
                    <a:pt x="343" y="265"/>
                  </a:cubicBezTo>
                  <a:cubicBezTo>
                    <a:pt x="343" y="265"/>
                    <a:pt x="463" y="177"/>
                    <a:pt x="502" y="102"/>
                  </a:cubicBezTo>
                  <a:cubicBezTo>
                    <a:pt x="502" y="102"/>
                    <a:pt x="581" y="207"/>
                    <a:pt x="589" y="306"/>
                  </a:cubicBezTo>
                  <a:cubicBezTo>
                    <a:pt x="589" y="306"/>
                    <a:pt x="677" y="146"/>
                    <a:pt x="727" y="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35"/>
            <p:cNvSpPr/>
            <p:nvPr/>
          </p:nvSpPr>
          <p:spPr>
            <a:xfrm>
              <a:off x="6037987" y="1692428"/>
              <a:ext cx="458622" cy="789064"/>
            </a:xfrm>
            <a:custGeom>
              <a:avLst/>
              <a:gdLst/>
              <a:ahLst/>
              <a:cxnLst/>
              <a:rect l="l" t="t" r="r" b="b"/>
              <a:pathLst>
                <a:path w="436" h="751" extrusionOk="0">
                  <a:moveTo>
                    <a:pt x="422" y="588"/>
                  </a:moveTo>
                  <a:cubicBezTo>
                    <a:pt x="394" y="645"/>
                    <a:pt x="394" y="645"/>
                    <a:pt x="394" y="645"/>
                  </a:cubicBezTo>
                  <a:cubicBezTo>
                    <a:pt x="376" y="683"/>
                    <a:pt x="336" y="721"/>
                    <a:pt x="296" y="751"/>
                  </a:cubicBezTo>
                  <a:cubicBezTo>
                    <a:pt x="0" y="475"/>
                    <a:pt x="136" y="42"/>
                    <a:pt x="136" y="42"/>
                  </a:cubicBezTo>
                  <a:cubicBezTo>
                    <a:pt x="136" y="42"/>
                    <a:pt x="136" y="42"/>
                    <a:pt x="136" y="42"/>
                  </a:cubicBezTo>
                  <a:cubicBezTo>
                    <a:pt x="155" y="17"/>
                    <a:pt x="168" y="0"/>
                    <a:pt x="168" y="0"/>
                  </a:cubicBezTo>
                  <a:cubicBezTo>
                    <a:pt x="166" y="8"/>
                    <a:pt x="165" y="17"/>
                    <a:pt x="164" y="25"/>
                  </a:cubicBezTo>
                  <a:cubicBezTo>
                    <a:pt x="163" y="34"/>
                    <a:pt x="162" y="42"/>
                    <a:pt x="162" y="51"/>
                  </a:cubicBezTo>
                  <a:cubicBezTo>
                    <a:pt x="160" y="83"/>
                    <a:pt x="162" y="117"/>
                    <a:pt x="166" y="149"/>
                  </a:cubicBezTo>
                  <a:cubicBezTo>
                    <a:pt x="192" y="334"/>
                    <a:pt x="309" y="510"/>
                    <a:pt x="401" y="549"/>
                  </a:cubicBezTo>
                  <a:cubicBezTo>
                    <a:pt x="412" y="554"/>
                    <a:pt x="424" y="557"/>
                    <a:pt x="436" y="558"/>
                  </a:cubicBezTo>
                  <a:cubicBezTo>
                    <a:pt x="431" y="570"/>
                    <a:pt x="426" y="580"/>
                    <a:pt x="422" y="5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35"/>
            <p:cNvSpPr/>
            <p:nvPr/>
          </p:nvSpPr>
          <p:spPr>
            <a:xfrm>
              <a:off x="5995653" y="1737115"/>
              <a:ext cx="353961" cy="983100"/>
            </a:xfrm>
            <a:custGeom>
              <a:avLst/>
              <a:gdLst/>
              <a:ahLst/>
              <a:cxnLst/>
              <a:rect l="l" t="t" r="r" b="b"/>
              <a:pathLst>
                <a:path w="337" h="936" extrusionOk="0">
                  <a:moveTo>
                    <a:pt x="337" y="709"/>
                  </a:moveTo>
                  <a:cubicBezTo>
                    <a:pt x="289" y="747"/>
                    <a:pt x="242" y="773"/>
                    <a:pt x="242" y="773"/>
                  </a:cubicBezTo>
                  <a:cubicBezTo>
                    <a:pt x="203" y="848"/>
                    <a:pt x="83" y="936"/>
                    <a:pt x="83" y="936"/>
                  </a:cubicBezTo>
                  <a:cubicBezTo>
                    <a:pt x="63" y="838"/>
                    <a:pt x="75" y="699"/>
                    <a:pt x="75" y="699"/>
                  </a:cubicBezTo>
                  <a:cubicBezTo>
                    <a:pt x="0" y="200"/>
                    <a:pt x="0" y="200"/>
                    <a:pt x="0" y="200"/>
                  </a:cubicBezTo>
                  <a:cubicBezTo>
                    <a:pt x="23" y="181"/>
                    <a:pt x="49" y="154"/>
                    <a:pt x="75" y="124"/>
                  </a:cubicBezTo>
                  <a:cubicBezTo>
                    <a:pt x="75" y="124"/>
                    <a:pt x="75" y="124"/>
                    <a:pt x="75" y="124"/>
                  </a:cubicBezTo>
                  <a:cubicBezTo>
                    <a:pt x="113" y="81"/>
                    <a:pt x="151" y="34"/>
                    <a:pt x="177" y="0"/>
                  </a:cubicBezTo>
                  <a:cubicBezTo>
                    <a:pt x="177" y="0"/>
                    <a:pt x="177" y="0"/>
                    <a:pt x="177" y="0"/>
                  </a:cubicBezTo>
                  <a:cubicBezTo>
                    <a:pt x="177" y="0"/>
                    <a:pt x="41" y="433"/>
                    <a:pt x="337" y="70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35"/>
            <p:cNvSpPr/>
            <p:nvPr/>
          </p:nvSpPr>
          <p:spPr>
            <a:xfrm>
              <a:off x="6323742" y="1333762"/>
              <a:ext cx="8232" cy="7056"/>
            </a:xfrm>
            <a:custGeom>
              <a:avLst/>
              <a:gdLst/>
              <a:ahLst/>
              <a:cxnLst/>
              <a:rect l="l" t="t" r="r" b="b"/>
              <a:pathLst>
                <a:path w="8" h="7" extrusionOk="0">
                  <a:moveTo>
                    <a:pt x="0" y="0"/>
                  </a:moveTo>
                  <a:cubicBezTo>
                    <a:pt x="3" y="2"/>
                    <a:pt x="5" y="4"/>
                    <a:pt x="8" y="7"/>
                  </a:cubicBezTo>
                  <a:cubicBezTo>
                    <a:pt x="5" y="4"/>
                    <a:pt x="3" y="2"/>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2" name="Google Shape;1122;p35"/>
            <p:cNvSpPr/>
            <p:nvPr/>
          </p:nvSpPr>
          <p:spPr>
            <a:xfrm>
              <a:off x="6314335" y="1327882"/>
              <a:ext cx="9408" cy="5880"/>
            </a:xfrm>
            <a:custGeom>
              <a:avLst/>
              <a:gdLst/>
              <a:ahLst/>
              <a:cxnLst/>
              <a:rect l="l" t="t" r="r" b="b"/>
              <a:pathLst>
                <a:path w="9" h="6" extrusionOk="0">
                  <a:moveTo>
                    <a:pt x="0" y="0"/>
                  </a:moveTo>
                  <a:cubicBezTo>
                    <a:pt x="3" y="2"/>
                    <a:pt x="6" y="4"/>
                    <a:pt x="9" y="6"/>
                  </a:cubicBezTo>
                  <a:cubicBezTo>
                    <a:pt x="6" y="4"/>
                    <a:pt x="3" y="2"/>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3" name="Google Shape;1123;p35"/>
            <p:cNvSpPr/>
            <p:nvPr/>
          </p:nvSpPr>
          <p:spPr>
            <a:xfrm>
              <a:off x="6304927" y="1322002"/>
              <a:ext cx="9408" cy="5880"/>
            </a:xfrm>
            <a:custGeom>
              <a:avLst/>
              <a:gdLst/>
              <a:ahLst/>
              <a:cxnLst/>
              <a:rect l="l" t="t" r="r" b="b"/>
              <a:pathLst>
                <a:path w="9" h="5" extrusionOk="0">
                  <a:moveTo>
                    <a:pt x="0" y="0"/>
                  </a:moveTo>
                  <a:cubicBezTo>
                    <a:pt x="4" y="2"/>
                    <a:pt x="7" y="3"/>
                    <a:pt x="9" y="5"/>
                  </a:cubicBezTo>
                  <a:cubicBezTo>
                    <a:pt x="7" y="3"/>
                    <a:pt x="4" y="2"/>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35"/>
            <p:cNvSpPr/>
            <p:nvPr/>
          </p:nvSpPr>
          <p:spPr>
            <a:xfrm>
              <a:off x="5814556" y="1867645"/>
              <a:ext cx="259886" cy="758490"/>
            </a:xfrm>
            <a:custGeom>
              <a:avLst/>
              <a:gdLst/>
              <a:ahLst/>
              <a:cxnLst/>
              <a:rect l="l" t="t" r="r" b="b"/>
              <a:pathLst>
                <a:path w="247" h="723" extrusionOk="0">
                  <a:moveTo>
                    <a:pt x="127" y="62"/>
                  </a:moveTo>
                  <a:cubicBezTo>
                    <a:pt x="135" y="49"/>
                    <a:pt x="143" y="39"/>
                    <a:pt x="150" y="33"/>
                  </a:cubicBezTo>
                  <a:cubicBezTo>
                    <a:pt x="191" y="1"/>
                    <a:pt x="244" y="0"/>
                    <a:pt x="247" y="0"/>
                  </a:cubicBezTo>
                  <a:cubicBezTo>
                    <a:pt x="221" y="30"/>
                    <a:pt x="195" y="57"/>
                    <a:pt x="172" y="76"/>
                  </a:cubicBezTo>
                  <a:cubicBezTo>
                    <a:pt x="247" y="575"/>
                    <a:pt x="247" y="575"/>
                    <a:pt x="247" y="575"/>
                  </a:cubicBezTo>
                  <a:cubicBezTo>
                    <a:pt x="247" y="575"/>
                    <a:pt x="106" y="619"/>
                    <a:pt x="50" y="723"/>
                  </a:cubicBezTo>
                  <a:cubicBezTo>
                    <a:pt x="50" y="723"/>
                    <a:pt x="16" y="647"/>
                    <a:pt x="5" y="547"/>
                  </a:cubicBezTo>
                  <a:cubicBezTo>
                    <a:pt x="0" y="497"/>
                    <a:pt x="0" y="440"/>
                    <a:pt x="14" y="383"/>
                  </a:cubicBezTo>
                  <a:cubicBezTo>
                    <a:pt x="47" y="245"/>
                    <a:pt x="89" y="120"/>
                    <a:pt x="127" y="6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35"/>
            <p:cNvSpPr/>
            <p:nvPr/>
          </p:nvSpPr>
          <p:spPr>
            <a:xfrm>
              <a:off x="5708721" y="1917035"/>
              <a:ext cx="239894" cy="756142"/>
            </a:xfrm>
            <a:custGeom>
              <a:avLst/>
              <a:gdLst/>
              <a:ahLst/>
              <a:cxnLst/>
              <a:rect l="l" t="t" r="r" b="b"/>
              <a:pathLst>
                <a:path w="228" h="721" extrusionOk="0">
                  <a:moveTo>
                    <a:pt x="197" y="0"/>
                  </a:moveTo>
                  <a:cubicBezTo>
                    <a:pt x="228" y="15"/>
                    <a:pt x="228" y="15"/>
                    <a:pt x="228" y="15"/>
                  </a:cubicBezTo>
                  <a:cubicBezTo>
                    <a:pt x="190" y="73"/>
                    <a:pt x="148" y="198"/>
                    <a:pt x="115" y="336"/>
                  </a:cubicBezTo>
                  <a:cubicBezTo>
                    <a:pt x="101" y="393"/>
                    <a:pt x="101" y="450"/>
                    <a:pt x="106" y="500"/>
                  </a:cubicBezTo>
                  <a:cubicBezTo>
                    <a:pt x="98" y="501"/>
                    <a:pt x="98" y="501"/>
                    <a:pt x="98" y="501"/>
                  </a:cubicBezTo>
                  <a:cubicBezTo>
                    <a:pt x="13" y="721"/>
                    <a:pt x="13" y="721"/>
                    <a:pt x="13" y="721"/>
                  </a:cubicBezTo>
                  <a:cubicBezTo>
                    <a:pt x="0" y="721"/>
                    <a:pt x="0" y="721"/>
                    <a:pt x="0" y="721"/>
                  </a:cubicBezTo>
                  <a:cubicBezTo>
                    <a:pt x="0" y="437"/>
                    <a:pt x="0" y="437"/>
                    <a:pt x="0" y="437"/>
                  </a:cubicBezTo>
                  <a:lnTo>
                    <a:pt x="19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35"/>
            <p:cNvSpPr/>
            <p:nvPr/>
          </p:nvSpPr>
          <p:spPr>
            <a:xfrm>
              <a:off x="6077969" y="1302011"/>
              <a:ext cx="1132439" cy="987801"/>
            </a:xfrm>
            <a:custGeom>
              <a:avLst/>
              <a:gdLst/>
              <a:ahLst/>
              <a:cxnLst/>
              <a:rect l="l" t="t" r="r" b="b"/>
              <a:pathLst>
                <a:path w="1078" h="940" extrusionOk="0">
                  <a:moveTo>
                    <a:pt x="423" y="940"/>
                  </a:moveTo>
                  <a:cubicBezTo>
                    <a:pt x="414" y="940"/>
                    <a:pt x="406" y="940"/>
                    <a:pt x="397" y="939"/>
                  </a:cubicBezTo>
                  <a:cubicBezTo>
                    <a:pt x="384" y="937"/>
                    <a:pt x="371" y="934"/>
                    <a:pt x="360" y="929"/>
                  </a:cubicBezTo>
                  <a:cubicBezTo>
                    <a:pt x="268" y="890"/>
                    <a:pt x="147" y="713"/>
                    <a:pt x="120" y="523"/>
                  </a:cubicBezTo>
                  <a:cubicBezTo>
                    <a:pt x="115" y="488"/>
                    <a:pt x="114" y="454"/>
                    <a:pt x="115" y="422"/>
                  </a:cubicBezTo>
                  <a:cubicBezTo>
                    <a:pt x="116" y="413"/>
                    <a:pt x="117" y="404"/>
                    <a:pt x="118" y="396"/>
                  </a:cubicBezTo>
                  <a:cubicBezTo>
                    <a:pt x="118" y="390"/>
                    <a:pt x="119" y="383"/>
                    <a:pt x="120" y="376"/>
                  </a:cubicBezTo>
                  <a:cubicBezTo>
                    <a:pt x="100" y="366"/>
                    <a:pt x="82" y="351"/>
                    <a:pt x="66" y="334"/>
                  </a:cubicBezTo>
                  <a:cubicBezTo>
                    <a:pt x="66" y="334"/>
                    <a:pt x="66" y="334"/>
                    <a:pt x="66" y="334"/>
                  </a:cubicBezTo>
                  <a:cubicBezTo>
                    <a:pt x="43" y="309"/>
                    <a:pt x="26" y="279"/>
                    <a:pt x="18" y="247"/>
                  </a:cubicBezTo>
                  <a:cubicBezTo>
                    <a:pt x="0" y="180"/>
                    <a:pt x="20" y="104"/>
                    <a:pt x="68" y="53"/>
                  </a:cubicBezTo>
                  <a:cubicBezTo>
                    <a:pt x="83" y="36"/>
                    <a:pt x="102" y="23"/>
                    <a:pt x="121" y="14"/>
                  </a:cubicBezTo>
                  <a:cubicBezTo>
                    <a:pt x="144" y="4"/>
                    <a:pt x="168" y="0"/>
                    <a:pt x="190" y="3"/>
                  </a:cubicBezTo>
                  <a:cubicBezTo>
                    <a:pt x="200" y="4"/>
                    <a:pt x="211" y="7"/>
                    <a:pt x="220" y="12"/>
                  </a:cubicBezTo>
                  <a:cubicBezTo>
                    <a:pt x="224" y="13"/>
                    <a:pt x="227" y="15"/>
                    <a:pt x="230" y="17"/>
                  </a:cubicBezTo>
                  <a:cubicBezTo>
                    <a:pt x="233" y="19"/>
                    <a:pt x="236" y="21"/>
                    <a:pt x="239" y="23"/>
                  </a:cubicBezTo>
                  <a:cubicBezTo>
                    <a:pt x="242" y="26"/>
                    <a:pt x="245" y="28"/>
                    <a:pt x="247" y="31"/>
                  </a:cubicBezTo>
                  <a:cubicBezTo>
                    <a:pt x="261" y="43"/>
                    <a:pt x="270" y="58"/>
                    <a:pt x="274" y="74"/>
                  </a:cubicBezTo>
                  <a:cubicBezTo>
                    <a:pt x="292" y="88"/>
                    <a:pt x="312" y="101"/>
                    <a:pt x="332" y="112"/>
                  </a:cubicBezTo>
                  <a:cubicBezTo>
                    <a:pt x="345" y="119"/>
                    <a:pt x="359" y="126"/>
                    <a:pt x="373" y="132"/>
                  </a:cubicBezTo>
                  <a:cubicBezTo>
                    <a:pt x="373" y="132"/>
                    <a:pt x="373" y="132"/>
                    <a:pt x="374" y="132"/>
                  </a:cubicBezTo>
                  <a:cubicBezTo>
                    <a:pt x="374" y="132"/>
                    <a:pt x="374" y="132"/>
                    <a:pt x="375" y="132"/>
                  </a:cubicBezTo>
                  <a:cubicBezTo>
                    <a:pt x="381" y="135"/>
                    <a:pt x="388" y="138"/>
                    <a:pt x="395" y="141"/>
                  </a:cubicBezTo>
                  <a:cubicBezTo>
                    <a:pt x="398" y="142"/>
                    <a:pt x="402" y="143"/>
                    <a:pt x="406" y="145"/>
                  </a:cubicBezTo>
                  <a:cubicBezTo>
                    <a:pt x="417" y="148"/>
                    <a:pt x="427" y="152"/>
                    <a:pt x="437" y="155"/>
                  </a:cubicBezTo>
                  <a:cubicBezTo>
                    <a:pt x="438" y="155"/>
                    <a:pt x="438" y="155"/>
                    <a:pt x="438" y="155"/>
                  </a:cubicBezTo>
                  <a:cubicBezTo>
                    <a:pt x="448" y="158"/>
                    <a:pt x="459" y="160"/>
                    <a:pt x="470" y="163"/>
                  </a:cubicBezTo>
                  <a:cubicBezTo>
                    <a:pt x="470" y="163"/>
                    <a:pt x="470" y="163"/>
                    <a:pt x="471" y="163"/>
                  </a:cubicBezTo>
                  <a:cubicBezTo>
                    <a:pt x="478" y="165"/>
                    <a:pt x="485" y="166"/>
                    <a:pt x="492" y="167"/>
                  </a:cubicBezTo>
                  <a:cubicBezTo>
                    <a:pt x="492" y="167"/>
                    <a:pt x="492" y="167"/>
                    <a:pt x="492" y="167"/>
                  </a:cubicBezTo>
                  <a:cubicBezTo>
                    <a:pt x="506" y="170"/>
                    <a:pt x="519" y="172"/>
                    <a:pt x="535" y="173"/>
                  </a:cubicBezTo>
                  <a:cubicBezTo>
                    <a:pt x="535" y="173"/>
                    <a:pt x="536" y="173"/>
                    <a:pt x="536" y="174"/>
                  </a:cubicBezTo>
                  <a:cubicBezTo>
                    <a:pt x="603" y="181"/>
                    <a:pt x="675" y="178"/>
                    <a:pt x="751" y="165"/>
                  </a:cubicBezTo>
                  <a:cubicBezTo>
                    <a:pt x="753" y="165"/>
                    <a:pt x="756" y="164"/>
                    <a:pt x="758" y="164"/>
                  </a:cubicBezTo>
                  <a:cubicBezTo>
                    <a:pt x="763" y="163"/>
                    <a:pt x="763" y="163"/>
                    <a:pt x="763" y="163"/>
                  </a:cubicBezTo>
                  <a:cubicBezTo>
                    <a:pt x="770" y="162"/>
                    <a:pt x="777" y="160"/>
                    <a:pt x="784" y="159"/>
                  </a:cubicBezTo>
                  <a:cubicBezTo>
                    <a:pt x="787" y="158"/>
                    <a:pt x="787" y="158"/>
                    <a:pt x="787" y="158"/>
                  </a:cubicBezTo>
                  <a:cubicBezTo>
                    <a:pt x="792" y="157"/>
                    <a:pt x="795" y="157"/>
                    <a:pt x="799" y="156"/>
                  </a:cubicBezTo>
                  <a:cubicBezTo>
                    <a:pt x="801" y="155"/>
                    <a:pt x="802" y="155"/>
                    <a:pt x="802" y="155"/>
                  </a:cubicBezTo>
                  <a:cubicBezTo>
                    <a:pt x="807" y="154"/>
                    <a:pt x="811" y="153"/>
                    <a:pt x="815" y="152"/>
                  </a:cubicBezTo>
                  <a:cubicBezTo>
                    <a:pt x="826" y="149"/>
                    <a:pt x="826" y="149"/>
                    <a:pt x="826" y="149"/>
                  </a:cubicBezTo>
                  <a:cubicBezTo>
                    <a:pt x="828" y="149"/>
                    <a:pt x="830" y="148"/>
                    <a:pt x="832" y="148"/>
                  </a:cubicBezTo>
                  <a:cubicBezTo>
                    <a:pt x="836" y="147"/>
                    <a:pt x="836" y="147"/>
                    <a:pt x="836" y="147"/>
                  </a:cubicBezTo>
                  <a:cubicBezTo>
                    <a:pt x="843" y="145"/>
                    <a:pt x="848" y="143"/>
                    <a:pt x="854" y="142"/>
                  </a:cubicBezTo>
                  <a:cubicBezTo>
                    <a:pt x="858" y="141"/>
                    <a:pt x="862" y="140"/>
                    <a:pt x="866" y="138"/>
                  </a:cubicBezTo>
                  <a:cubicBezTo>
                    <a:pt x="870" y="137"/>
                    <a:pt x="870" y="137"/>
                    <a:pt x="870" y="137"/>
                  </a:cubicBezTo>
                  <a:cubicBezTo>
                    <a:pt x="871" y="137"/>
                    <a:pt x="872" y="137"/>
                    <a:pt x="873" y="137"/>
                  </a:cubicBezTo>
                  <a:cubicBezTo>
                    <a:pt x="878" y="135"/>
                    <a:pt x="885" y="133"/>
                    <a:pt x="890" y="131"/>
                  </a:cubicBezTo>
                  <a:cubicBezTo>
                    <a:pt x="902" y="127"/>
                    <a:pt x="902" y="127"/>
                    <a:pt x="902" y="127"/>
                  </a:cubicBezTo>
                  <a:cubicBezTo>
                    <a:pt x="906" y="126"/>
                    <a:pt x="909" y="125"/>
                    <a:pt x="913" y="124"/>
                  </a:cubicBezTo>
                  <a:cubicBezTo>
                    <a:pt x="915" y="123"/>
                    <a:pt x="916" y="122"/>
                    <a:pt x="918" y="122"/>
                  </a:cubicBezTo>
                  <a:cubicBezTo>
                    <a:pt x="921" y="121"/>
                    <a:pt x="925" y="120"/>
                    <a:pt x="928" y="118"/>
                  </a:cubicBezTo>
                  <a:cubicBezTo>
                    <a:pt x="928" y="118"/>
                    <a:pt x="928" y="118"/>
                    <a:pt x="929" y="118"/>
                  </a:cubicBezTo>
                  <a:cubicBezTo>
                    <a:pt x="931" y="117"/>
                    <a:pt x="934" y="116"/>
                    <a:pt x="937" y="115"/>
                  </a:cubicBezTo>
                  <a:cubicBezTo>
                    <a:pt x="941" y="113"/>
                    <a:pt x="945" y="112"/>
                    <a:pt x="949" y="110"/>
                  </a:cubicBezTo>
                  <a:cubicBezTo>
                    <a:pt x="951" y="110"/>
                    <a:pt x="951" y="109"/>
                    <a:pt x="952" y="109"/>
                  </a:cubicBezTo>
                  <a:cubicBezTo>
                    <a:pt x="972" y="101"/>
                    <a:pt x="983" y="96"/>
                    <a:pt x="983" y="96"/>
                  </a:cubicBezTo>
                  <a:cubicBezTo>
                    <a:pt x="985" y="95"/>
                    <a:pt x="987" y="95"/>
                    <a:pt x="989" y="96"/>
                  </a:cubicBezTo>
                  <a:cubicBezTo>
                    <a:pt x="991" y="97"/>
                    <a:pt x="993" y="98"/>
                    <a:pt x="994" y="100"/>
                  </a:cubicBezTo>
                  <a:cubicBezTo>
                    <a:pt x="1078" y="289"/>
                    <a:pt x="982" y="470"/>
                    <a:pt x="969" y="494"/>
                  </a:cubicBezTo>
                  <a:cubicBezTo>
                    <a:pt x="969" y="494"/>
                    <a:pt x="969" y="494"/>
                    <a:pt x="969" y="494"/>
                  </a:cubicBezTo>
                  <a:cubicBezTo>
                    <a:pt x="966" y="501"/>
                    <a:pt x="900" y="655"/>
                    <a:pt x="828" y="735"/>
                  </a:cubicBezTo>
                  <a:cubicBezTo>
                    <a:pt x="770" y="801"/>
                    <a:pt x="603" y="912"/>
                    <a:pt x="473" y="936"/>
                  </a:cubicBezTo>
                  <a:cubicBezTo>
                    <a:pt x="464" y="937"/>
                    <a:pt x="454" y="939"/>
                    <a:pt x="444" y="940"/>
                  </a:cubicBezTo>
                  <a:cubicBezTo>
                    <a:pt x="437" y="940"/>
                    <a:pt x="430" y="940"/>
                    <a:pt x="423" y="940"/>
                  </a:cubicBezTo>
                  <a:close/>
                  <a:moveTo>
                    <a:pt x="79" y="322"/>
                  </a:moveTo>
                  <a:cubicBezTo>
                    <a:pt x="95" y="340"/>
                    <a:pt x="113" y="354"/>
                    <a:pt x="134" y="364"/>
                  </a:cubicBezTo>
                  <a:cubicBezTo>
                    <a:pt x="137" y="366"/>
                    <a:pt x="139" y="370"/>
                    <a:pt x="138" y="373"/>
                  </a:cubicBezTo>
                  <a:cubicBezTo>
                    <a:pt x="137" y="382"/>
                    <a:pt x="135" y="390"/>
                    <a:pt x="134" y="398"/>
                  </a:cubicBezTo>
                  <a:cubicBezTo>
                    <a:pt x="134" y="406"/>
                    <a:pt x="133" y="414"/>
                    <a:pt x="132" y="423"/>
                  </a:cubicBezTo>
                  <a:cubicBezTo>
                    <a:pt x="131" y="454"/>
                    <a:pt x="132" y="487"/>
                    <a:pt x="137" y="520"/>
                  </a:cubicBezTo>
                  <a:cubicBezTo>
                    <a:pt x="163" y="705"/>
                    <a:pt x="279" y="876"/>
                    <a:pt x="367" y="913"/>
                  </a:cubicBezTo>
                  <a:cubicBezTo>
                    <a:pt x="376" y="917"/>
                    <a:pt x="388" y="920"/>
                    <a:pt x="400" y="922"/>
                  </a:cubicBezTo>
                  <a:cubicBezTo>
                    <a:pt x="413" y="924"/>
                    <a:pt x="427" y="924"/>
                    <a:pt x="442" y="923"/>
                  </a:cubicBezTo>
                  <a:cubicBezTo>
                    <a:pt x="452" y="922"/>
                    <a:pt x="461" y="921"/>
                    <a:pt x="470" y="919"/>
                  </a:cubicBezTo>
                  <a:cubicBezTo>
                    <a:pt x="596" y="895"/>
                    <a:pt x="759" y="788"/>
                    <a:pt x="815" y="724"/>
                  </a:cubicBezTo>
                  <a:cubicBezTo>
                    <a:pt x="882" y="649"/>
                    <a:pt x="947" y="503"/>
                    <a:pt x="953" y="489"/>
                  </a:cubicBezTo>
                  <a:cubicBezTo>
                    <a:pt x="953" y="488"/>
                    <a:pt x="953" y="487"/>
                    <a:pt x="954" y="486"/>
                  </a:cubicBezTo>
                  <a:cubicBezTo>
                    <a:pt x="961" y="473"/>
                    <a:pt x="1058" y="296"/>
                    <a:pt x="982" y="115"/>
                  </a:cubicBezTo>
                  <a:cubicBezTo>
                    <a:pt x="977" y="117"/>
                    <a:pt x="969" y="121"/>
                    <a:pt x="959" y="124"/>
                  </a:cubicBezTo>
                  <a:cubicBezTo>
                    <a:pt x="958" y="125"/>
                    <a:pt x="957" y="126"/>
                    <a:pt x="955" y="126"/>
                  </a:cubicBezTo>
                  <a:cubicBezTo>
                    <a:pt x="952" y="128"/>
                    <a:pt x="947" y="129"/>
                    <a:pt x="943" y="131"/>
                  </a:cubicBezTo>
                  <a:cubicBezTo>
                    <a:pt x="940" y="132"/>
                    <a:pt x="937" y="133"/>
                    <a:pt x="934" y="134"/>
                  </a:cubicBezTo>
                  <a:cubicBezTo>
                    <a:pt x="933" y="134"/>
                    <a:pt x="933" y="134"/>
                    <a:pt x="933" y="134"/>
                  </a:cubicBezTo>
                  <a:cubicBezTo>
                    <a:pt x="930" y="136"/>
                    <a:pt x="927" y="137"/>
                    <a:pt x="923" y="138"/>
                  </a:cubicBezTo>
                  <a:cubicBezTo>
                    <a:pt x="922" y="138"/>
                    <a:pt x="920" y="139"/>
                    <a:pt x="918" y="140"/>
                  </a:cubicBezTo>
                  <a:cubicBezTo>
                    <a:pt x="915" y="141"/>
                    <a:pt x="911" y="142"/>
                    <a:pt x="907" y="143"/>
                  </a:cubicBezTo>
                  <a:cubicBezTo>
                    <a:pt x="896" y="147"/>
                    <a:pt x="896" y="147"/>
                    <a:pt x="896" y="147"/>
                  </a:cubicBezTo>
                  <a:cubicBezTo>
                    <a:pt x="890" y="149"/>
                    <a:pt x="883" y="151"/>
                    <a:pt x="877" y="153"/>
                  </a:cubicBezTo>
                  <a:cubicBezTo>
                    <a:pt x="873" y="145"/>
                    <a:pt x="873" y="145"/>
                    <a:pt x="873" y="145"/>
                  </a:cubicBezTo>
                  <a:cubicBezTo>
                    <a:pt x="876" y="153"/>
                    <a:pt x="876" y="153"/>
                    <a:pt x="876" y="153"/>
                  </a:cubicBezTo>
                  <a:cubicBezTo>
                    <a:pt x="871" y="155"/>
                    <a:pt x="871" y="155"/>
                    <a:pt x="871" y="155"/>
                  </a:cubicBezTo>
                  <a:cubicBezTo>
                    <a:pt x="867" y="156"/>
                    <a:pt x="863" y="157"/>
                    <a:pt x="858" y="158"/>
                  </a:cubicBezTo>
                  <a:cubicBezTo>
                    <a:pt x="853" y="160"/>
                    <a:pt x="847" y="162"/>
                    <a:pt x="841" y="163"/>
                  </a:cubicBezTo>
                  <a:cubicBezTo>
                    <a:pt x="836" y="164"/>
                    <a:pt x="836" y="164"/>
                    <a:pt x="836" y="164"/>
                  </a:cubicBezTo>
                  <a:cubicBezTo>
                    <a:pt x="834" y="165"/>
                    <a:pt x="832" y="165"/>
                    <a:pt x="830" y="166"/>
                  </a:cubicBezTo>
                  <a:cubicBezTo>
                    <a:pt x="819" y="169"/>
                    <a:pt x="819" y="169"/>
                    <a:pt x="819" y="169"/>
                  </a:cubicBezTo>
                  <a:cubicBezTo>
                    <a:pt x="815" y="170"/>
                    <a:pt x="811" y="171"/>
                    <a:pt x="807" y="171"/>
                  </a:cubicBezTo>
                  <a:cubicBezTo>
                    <a:pt x="806" y="172"/>
                    <a:pt x="804" y="172"/>
                    <a:pt x="803" y="172"/>
                  </a:cubicBezTo>
                  <a:cubicBezTo>
                    <a:pt x="799" y="173"/>
                    <a:pt x="795" y="174"/>
                    <a:pt x="791" y="175"/>
                  </a:cubicBezTo>
                  <a:cubicBezTo>
                    <a:pt x="787" y="176"/>
                    <a:pt x="787" y="176"/>
                    <a:pt x="787" y="176"/>
                  </a:cubicBezTo>
                  <a:cubicBezTo>
                    <a:pt x="781" y="177"/>
                    <a:pt x="773" y="178"/>
                    <a:pt x="766" y="180"/>
                  </a:cubicBezTo>
                  <a:cubicBezTo>
                    <a:pt x="761" y="181"/>
                    <a:pt x="761" y="181"/>
                    <a:pt x="761" y="181"/>
                  </a:cubicBezTo>
                  <a:cubicBezTo>
                    <a:pt x="759" y="181"/>
                    <a:pt x="756" y="181"/>
                    <a:pt x="754" y="182"/>
                  </a:cubicBezTo>
                  <a:cubicBezTo>
                    <a:pt x="676" y="195"/>
                    <a:pt x="603" y="198"/>
                    <a:pt x="534" y="190"/>
                  </a:cubicBezTo>
                  <a:cubicBezTo>
                    <a:pt x="534" y="190"/>
                    <a:pt x="534" y="190"/>
                    <a:pt x="534" y="190"/>
                  </a:cubicBezTo>
                  <a:cubicBezTo>
                    <a:pt x="518" y="189"/>
                    <a:pt x="503" y="187"/>
                    <a:pt x="490" y="184"/>
                  </a:cubicBezTo>
                  <a:cubicBezTo>
                    <a:pt x="489" y="184"/>
                    <a:pt x="489" y="184"/>
                    <a:pt x="489" y="184"/>
                  </a:cubicBezTo>
                  <a:cubicBezTo>
                    <a:pt x="482" y="183"/>
                    <a:pt x="475" y="181"/>
                    <a:pt x="467" y="180"/>
                  </a:cubicBezTo>
                  <a:cubicBezTo>
                    <a:pt x="467" y="180"/>
                    <a:pt x="467" y="179"/>
                    <a:pt x="467" y="179"/>
                  </a:cubicBezTo>
                  <a:cubicBezTo>
                    <a:pt x="455" y="177"/>
                    <a:pt x="444" y="174"/>
                    <a:pt x="434" y="171"/>
                  </a:cubicBezTo>
                  <a:cubicBezTo>
                    <a:pt x="434" y="171"/>
                    <a:pt x="434" y="171"/>
                    <a:pt x="433" y="171"/>
                  </a:cubicBezTo>
                  <a:cubicBezTo>
                    <a:pt x="423" y="168"/>
                    <a:pt x="412" y="165"/>
                    <a:pt x="400" y="160"/>
                  </a:cubicBezTo>
                  <a:cubicBezTo>
                    <a:pt x="396" y="159"/>
                    <a:pt x="393" y="158"/>
                    <a:pt x="389" y="157"/>
                  </a:cubicBezTo>
                  <a:cubicBezTo>
                    <a:pt x="382" y="154"/>
                    <a:pt x="375" y="151"/>
                    <a:pt x="368" y="148"/>
                  </a:cubicBezTo>
                  <a:cubicBezTo>
                    <a:pt x="368" y="148"/>
                    <a:pt x="367" y="148"/>
                    <a:pt x="367" y="148"/>
                  </a:cubicBezTo>
                  <a:cubicBezTo>
                    <a:pt x="353" y="142"/>
                    <a:pt x="338" y="134"/>
                    <a:pt x="324" y="127"/>
                  </a:cubicBezTo>
                  <a:cubicBezTo>
                    <a:pt x="302" y="115"/>
                    <a:pt x="281" y="101"/>
                    <a:pt x="261" y="86"/>
                  </a:cubicBezTo>
                  <a:cubicBezTo>
                    <a:pt x="259" y="85"/>
                    <a:pt x="258" y="83"/>
                    <a:pt x="258" y="80"/>
                  </a:cubicBezTo>
                  <a:cubicBezTo>
                    <a:pt x="255" y="67"/>
                    <a:pt x="247" y="54"/>
                    <a:pt x="236" y="43"/>
                  </a:cubicBezTo>
                  <a:cubicBezTo>
                    <a:pt x="233" y="41"/>
                    <a:pt x="231" y="39"/>
                    <a:pt x="229" y="37"/>
                  </a:cubicBezTo>
                  <a:cubicBezTo>
                    <a:pt x="226" y="35"/>
                    <a:pt x="224" y="33"/>
                    <a:pt x="221" y="31"/>
                  </a:cubicBezTo>
                  <a:cubicBezTo>
                    <a:pt x="218" y="30"/>
                    <a:pt x="216" y="28"/>
                    <a:pt x="213" y="27"/>
                  </a:cubicBezTo>
                  <a:cubicBezTo>
                    <a:pt x="205" y="23"/>
                    <a:pt x="196" y="21"/>
                    <a:pt x="187" y="19"/>
                  </a:cubicBezTo>
                  <a:cubicBezTo>
                    <a:pt x="169" y="17"/>
                    <a:pt x="148" y="20"/>
                    <a:pt x="128" y="30"/>
                  </a:cubicBezTo>
                  <a:cubicBezTo>
                    <a:pt x="111" y="38"/>
                    <a:pt x="94" y="50"/>
                    <a:pt x="80" y="65"/>
                  </a:cubicBezTo>
                  <a:cubicBezTo>
                    <a:pt x="36" y="111"/>
                    <a:pt x="18" y="181"/>
                    <a:pt x="35" y="243"/>
                  </a:cubicBezTo>
                  <a:cubicBezTo>
                    <a:pt x="42" y="272"/>
                    <a:pt x="57" y="299"/>
                    <a:pt x="79" y="32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35"/>
            <p:cNvSpPr/>
            <p:nvPr/>
          </p:nvSpPr>
          <p:spPr>
            <a:xfrm>
              <a:off x="7077527" y="1808847"/>
              <a:ext cx="18815" cy="17640"/>
            </a:xfrm>
            <a:custGeom>
              <a:avLst/>
              <a:gdLst/>
              <a:ahLst/>
              <a:cxnLst/>
              <a:rect l="l" t="t" r="r" b="b"/>
              <a:pathLst>
                <a:path w="18" h="17" extrusionOk="0">
                  <a:moveTo>
                    <a:pt x="9" y="17"/>
                  </a:moveTo>
                  <a:cubicBezTo>
                    <a:pt x="6" y="17"/>
                    <a:pt x="3" y="15"/>
                    <a:pt x="1" y="12"/>
                  </a:cubicBezTo>
                  <a:cubicBezTo>
                    <a:pt x="0" y="9"/>
                    <a:pt x="1" y="5"/>
                    <a:pt x="3" y="3"/>
                  </a:cubicBezTo>
                  <a:cubicBezTo>
                    <a:pt x="5" y="1"/>
                    <a:pt x="9" y="0"/>
                    <a:pt x="12" y="1"/>
                  </a:cubicBezTo>
                  <a:cubicBezTo>
                    <a:pt x="15" y="2"/>
                    <a:pt x="18" y="5"/>
                    <a:pt x="18" y="9"/>
                  </a:cubicBezTo>
                  <a:cubicBezTo>
                    <a:pt x="18" y="9"/>
                    <a:pt x="18" y="9"/>
                    <a:pt x="18" y="9"/>
                  </a:cubicBezTo>
                  <a:cubicBezTo>
                    <a:pt x="18" y="14"/>
                    <a:pt x="14" y="17"/>
                    <a:pt x="9" y="17"/>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35"/>
            <p:cNvSpPr/>
            <p:nvPr/>
          </p:nvSpPr>
          <p:spPr>
            <a:xfrm>
              <a:off x="5987421" y="3276439"/>
              <a:ext cx="1013667" cy="1290023"/>
            </a:xfrm>
            <a:custGeom>
              <a:avLst/>
              <a:gdLst/>
              <a:ahLst/>
              <a:cxnLst/>
              <a:rect l="l" t="t" r="r" b="b"/>
              <a:pathLst>
                <a:path w="966" h="1229" extrusionOk="0">
                  <a:moveTo>
                    <a:pt x="491" y="1229"/>
                  </a:moveTo>
                  <a:cubicBezTo>
                    <a:pt x="467" y="1229"/>
                    <a:pt x="445" y="1225"/>
                    <a:pt x="427" y="1216"/>
                  </a:cubicBezTo>
                  <a:cubicBezTo>
                    <a:pt x="340" y="1174"/>
                    <a:pt x="17" y="899"/>
                    <a:pt x="4" y="887"/>
                  </a:cubicBezTo>
                  <a:cubicBezTo>
                    <a:pt x="0" y="885"/>
                    <a:pt x="0" y="880"/>
                    <a:pt x="2" y="876"/>
                  </a:cubicBezTo>
                  <a:cubicBezTo>
                    <a:pt x="281" y="490"/>
                    <a:pt x="281" y="490"/>
                    <a:pt x="281" y="490"/>
                  </a:cubicBezTo>
                  <a:cubicBezTo>
                    <a:pt x="283" y="487"/>
                    <a:pt x="287" y="486"/>
                    <a:pt x="291" y="487"/>
                  </a:cubicBezTo>
                  <a:cubicBezTo>
                    <a:pt x="320" y="497"/>
                    <a:pt x="348" y="509"/>
                    <a:pt x="376" y="525"/>
                  </a:cubicBezTo>
                  <a:cubicBezTo>
                    <a:pt x="403" y="493"/>
                    <a:pt x="534" y="329"/>
                    <a:pt x="561" y="196"/>
                  </a:cubicBezTo>
                  <a:cubicBezTo>
                    <a:pt x="570" y="149"/>
                    <a:pt x="573" y="88"/>
                    <a:pt x="568" y="10"/>
                  </a:cubicBezTo>
                  <a:cubicBezTo>
                    <a:pt x="568" y="5"/>
                    <a:pt x="571" y="1"/>
                    <a:pt x="576" y="1"/>
                  </a:cubicBezTo>
                  <a:cubicBezTo>
                    <a:pt x="581" y="0"/>
                    <a:pt x="585" y="4"/>
                    <a:pt x="585" y="9"/>
                  </a:cubicBezTo>
                  <a:cubicBezTo>
                    <a:pt x="590" y="89"/>
                    <a:pt x="587" y="151"/>
                    <a:pt x="578" y="199"/>
                  </a:cubicBezTo>
                  <a:cubicBezTo>
                    <a:pt x="548" y="349"/>
                    <a:pt x="391" y="534"/>
                    <a:pt x="385" y="541"/>
                  </a:cubicBezTo>
                  <a:cubicBezTo>
                    <a:pt x="382" y="545"/>
                    <a:pt x="377" y="545"/>
                    <a:pt x="374" y="543"/>
                  </a:cubicBezTo>
                  <a:cubicBezTo>
                    <a:pt x="347" y="528"/>
                    <a:pt x="319" y="515"/>
                    <a:pt x="291" y="505"/>
                  </a:cubicBezTo>
                  <a:cubicBezTo>
                    <a:pt x="21" y="880"/>
                    <a:pt x="21" y="880"/>
                    <a:pt x="21" y="880"/>
                  </a:cubicBezTo>
                  <a:cubicBezTo>
                    <a:pt x="66" y="918"/>
                    <a:pt x="356" y="1163"/>
                    <a:pt x="435" y="1201"/>
                  </a:cubicBezTo>
                  <a:cubicBezTo>
                    <a:pt x="474" y="1219"/>
                    <a:pt x="536" y="1214"/>
                    <a:pt x="601" y="1186"/>
                  </a:cubicBezTo>
                  <a:cubicBezTo>
                    <a:pt x="663" y="1160"/>
                    <a:pt x="720" y="1115"/>
                    <a:pt x="753" y="1067"/>
                  </a:cubicBezTo>
                  <a:cubicBezTo>
                    <a:pt x="825" y="962"/>
                    <a:pt x="913" y="433"/>
                    <a:pt x="936" y="240"/>
                  </a:cubicBezTo>
                  <a:cubicBezTo>
                    <a:pt x="948" y="109"/>
                    <a:pt x="948" y="109"/>
                    <a:pt x="948" y="109"/>
                  </a:cubicBezTo>
                  <a:cubicBezTo>
                    <a:pt x="949" y="104"/>
                    <a:pt x="953" y="100"/>
                    <a:pt x="958" y="101"/>
                  </a:cubicBezTo>
                  <a:cubicBezTo>
                    <a:pt x="962" y="101"/>
                    <a:pt x="966" y="105"/>
                    <a:pt x="965" y="110"/>
                  </a:cubicBezTo>
                  <a:cubicBezTo>
                    <a:pt x="953" y="242"/>
                    <a:pt x="953" y="242"/>
                    <a:pt x="953" y="242"/>
                  </a:cubicBezTo>
                  <a:cubicBezTo>
                    <a:pt x="930" y="436"/>
                    <a:pt x="841" y="969"/>
                    <a:pt x="767" y="1077"/>
                  </a:cubicBezTo>
                  <a:cubicBezTo>
                    <a:pt x="732" y="1128"/>
                    <a:pt x="674" y="1174"/>
                    <a:pt x="607" y="1202"/>
                  </a:cubicBezTo>
                  <a:cubicBezTo>
                    <a:pt x="566" y="1220"/>
                    <a:pt x="526" y="1229"/>
                    <a:pt x="491" y="12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9" name="Google Shape;1129;p35"/>
            <p:cNvSpPr/>
            <p:nvPr/>
          </p:nvSpPr>
          <p:spPr>
            <a:xfrm>
              <a:off x="5699313" y="2367426"/>
              <a:ext cx="1060707" cy="2552998"/>
            </a:xfrm>
            <a:custGeom>
              <a:avLst/>
              <a:gdLst/>
              <a:ahLst/>
              <a:cxnLst/>
              <a:rect l="l" t="t" r="r" b="b"/>
              <a:pathLst>
                <a:path w="1010" h="2432" extrusionOk="0">
                  <a:moveTo>
                    <a:pt x="1001" y="2432"/>
                  </a:moveTo>
                  <a:cubicBezTo>
                    <a:pt x="997" y="2432"/>
                    <a:pt x="993" y="2429"/>
                    <a:pt x="992" y="2425"/>
                  </a:cubicBezTo>
                  <a:cubicBezTo>
                    <a:pt x="992" y="2424"/>
                    <a:pt x="952" y="2245"/>
                    <a:pt x="874" y="2071"/>
                  </a:cubicBezTo>
                  <a:cubicBezTo>
                    <a:pt x="806" y="2098"/>
                    <a:pt x="744" y="2102"/>
                    <a:pt x="701" y="2082"/>
                  </a:cubicBezTo>
                  <a:cubicBezTo>
                    <a:pt x="614" y="2040"/>
                    <a:pt x="291" y="1765"/>
                    <a:pt x="278" y="1753"/>
                  </a:cubicBezTo>
                  <a:cubicBezTo>
                    <a:pt x="274" y="1751"/>
                    <a:pt x="274" y="1746"/>
                    <a:pt x="276" y="1742"/>
                  </a:cubicBezTo>
                  <a:cubicBezTo>
                    <a:pt x="555" y="1356"/>
                    <a:pt x="555" y="1356"/>
                    <a:pt x="555" y="1356"/>
                  </a:cubicBezTo>
                  <a:cubicBezTo>
                    <a:pt x="557" y="1353"/>
                    <a:pt x="561" y="1352"/>
                    <a:pt x="565" y="1353"/>
                  </a:cubicBezTo>
                  <a:cubicBezTo>
                    <a:pt x="594" y="1363"/>
                    <a:pt x="622" y="1375"/>
                    <a:pt x="650" y="1391"/>
                  </a:cubicBezTo>
                  <a:cubicBezTo>
                    <a:pt x="677" y="1359"/>
                    <a:pt x="808" y="1195"/>
                    <a:pt x="835" y="1062"/>
                  </a:cubicBezTo>
                  <a:cubicBezTo>
                    <a:pt x="844" y="1015"/>
                    <a:pt x="847" y="954"/>
                    <a:pt x="842" y="876"/>
                  </a:cubicBezTo>
                  <a:cubicBezTo>
                    <a:pt x="837" y="797"/>
                    <a:pt x="827" y="715"/>
                    <a:pt x="817" y="643"/>
                  </a:cubicBezTo>
                  <a:cubicBezTo>
                    <a:pt x="811" y="597"/>
                    <a:pt x="806" y="557"/>
                    <a:pt x="803" y="525"/>
                  </a:cubicBezTo>
                  <a:cubicBezTo>
                    <a:pt x="794" y="411"/>
                    <a:pt x="802" y="75"/>
                    <a:pt x="803" y="17"/>
                  </a:cubicBezTo>
                  <a:cubicBezTo>
                    <a:pt x="785" y="17"/>
                    <a:pt x="785" y="17"/>
                    <a:pt x="785" y="17"/>
                  </a:cubicBezTo>
                  <a:cubicBezTo>
                    <a:pt x="779" y="38"/>
                    <a:pt x="770" y="65"/>
                    <a:pt x="757" y="97"/>
                  </a:cubicBezTo>
                  <a:cubicBezTo>
                    <a:pt x="694" y="491"/>
                    <a:pt x="694" y="491"/>
                    <a:pt x="694" y="491"/>
                  </a:cubicBezTo>
                  <a:cubicBezTo>
                    <a:pt x="694" y="494"/>
                    <a:pt x="691" y="497"/>
                    <a:pt x="688" y="498"/>
                  </a:cubicBezTo>
                  <a:cubicBezTo>
                    <a:pt x="686" y="498"/>
                    <a:pt x="499" y="535"/>
                    <a:pt x="321" y="461"/>
                  </a:cubicBezTo>
                  <a:cubicBezTo>
                    <a:pt x="157" y="393"/>
                    <a:pt x="37" y="313"/>
                    <a:pt x="19" y="301"/>
                  </a:cubicBezTo>
                  <a:cubicBezTo>
                    <a:pt x="17" y="301"/>
                    <a:pt x="17" y="301"/>
                    <a:pt x="17" y="301"/>
                  </a:cubicBezTo>
                  <a:cubicBezTo>
                    <a:pt x="17" y="2424"/>
                    <a:pt x="17" y="2424"/>
                    <a:pt x="17" y="2424"/>
                  </a:cubicBezTo>
                  <a:cubicBezTo>
                    <a:pt x="17" y="2428"/>
                    <a:pt x="13" y="2432"/>
                    <a:pt x="9" y="2432"/>
                  </a:cubicBezTo>
                  <a:cubicBezTo>
                    <a:pt x="4" y="2432"/>
                    <a:pt x="0" y="2428"/>
                    <a:pt x="0" y="2424"/>
                  </a:cubicBezTo>
                  <a:cubicBezTo>
                    <a:pt x="0" y="292"/>
                    <a:pt x="0" y="292"/>
                    <a:pt x="0" y="292"/>
                  </a:cubicBezTo>
                  <a:cubicBezTo>
                    <a:pt x="0" y="288"/>
                    <a:pt x="4" y="284"/>
                    <a:pt x="9" y="284"/>
                  </a:cubicBezTo>
                  <a:cubicBezTo>
                    <a:pt x="22" y="284"/>
                    <a:pt x="22" y="284"/>
                    <a:pt x="22" y="284"/>
                  </a:cubicBezTo>
                  <a:cubicBezTo>
                    <a:pt x="24" y="284"/>
                    <a:pt x="26" y="284"/>
                    <a:pt x="27" y="285"/>
                  </a:cubicBezTo>
                  <a:cubicBezTo>
                    <a:pt x="28" y="286"/>
                    <a:pt x="153" y="372"/>
                    <a:pt x="327" y="445"/>
                  </a:cubicBezTo>
                  <a:cubicBezTo>
                    <a:pt x="483" y="510"/>
                    <a:pt x="646" y="488"/>
                    <a:pt x="679" y="482"/>
                  </a:cubicBezTo>
                  <a:cubicBezTo>
                    <a:pt x="740" y="93"/>
                    <a:pt x="740" y="93"/>
                    <a:pt x="740" y="93"/>
                  </a:cubicBezTo>
                  <a:cubicBezTo>
                    <a:pt x="740" y="93"/>
                    <a:pt x="741" y="92"/>
                    <a:pt x="741" y="92"/>
                  </a:cubicBezTo>
                  <a:cubicBezTo>
                    <a:pt x="755" y="56"/>
                    <a:pt x="765" y="28"/>
                    <a:pt x="770" y="6"/>
                  </a:cubicBezTo>
                  <a:cubicBezTo>
                    <a:pt x="771" y="2"/>
                    <a:pt x="774" y="0"/>
                    <a:pt x="778" y="0"/>
                  </a:cubicBezTo>
                  <a:cubicBezTo>
                    <a:pt x="812" y="0"/>
                    <a:pt x="812" y="0"/>
                    <a:pt x="812" y="0"/>
                  </a:cubicBezTo>
                  <a:cubicBezTo>
                    <a:pt x="812" y="0"/>
                    <a:pt x="812" y="0"/>
                    <a:pt x="812" y="0"/>
                  </a:cubicBezTo>
                  <a:cubicBezTo>
                    <a:pt x="814" y="0"/>
                    <a:pt x="816" y="0"/>
                    <a:pt x="818" y="2"/>
                  </a:cubicBezTo>
                  <a:cubicBezTo>
                    <a:pt x="820" y="4"/>
                    <a:pt x="820" y="6"/>
                    <a:pt x="820" y="8"/>
                  </a:cubicBezTo>
                  <a:cubicBezTo>
                    <a:pt x="820" y="12"/>
                    <a:pt x="810" y="400"/>
                    <a:pt x="820" y="523"/>
                  </a:cubicBezTo>
                  <a:cubicBezTo>
                    <a:pt x="823" y="555"/>
                    <a:pt x="828" y="595"/>
                    <a:pt x="834" y="641"/>
                  </a:cubicBezTo>
                  <a:cubicBezTo>
                    <a:pt x="844" y="713"/>
                    <a:pt x="854" y="795"/>
                    <a:pt x="859" y="875"/>
                  </a:cubicBezTo>
                  <a:cubicBezTo>
                    <a:pt x="864" y="955"/>
                    <a:pt x="861" y="1017"/>
                    <a:pt x="852" y="1065"/>
                  </a:cubicBezTo>
                  <a:cubicBezTo>
                    <a:pt x="822" y="1215"/>
                    <a:pt x="665" y="1400"/>
                    <a:pt x="659" y="1407"/>
                  </a:cubicBezTo>
                  <a:cubicBezTo>
                    <a:pt x="656" y="1411"/>
                    <a:pt x="651" y="1411"/>
                    <a:pt x="648" y="1409"/>
                  </a:cubicBezTo>
                  <a:cubicBezTo>
                    <a:pt x="621" y="1394"/>
                    <a:pt x="593" y="1381"/>
                    <a:pt x="565" y="1371"/>
                  </a:cubicBezTo>
                  <a:cubicBezTo>
                    <a:pt x="295" y="1746"/>
                    <a:pt x="295" y="1746"/>
                    <a:pt x="295" y="1746"/>
                  </a:cubicBezTo>
                  <a:cubicBezTo>
                    <a:pt x="340" y="1784"/>
                    <a:pt x="630" y="2029"/>
                    <a:pt x="709" y="2067"/>
                  </a:cubicBezTo>
                  <a:cubicBezTo>
                    <a:pt x="748" y="2085"/>
                    <a:pt x="810" y="2080"/>
                    <a:pt x="875" y="2052"/>
                  </a:cubicBezTo>
                  <a:cubicBezTo>
                    <a:pt x="879" y="2051"/>
                    <a:pt x="884" y="2053"/>
                    <a:pt x="886" y="2057"/>
                  </a:cubicBezTo>
                  <a:cubicBezTo>
                    <a:pt x="967" y="2235"/>
                    <a:pt x="1009" y="2420"/>
                    <a:pt x="1009" y="2422"/>
                  </a:cubicBezTo>
                  <a:cubicBezTo>
                    <a:pt x="1010" y="2426"/>
                    <a:pt x="1007" y="2431"/>
                    <a:pt x="1002" y="2432"/>
                  </a:cubicBezTo>
                  <a:cubicBezTo>
                    <a:pt x="1002" y="2432"/>
                    <a:pt x="1001" y="2432"/>
                    <a:pt x="1001" y="243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0" name="Google Shape;1130;p35"/>
            <p:cNvSpPr/>
            <p:nvPr/>
          </p:nvSpPr>
          <p:spPr>
            <a:xfrm>
              <a:off x="5713425" y="2432103"/>
              <a:ext cx="782008" cy="470382"/>
            </a:xfrm>
            <a:custGeom>
              <a:avLst/>
              <a:gdLst/>
              <a:ahLst/>
              <a:cxnLst/>
              <a:rect l="l" t="t" r="r" b="b"/>
              <a:pathLst>
                <a:path w="745" h="448" extrusionOk="0">
                  <a:moveTo>
                    <a:pt x="558" y="445"/>
                  </a:moveTo>
                  <a:cubicBezTo>
                    <a:pt x="489" y="445"/>
                    <a:pt x="397" y="436"/>
                    <a:pt x="308" y="399"/>
                  </a:cubicBezTo>
                  <a:cubicBezTo>
                    <a:pt x="131" y="325"/>
                    <a:pt x="5" y="238"/>
                    <a:pt x="4" y="237"/>
                  </a:cubicBezTo>
                  <a:cubicBezTo>
                    <a:pt x="1" y="235"/>
                    <a:pt x="0" y="231"/>
                    <a:pt x="1" y="227"/>
                  </a:cubicBezTo>
                  <a:cubicBezTo>
                    <a:pt x="86" y="7"/>
                    <a:pt x="86" y="7"/>
                    <a:pt x="86" y="7"/>
                  </a:cubicBezTo>
                  <a:cubicBezTo>
                    <a:pt x="87" y="4"/>
                    <a:pt x="90" y="2"/>
                    <a:pt x="93" y="2"/>
                  </a:cubicBezTo>
                  <a:cubicBezTo>
                    <a:pt x="101" y="1"/>
                    <a:pt x="101" y="1"/>
                    <a:pt x="101" y="1"/>
                  </a:cubicBezTo>
                  <a:cubicBezTo>
                    <a:pt x="104" y="0"/>
                    <a:pt x="106" y="1"/>
                    <a:pt x="108" y="2"/>
                  </a:cubicBezTo>
                  <a:cubicBezTo>
                    <a:pt x="109" y="4"/>
                    <a:pt x="111" y="6"/>
                    <a:pt x="111" y="8"/>
                  </a:cubicBezTo>
                  <a:cubicBezTo>
                    <a:pt x="118" y="80"/>
                    <a:pt x="138" y="139"/>
                    <a:pt x="148" y="166"/>
                  </a:cubicBezTo>
                  <a:cubicBezTo>
                    <a:pt x="210" y="71"/>
                    <a:pt x="336" y="30"/>
                    <a:pt x="342" y="29"/>
                  </a:cubicBezTo>
                  <a:cubicBezTo>
                    <a:pt x="346" y="27"/>
                    <a:pt x="351" y="30"/>
                    <a:pt x="352" y="34"/>
                  </a:cubicBezTo>
                  <a:cubicBezTo>
                    <a:pt x="354" y="39"/>
                    <a:pt x="351" y="43"/>
                    <a:pt x="347" y="45"/>
                  </a:cubicBezTo>
                  <a:cubicBezTo>
                    <a:pt x="345" y="45"/>
                    <a:pt x="208" y="90"/>
                    <a:pt x="154" y="189"/>
                  </a:cubicBezTo>
                  <a:cubicBezTo>
                    <a:pt x="152" y="192"/>
                    <a:pt x="150" y="194"/>
                    <a:pt x="146" y="194"/>
                  </a:cubicBezTo>
                  <a:cubicBezTo>
                    <a:pt x="143" y="194"/>
                    <a:pt x="140" y="192"/>
                    <a:pt x="139" y="189"/>
                  </a:cubicBezTo>
                  <a:cubicBezTo>
                    <a:pt x="137" y="186"/>
                    <a:pt x="108" y="119"/>
                    <a:pt x="96" y="28"/>
                  </a:cubicBezTo>
                  <a:cubicBezTo>
                    <a:pt x="19" y="227"/>
                    <a:pt x="19" y="227"/>
                    <a:pt x="19" y="227"/>
                  </a:cubicBezTo>
                  <a:cubicBezTo>
                    <a:pt x="45" y="244"/>
                    <a:pt x="160" y="319"/>
                    <a:pt x="314" y="383"/>
                  </a:cubicBezTo>
                  <a:cubicBezTo>
                    <a:pt x="470" y="448"/>
                    <a:pt x="633" y="426"/>
                    <a:pt x="666" y="420"/>
                  </a:cubicBezTo>
                  <a:cubicBezTo>
                    <a:pt x="717" y="98"/>
                    <a:pt x="717" y="98"/>
                    <a:pt x="717" y="98"/>
                  </a:cubicBezTo>
                  <a:cubicBezTo>
                    <a:pt x="668" y="205"/>
                    <a:pt x="606" y="318"/>
                    <a:pt x="605" y="319"/>
                  </a:cubicBezTo>
                  <a:cubicBezTo>
                    <a:pt x="603" y="323"/>
                    <a:pt x="599" y="324"/>
                    <a:pt x="596" y="324"/>
                  </a:cubicBezTo>
                  <a:cubicBezTo>
                    <a:pt x="592" y="323"/>
                    <a:pt x="589" y="320"/>
                    <a:pt x="589" y="316"/>
                  </a:cubicBezTo>
                  <a:cubicBezTo>
                    <a:pt x="582" y="220"/>
                    <a:pt x="505" y="117"/>
                    <a:pt x="504" y="116"/>
                  </a:cubicBezTo>
                  <a:cubicBezTo>
                    <a:pt x="501" y="112"/>
                    <a:pt x="502" y="107"/>
                    <a:pt x="506" y="104"/>
                  </a:cubicBezTo>
                  <a:cubicBezTo>
                    <a:pt x="510" y="101"/>
                    <a:pt x="515" y="102"/>
                    <a:pt x="518" y="106"/>
                  </a:cubicBezTo>
                  <a:cubicBezTo>
                    <a:pt x="521" y="110"/>
                    <a:pt x="586" y="196"/>
                    <a:pt x="603" y="288"/>
                  </a:cubicBezTo>
                  <a:cubicBezTo>
                    <a:pt x="629" y="240"/>
                    <a:pt x="690" y="123"/>
                    <a:pt x="728" y="30"/>
                  </a:cubicBezTo>
                  <a:cubicBezTo>
                    <a:pt x="729" y="26"/>
                    <a:pt x="734" y="23"/>
                    <a:pt x="738" y="25"/>
                  </a:cubicBezTo>
                  <a:cubicBezTo>
                    <a:pt x="742" y="26"/>
                    <a:pt x="745" y="30"/>
                    <a:pt x="744" y="34"/>
                  </a:cubicBezTo>
                  <a:cubicBezTo>
                    <a:pt x="681" y="429"/>
                    <a:pt x="681" y="429"/>
                    <a:pt x="681" y="429"/>
                  </a:cubicBezTo>
                  <a:cubicBezTo>
                    <a:pt x="681" y="432"/>
                    <a:pt x="678" y="435"/>
                    <a:pt x="675" y="436"/>
                  </a:cubicBezTo>
                  <a:cubicBezTo>
                    <a:pt x="674" y="436"/>
                    <a:pt x="627" y="445"/>
                    <a:pt x="558" y="4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35"/>
            <p:cNvSpPr/>
            <p:nvPr/>
          </p:nvSpPr>
          <p:spPr>
            <a:xfrm>
              <a:off x="6040339" y="1681844"/>
              <a:ext cx="465677" cy="809058"/>
            </a:xfrm>
            <a:custGeom>
              <a:avLst/>
              <a:gdLst/>
              <a:ahLst/>
              <a:cxnLst/>
              <a:rect l="l" t="t" r="r" b="b"/>
              <a:pathLst>
                <a:path w="443" h="770" extrusionOk="0">
                  <a:moveTo>
                    <a:pt x="294" y="770"/>
                  </a:moveTo>
                  <a:cubicBezTo>
                    <a:pt x="292" y="770"/>
                    <a:pt x="290" y="769"/>
                    <a:pt x="289" y="767"/>
                  </a:cubicBezTo>
                  <a:cubicBezTo>
                    <a:pt x="0" y="498"/>
                    <a:pt x="118" y="77"/>
                    <a:pt x="125" y="51"/>
                  </a:cubicBezTo>
                  <a:cubicBezTo>
                    <a:pt x="125" y="50"/>
                    <a:pt x="126" y="48"/>
                    <a:pt x="127" y="47"/>
                  </a:cubicBezTo>
                  <a:cubicBezTo>
                    <a:pt x="146" y="22"/>
                    <a:pt x="159" y="5"/>
                    <a:pt x="159" y="5"/>
                  </a:cubicBezTo>
                  <a:cubicBezTo>
                    <a:pt x="161" y="2"/>
                    <a:pt x="165" y="0"/>
                    <a:pt x="169" y="2"/>
                  </a:cubicBezTo>
                  <a:cubicBezTo>
                    <a:pt x="173" y="4"/>
                    <a:pt x="175" y="7"/>
                    <a:pt x="174" y="11"/>
                  </a:cubicBezTo>
                  <a:cubicBezTo>
                    <a:pt x="173" y="20"/>
                    <a:pt x="171" y="28"/>
                    <a:pt x="170" y="36"/>
                  </a:cubicBezTo>
                  <a:cubicBezTo>
                    <a:pt x="170" y="44"/>
                    <a:pt x="169" y="52"/>
                    <a:pt x="168" y="61"/>
                  </a:cubicBezTo>
                  <a:cubicBezTo>
                    <a:pt x="167" y="92"/>
                    <a:pt x="168" y="125"/>
                    <a:pt x="173" y="158"/>
                  </a:cubicBezTo>
                  <a:cubicBezTo>
                    <a:pt x="199" y="343"/>
                    <a:pt x="315" y="514"/>
                    <a:pt x="403" y="551"/>
                  </a:cubicBezTo>
                  <a:cubicBezTo>
                    <a:pt x="412" y="555"/>
                    <a:pt x="424" y="558"/>
                    <a:pt x="436" y="560"/>
                  </a:cubicBezTo>
                  <a:cubicBezTo>
                    <a:pt x="438" y="560"/>
                    <a:pt x="441" y="562"/>
                    <a:pt x="442" y="564"/>
                  </a:cubicBezTo>
                  <a:cubicBezTo>
                    <a:pt x="443" y="567"/>
                    <a:pt x="443" y="570"/>
                    <a:pt x="442" y="572"/>
                  </a:cubicBezTo>
                  <a:cubicBezTo>
                    <a:pt x="400" y="659"/>
                    <a:pt x="400" y="659"/>
                    <a:pt x="400" y="659"/>
                  </a:cubicBezTo>
                  <a:cubicBezTo>
                    <a:pt x="383" y="693"/>
                    <a:pt x="350" y="729"/>
                    <a:pt x="300" y="768"/>
                  </a:cubicBezTo>
                  <a:cubicBezTo>
                    <a:pt x="298" y="769"/>
                    <a:pt x="296" y="770"/>
                    <a:pt x="294" y="770"/>
                  </a:cubicBezTo>
                  <a:close/>
                  <a:moveTo>
                    <a:pt x="141" y="56"/>
                  </a:moveTo>
                  <a:cubicBezTo>
                    <a:pt x="134" y="81"/>
                    <a:pt x="20" y="487"/>
                    <a:pt x="295" y="750"/>
                  </a:cubicBezTo>
                  <a:cubicBezTo>
                    <a:pt x="339" y="715"/>
                    <a:pt x="370" y="681"/>
                    <a:pt x="385" y="651"/>
                  </a:cubicBezTo>
                  <a:cubicBezTo>
                    <a:pt x="412" y="594"/>
                    <a:pt x="412" y="594"/>
                    <a:pt x="412" y="594"/>
                  </a:cubicBezTo>
                  <a:cubicBezTo>
                    <a:pt x="412" y="594"/>
                    <a:pt x="412" y="594"/>
                    <a:pt x="412" y="594"/>
                  </a:cubicBezTo>
                  <a:cubicBezTo>
                    <a:pt x="422" y="575"/>
                    <a:pt x="422" y="575"/>
                    <a:pt x="422" y="575"/>
                  </a:cubicBezTo>
                  <a:cubicBezTo>
                    <a:pt x="413" y="573"/>
                    <a:pt x="404" y="570"/>
                    <a:pt x="396" y="567"/>
                  </a:cubicBezTo>
                  <a:cubicBezTo>
                    <a:pt x="304" y="528"/>
                    <a:pt x="183" y="351"/>
                    <a:pt x="156" y="161"/>
                  </a:cubicBezTo>
                  <a:cubicBezTo>
                    <a:pt x="151" y="126"/>
                    <a:pt x="150" y="92"/>
                    <a:pt x="151" y="60"/>
                  </a:cubicBezTo>
                  <a:cubicBezTo>
                    <a:pt x="152" y="53"/>
                    <a:pt x="152" y="47"/>
                    <a:pt x="153" y="41"/>
                  </a:cubicBezTo>
                  <a:cubicBezTo>
                    <a:pt x="149" y="46"/>
                    <a:pt x="146" y="51"/>
                    <a:pt x="141"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35"/>
            <p:cNvSpPr/>
            <p:nvPr/>
          </p:nvSpPr>
          <p:spPr>
            <a:xfrm>
              <a:off x="6313159" y="1323178"/>
              <a:ext cx="28223" cy="25871"/>
            </a:xfrm>
            <a:custGeom>
              <a:avLst/>
              <a:gdLst/>
              <a:ahLst/>
              <a:cxnLst/>
              <a:rect l="l" t="t" r="r" b="b"/>
              <a:pathLst>
                <a:path w="27" h="25" extrusionOk="0">
                  <a:moveTo>
                    <a:pt x="18" y="25"/>
                  </a:moveTo>
                  <a:cubicBezTo>
                    <a:pt x="15" y="25"/>
                    <a:pt x="13" y="24"/>
                    <a:pt x="12" y="23"/>
                  </a:cubicBezTo>
                  <a:cubicBezTo>
                    <a:pt x="9" y="21"/>
                    <a:pt x="7" y="19"/>
                    <a:pt x="5" y="17"/>
                  </a:cubicBezTo>
                  <a:cubicBezTo>
                    <a:pt x="1" y="14"/>
                    <a:pt x="0" y="9"/>
                    <a:pt x="3" y="5"/>
                  </a:cubicBezTo>
                  <a:cubicBezTo>
                    <a:pt x="6" y="1"/>
                    <a:pt x="11" y="0"/>
                    <a:pt x="15" y="3"/>
                  </a:cubicBezTo>
                  <a:cubicBezTo>
                    <a:pt x="18" y="5"/>
                    <a:pt x="21" y="8"/>
                    <a:pt x="24" y="11"/>
                  </a:cubicBezTo>
                  <a:cubicBezTo>
                    <a:pt x="27" y="14"/>
                    <a:pt x="27" y="19"/>
                    <a:pt x="24" y="23"/>
                  </a:cubicBezTo>
                  <a:cubicBezTo>
                    <a:pt x="22" y="24"/>
                    <a:pt x="20" y="25"/>
                    <a:pt x="18" y="25"/>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35"/>
            <p:cNvSpPr/>
            <p:nvPr/>
          </p:nvSpPr>
          <p:spPr>
            <a:xfrm>
              <a:off x="6304927" y="1318475"/>
              <a:ext cx="27047" cy="24695"/>
            </a:xfrm>
            <a:custGeom>
              <a:avLst/>
              <a:gdLst/>
              <a:ahLst/>
              <a:cxnLst/>
              <a:rect l="l" t="t" r="r" b="b"/>
              <a:pathLst>
                <a:path w="26" h="24" extrusionOk="0">
                  <a:moveTo>
                    <a:pt x="18" y="24"/>
                  </a:moveTo>
                  <a:cubicBezTo>
                    <a:pt x="16" y="24"/>
                    <a:pt x="14" y="23"/>
                    <a:pt x="13" y="22"/>
                  </a:cubicBezTo>
                  <a:cubicBezTo>
                    <a:pt x="10" y="20"/>
                    <a:pt x="8" y="18"/>
                    <a:pt x="5" y="16"/>
                  </a:cubicBezTo>
                  <a:cubicBezTo>
                    <a:pt x="1" y="14"/>
                    <a:pt x="0" y="9"/>
                    <a:pt x="2" y="5"/>
                  </a:cubicBezTo>
                  <a:cubicBezTo>
                    <a:pt x="5" y="1"/>
                    <a:pt x="10" y="0"/>
                    <a:pt x="14" y="2"/>
                  </a:cubicBezTo>
                  <a:cubicBezTo>
                    <a:pt x="17" y="4"/>
                    <a:pt x="20" y="6"/>
                    <a:pt x="23" y="8"/>
                  </a:cubicBezTo>
                  <a:cubicBezTo>
                    <a:pt x="25" y="10"/>
                    <a:pt x="26" y="12"/>
                    <a:pt x="26" y="15"/>
                  </a:cubicBezTo>
                  <a:cubicBezTo>
                    <a:pt x="26" y="17"/>
                    <a:pt x="26" y="19"/>
                    <a:pt x="24" y="20"/>
                  </a:cubicBezTo>
                  <a:cubicBezTo>
                    <a:pt x="23" y="22"/>
                    <a:pt x="20" y="24"/>
                    <a:pt x="18" y="24"/>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4" name="Google Shape;1134;p35"/>
            <p:cNvSpPr/>
            <p:nvPr/>
          </p:nvSpPr>
          <p:spPr>
            <a:xfrm>
              <a:off x="6296696" y="1312594"/>
              <a:ext cx="27047" cy="24695"/>
            </a:xfrm>
            <a:custGeom>
              <a:avLst/>
              <a:gdLst/>
              <a:ahLst/>
              <a:cxnLst/>
              <a:rect l="l" t="t" r="r" b="b"/>
              <a:pathLst>
                <a:path w="26" h="23" extrusionOk="0">
                  <a:moveTo>
                    <a:pt x="17" y="23"/>
                  </a:moveTo>
                  <a:cubicBezTo>
                    <a:pt x="16" y="23"/>
                    <a:pt x="14" y="22"/>
                    <a:pt x="13" y="21"/>
                  </a:cubicBezTo>
                  <a:cubicBezTo>
                    <a:pt x="10" y="20"/>
                    <a:pt x="8" y="18"/>
                    <a:pt x="5" y="17"/>
                  </a:cubicBezTo>
                  <a:cubicBezTo>
                    <a:pt x="2" y="16"/>
                    <a:pt x="0" y="13"/>
                    <a:pt x="0" y="9"/>
                  </a:cubicBezTo>
                  <a:cubicBezTo>
                    <a:pt x="0" y="8"/>
                    <a:pt x="0" y="7"/>
                    <a:pt x="1" y="6"/>
                  </a:cubicBezTo>
                  <a:cubicBezTo>
                    <a:pt x="3" y="1"/>
                    <a:pt x="8" y="0"/>
                    <a:pt x="12" y="2"/>
                  </a:cubicBezTo>
                  <a:cubicBezTo>
                    <a:pt x="16" y="3"/>
                    <a:pt x="19" y="5"/>
                    <a:pt x="22" y="7"/>
                  </a:cubicBezTo>
                  <a:cubicBezTo>
                    <a:pt x="25" y="9"/>
                    <a:pt x="26" y="11"/>
                    <a:pt x="26" y="14"/>
                  </a:cubicBezTo>
                  <a:cubicBezTo>
                    <a:pt x="26" y="16"/>
                    <a:pt x="25" y="17"/>
                    <a:pt x="25" y="19"/>
                  </a:cubicBezTo>
                  <a:cubicBezTo>
                    <a:pt x="23" y="21"/>
                    <a:pt x="20" y="23"/>
                    <a:pt x="17"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5" name="Google Shape;1135;p35"/>
            <p:cNvSpPr/>
            <p:nvPr/>
          </p:nvSpPr>
          <p:spPr>
            <a:xfrm>
              <a:off x="5805149" y="1858238"/>
              <a:ext cx="279877" cy="777309"/>
            </a:xfrm>
            <a:custGeom>
              <a:avLst/>
              <a:gdLst/>
              <a:ahLst/>
              <a:cxnLst/>
              <a:rect l="l" t="t" r="r" b="b"/>
              <a:pathLst>
                <a:path w="266" h="740" extrusionOk="0">
                  <a:moveTo>
                    <a:pt x="59" y="740"/>
                  </a:moveTo>
                  <a:cubicBezTo>
                    <a:pt x="58" y="740"/>
                    <a:pt x="58" y="740"/>
                    <a:pt x="58" y="740"/>
                  </a:cubicBezTo>
                  <a:cubicBezTo>
                    <a:pt x="55" y="740"/>
                    <a:pt x="52" y="738"/>
                    <a:pt x="51" y="735"/>
                  </a:cubicBezTo>
                  <a:cubicBezTo>
                    <a:pt x="49" y="731"/>
                    <a:pt x="17" y="657"/>
                    <a:pt x="6" y="556"/>
                  </a:cubicBezTo>
                  <a:cubicBezTo>
                    <a:pt x="0" y="496"/>
                    <a:pt x="3" y="440"/>
                    <a:pt x="15" y="389"/>
                  </a:cubicBezTo>
                  <a:cubicBezTo>
                    <a:pt x="49" y="244"/>
                    <a:pt x="91" y="123"/>
                    <a:pt x="129" y="65"/>
                  </a:cubicBezTo>
                  <a:cubicBezTo>
                    <a:pt x="137" y="51"/>
                    <a:pt x="146" y="41"/>
                    <a:pt x="154" y="34"/>
                  </a:cubicBezTo>
                  <a:cubicBezTo>
                    <a:pt x="196" y="1"/>
                    <a:pt x="250" y="0"/>
                    <a:pt x="256" y="0"/>
                  </a:cubicBezTo>
                  <a:cubicBezTo>
                    <a:pt x="259" y="0"/>
                    <a:pt x="262" y="2"/>
                    <a:pt x="264" y="5"/>
                  </a:cubicBezTo>
                  <a:cubicBezTo>
                    <a:pt x="265" y="8"/>
                    <a:pt x="265" y="12"/>
                    <a:pt x="262" y="14"/>
                  </a:cubicBezTo>
                  <a:cubicBezTo>
                    <a:pt x="232" y="48"/>
                    <a:pt x="207" y="73"/>
                    <a:pt x="186" y="91"/>
                  </a:cubicBezTo>
                  <a:cubicBezTo>
                    <a:pt x="183" y="94"/>
                    <a:pt x="177" y="93"/>
                    <a:pt x="174" y="90"/>
                  </a:cubicBezTo>
                  <a:cubicBezTo>
                    <a:pt x="171" y="86"/>
                    <a:pt x="172" y="81"/>
                    <a:pt x="175" y="78"/>
                  </a:cubicBezTo>
                  <a:cubicBezTo>
                    <a:pt x="192" y="64"/>
                    <a:pt x="212" y="44"/>
                    <a:pt x="235" y="19"/>
                  </a:cubicBezTo>
                  <a:cubicBezTo>
                    <a:pt x="217" y="21"/>
                    <a:pt x="188" y="29"/>
                    <a:pt x="165" y="48"/>
                  </a:cubicBezTo>
                  <a:cubicBezTo>
                    <a:pt x="158" y="53"/>
                    <a:pt x="151" y="62"/>
                    <a:pt x="143" y="74"/>
                  </a:cubicBezTo>
                  <a:cubicBezTo>
                    <a:pt x="107" y="130"/>
                    <a:pt x="64" y="252"/>
                    <a:pt x="31" y="393"/>
                  </a:cubicBezTo>
                  <a:cubicBezTo>
                    <a:pt x="20" y="442"/>
                    <a:pt x="17" y="496"/>
                    <a:pt x="23" y="554"/>
                  </a:cubicBezTo>
                  <a:cubicBezTo>
                    <a:pt x="30" y="626"/>
                    <a:pt x="50" y="685"/>
                    <a:pt x="60" y="712"/>
                  </a:cubicBezTo>
                  <a:cubicBezTo>
                    <a:pt x="122" y="617"/>
                    <a:pt x="248" y="576"/>
                    <a:pt x="254" y="575"/>
                  </a:cubicBezTo>
                  <a:cubicBezTo>
                    <a:pt x="258" y="573"/>
                    <a:pt x="263" y="576"/>
                    <a:pt x="264" y="580"/>
                  </a:cubicBezTo>
                  <a:cubicBezTo>
                    <a:pt x="266" y="585"/>
                    <a:pt x="263" y="589"/>
                    <a:pt x="259" y="591"/>
                  </a:cubicBezTo>
                  <a:cubicBezTo>
                    <a:pt x="257" y="591"/>
                    <a:pt x="120" y="636"/>
                    <a:pt x="66" y="735"/>
                  </a:cubicBezTo>
                  <a:cubicBezTo>
                    <a:pt x="64" y="738"/>
                    <a:pt x="62" y="740"/>
                    <a:pt x="59" y="74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6" name="Google Shape;1136;p35"/>
            <p:cNvSpPr/>
            <p:nvPr/>
          </p:nvSpPr>
          <p:spPr>
            <a:xfrm>
              <a:off x="5699313" y="1906452"/>
              <a:ext cx="258710" cy="776129"/>
            </a:xfrm>
            <a:custGeom>
              <a:avLst/>
              <a:gdLst/>
              <a:ahLst/>
              <a:cxnLst/>
              <a:rect l="l" t="t" r="r" b="b"/>
              <a:pathLst>
                <a:path w="246" h="739" extrusionOk="0">
                  <a:moveTo>
                    <a:pt x="22" y="739"/>
                  </a:moveTo>
                  <a:cubicBezTo>
                    <a:pt x="9" y="739"/>
                    <a:pt x="9" y="739"/>
                    <a:pt x="9" y="739"/>
                  </a:cubicBezTo>
                  <a:cubicBezTo>
                    <a:pt x="4" y="739"/>
                    <a:pt x="0" y="735"/>
                    <a:pt x="0" y="730"/>
                  </a:cubicBezTo>
                  <a:cubicBezTo>
                    <a:pt x="0" y="446"/>
                    <a:pt x="0" y="446"/>
                    <a:pt x="0" y="446"/>
                  </a:cubicBezTo>
                  <a:cubicBezTo>
                    <a:pt x="0" y="445"/>
                    <a:pt x="0" y="444"/>
                    <a:pt x="1" y="443"/>
                  </a:cubicBezTo>
                  <a:cubicBezTo>
                    <a:pt x="198" y="5"/>
                    <a:pt x="198" y="5"/>
                    <a:pt x="198" y="5"/>
                  </a:cubicBezTo>
                  <a:cubicBezTo>
                    <a:pt x="199" y="3"/>
                    <a:pt x="201" y="2"/>
                    <a:pt x="203" y="1"/>
                  </a:cubicBezTo>
                  <a:cubicBezTo>
                    <a:pt x="205" y="0"/>
                    <a:pt x="207" y="0"/>
                    <a:pt x="209" y="1"/>
                  </a:cubicBezTo>
                  <a:cubicBezTo>
                    <a:pt x="240" y="16"/>
                    <a:pt x="240" y="16"/>
                    <a:pt x="240" y="16"/>
                  </a:cubicBezTo>
                  <a:cubicBezTo>
                    <a:pt x="243" y="17"/>
                    <a:pt x="244" y="19"/>
                    <a:pt x="245" y="21"/>
                  </a:cubicBezTo>
                  <a:cubicBezTo>
                    <a:pt x="246" y="24"/>
                    <a:pt x="245" y="26"/>
                    <a:pt x="244" y="28"/>
                  </a:cubicBezTo>
                  <a:cubicBezTo>
                    <a:pt x="208" y="84"/>
                    <a:pt x="165" y="206"/>
                    <a:pt x="132" y="347"/>
                  </a:cubicBezTo>
                  <a:cubicBezTo>
                    <a:pt x="121" y="396"/>
                    <a:pt x="118" y="450"/>
                    <a:pt x="124" y="508"/>
                  </a:cubicBezTo>
                  <a:cubicBezTo>
                    <a:pt x="124" y="513"/>
                    <a:pt x="121" y="517"/>
                    <a:pt x="116" y="518"/>
                  </a:cubicBezTo>
                  <a:cubicBezTo>
                    <a:pt x="113" y="518"/>
                    <a:pt x="113" y="518"/>
                    <a:pt x="113" y="518"/>
                  </a:cubicBezTo>
                  <a:cubicBezTo>
                    <a:pt x="30" y="733"/>
                    <a:pt x="30" y="733"/>
                    <a:pt x="30" y="733"/>
                  </a:cubicBezTo>
                  <a:cubicBezTo>
                    <a:pt x="29" y="737"/>
                    <a:pt x="26" y="739"/>
                    <a:pt x="22" y="739"/>
                  </a:cubicBezTo>
                  <a:close/>
                  <a:moveTo>
                    <a:pt x="17" y="448"/>
                  </a:moveTo>
                  <a:cubicBezTo>
                    <a:pt x="17" y="720"/>
                    <a:pt x="17" y="720"/>
                    <a:pt x="17" y="720"/>
                  </a:cubicBezTo>
                  <a:cubicBezTo>
                    <a:pt x="99" y="507"/>
                    <a:pt x="99" y="507"/>
                    <a:pt x="99" y="507"/>
                  </a:cubicBezTo>
                  <a:cubicBezTo>
                    <a:pt x="100" y="504"/>
                    <a:pt x="103" y="502"/>
                    <a:pt x="106" y="502"/>
                  </a:cubicBezTo>
                  <a:cubicBezTo>
                    <a:pt x="106" y="502"/>
                    <a:pt x="106" y="502"/>
                    <a:pt x="106" y="502"/>
                  </a:cubicBezTo>
                  <a:cubicBezTo>
                    <a:pt x="101" y="445"/>
                    <a:pt x="104" y="392"/>
                    <a:pt x="116" y="343"/>
                  </a:cubicBezTo>
                  <a:cubicBezTo>
                    <a:pt x="148" y="205"/>
                    <a:pt x="189" y="88"/>
                    <a:pt x="225" y="27"/>
                  </a:cubicBezTo>
                  <a:cubicBezTo>
                    <a:pt x="210" y="20"/>
                    <a:pt x="210" y="20"/>
                    <a:pt x="210" y="20"/>
                  </a:cubicBezTo>
                  <a:lnTo>
                    <a:pt x="17" y="44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7" name="Google Shape;1137;p35"/>
            <p:cNvSpPr/>
            <p:nvPr/>
          </p:nvSpPr>
          <p:spPr>
            <a:xfrm>
              <a:off x="6196740" y="1366688"/>
              <a:ext cx="58797" cy="261062"/>
            </a:xfrm>
            <a:custGeom>
              <a:avLst/>
              <a:gdLst/>
              <a:ahLst/>
              <a:cxnLst/>
              <a:rect l="l" t="t" r="r" b="b"/>
              <a:pathLst>
                <a:path w="56" h="249" extrusionOk="0">
                  <a:moveTo>
                    <a:pt x="10" y="249"/>
                  </a:moveTo>
                  <a:cubicBezTo>
                    <a:pt x="9" y="249"/>
                    <a:pt x="8" y="249"/>
                    <a:pt x="6" y="249"/>
                  </a:cubicBezTo>
                  <a:cubicBezTo>
                    <a:pt x="2" y="247"/>
                    <a:pt x="0" y="242"/>
                    <a:pt x="2" y="237"/>
                  </a:cubicBezTo>
                  <a:cubicBezTo>
                    <a:pt x="33" y="168"/>
                    <a:pt x="38" y="86"/>
                    <a:pt x="15" y="13"/>
                  </a:cubicBezTo>
                  <a:cubicBezTo>
                    <a:pt x="14" y="8"/>
                    <a:pt x="16" y="3"/>
                    <a:pt x="21" y="2"/>
                  </a:cubicBezTo>
                  <a:cubicBezTo>
                    <a:pt x="25" y="0"/>
                    <a:pt x="30" y="3"/>
                    <a:pt x="32" y="7"/>
                  </a:cubicBezTo>
                  <a:cubicBezTo>
                    <a:pt x="56" y="84"/>
                    <a:pt x="51" y="171"/>
                    <a:pt x="18" y="244"/>
                  </a:cubicBezTo>
                  <a:cubicBezTo>
                    <a:pt x="16" y="247"/>
                    <a:pt x="13" y="249"/>
                    <a:pt x="10" y="2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8" name="Google Shape;1138;p35"/>
            <p:cNvSpPr/>
            <p:nvPr/>
          </p:nvSpPr>
          <p:spPr>
            <a:xfrm>
              <a:off x="6589507" y="2790770"/>
              <a:ext cx="206967" cy="292813"/>
            </a:xfrm>
            <a:custGeom>
              <a:avLst/>
              <a:gdLst/>
              <a:ahLst/>
              <a:cxnLst/>
              <a:rect l="l" t="t" r="r" b="b"/>
              <a:pathLst>
                <a:path w="197" h="278" extrusionOk="0">
                  <a:moveTo>
                    <a:pt x="10" y="278"/>
                  </a:moveTo>
                  <a:cubicBezTo>
                    <a:pt x="9" y="278"/>
                    <a:pt x="8" y="278"/>
                    <a:pt x="7" y="278"/>
                  </a:cubicBezTo>
                  <a:cubicBezTo>
                    <a:pt x="2" y="276"/>
                    <a:pt x="0" y="271"/>
                    <a:pt x="2" y="266"/>
                  </a:cubicBezTo>
                  <a:cubicBezTo>
                    <a:pt x="43" y="168"/>
                    <a:pt x="105" y="77"/>
                    <a:pt x="181" y="3"/>
                  </a:cubicBezTo>
                  <a:cubicBezTo>
                    <a:pt x="185" y="0"/>
                    <a:pt x="190" y="0"/>
                    <a:pt x="193" y="3"/>
                  </a:cubicBezTo>
                  <a:cubicBezTo>
                    <a:pt x="197" y="6"/>
                    <a:pt x="197" y="12"/>
                    <a:pt x="193" y="15"/>
                  </a:cubicBezTo>
                  <a:cubicBezTo>
                    <a:pt x="119" y="88"/>
                    <a:pt x="58" y="177"/>
                    <a:pt x="18" y="273"/>
                  </a:cubicBezTo>
                  <a:cubicBezTo>
                    <a:pt x="16" y="276"/>
                    <a:pt x="13" y="278"/>
                    <a:pt x="10" y="27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9" name="Google Shape;1139;p35"/>
            <p:cNvSpPr/>
            <p:nvPr/>
          </p:nvSpPr>
          <p:spPr>
            <a:xfrm>
              <a:off x="6595387" y="2733148"/>
              <a:ext cx="104660" cy="243423"/>
            </a:xfrm>
            <a:custGeom>
              <a:avLst/>
              <a:gdLst/>
              <a:ahLst/>
              <a:cxnLst/>
              <a:rect l="l" t="t" r="r" b="b"/>
              <a:pathLst>
                <a:path w="99" h="232" extrusionOk="0">
                  <a:moveTo>
                    <a:pt x="9" y="232"/>
                  </a:moveTo>
                  <a:cubicBezTo>
                    <a:pt x="8" y="232"/>
                    <a:pt x="8" y="232"/>
                    <a:pt x="7" y="232"/>
                  </a:cubicBezTo>
                  <a:cubicBezTo>
                    <a:pt x="3" y="230"/>
                    <a:pt x="0" y="226"/>
                    <a:pt x="1" y="221"/>
                  </a:cubicBezTo>
                  <a:cubicBezTo>
                    <a:pt x="18" y="146"/>
                    <a:pt x="46" y="74"/>
                    <a:pt x="82" y="6"/>
                  </a:cubicBezTo>
                  <a:cubicBezTo>
                    <a:pt x="84" y="2"/>
                    <a:pt x="89" y="0"/>
                    <a:pt x="93" y="2"/>
                  </a:cubicBezTo>
                  <a:cubicBezTo>
                    <a:pt x="98" y="4"/>
                    <a:pt x="99" y="9"/>
                    <a:pt x="97" y="14"/>
                  </a:cubicBezTo>
                  <a:cubicBezTo>
                    <a:pt x="61" y="80"/>
                    <a:pt x="35" y="152"/>
                    <a:pt x="17" y="225"/>
                  </a:cubicBezTo>
                  <a:cubicBezTo>
                    <a:pt x="16" y="229"/>
                    <a:pt x="13" y="232"/>
                    <a:pt x="9" y="23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35"/>
            <p:cNvSpPr/>
            <p:nvPr/>
          </p:nvSpPr>
          <p:spPr>
            <a:xfrm>
              <a:off x="5786334" y="3556316"/>
              <a:ext cx="553875" cy="110540"/>
            </a:xfrm>
            <a:custGeom>
              <a:avLst/>
              <a:gdLst/>
              <a:ahLst/>
              <a:cxnLst/>
              <a:rect l="l" t="t" r="r" b="b"/>
              <a:pathLst>
                <a:path w="528" h="105" extrusionOk="0">
                  <a:moveTo>
                    <a:pt x="518" y="105"/>
                  </a:moveTo>
                  <a:cubicBezTo>
                    <a:pt x="517" y="105"/>
                    <a:pt x="516" y="105"/>
                    <a:pt x="515" y="104"/>
                  </a:cubicBezTo>
                  <a:cubicBezTo>
                    <a:pt x="353" y="46"/>
                    <a:pt x="184" y="17"/>
                    <a:pt x="12" y="17"/>
                  </a:cubicBezTo>
                  <a:cubicBezTo>
                    <a:pt x="11" y="17"/>
                    <a:pt x="10" y="17"/>
                    <a:pt x="8" y="17"/>
                  </a:cubicBezTo>
                  <a:cubicBezTo>
                    <a:pt x="4" y="17"/>
                    <a:pt x="0" y="13"/>
                    <a:pt x="0" y="9"/>
                  </a:cubicBezTo>
                  <a:cubicBezTo>
                    <a:pt x="0" y="4"/>
                    <a:pt x="4" y="0"/>
                    <a:pt x="8" y="0"/>
                  </a:cubicBezTo>
                  <a:cubicBezTo>
                    <a:pt x="10" y="0"/>
                    <a:pt x="11" y="0"/>
                    <a:pt x="12" y="0"/>
                  </a:cubicBezTo>
                  <a:cubicBezTo>
                    <a:pt x="186" y="0"/>
                    <a:pt x="357" y="30"/>
                    <a:pt x="521" y="88"/>
                  </a:cubicBezTo>
                  <a:cubicBezTo>
                    <a:pt x="525" y="90"/>
                    <a:pt x="528" y="95"/>
                    <a:pt x="526" y="99"/>
                  </a:cubicBezTo>
                  <a:cubicBezTo>
                    <a:pt x="525" y="103"/>
                    <a:pt x="521" y="105"/>
                    <a:pt x="518" y="10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35"/>
            <p:cNvSpPr/>
            <p:nvPr/>
          </p:nvSpPr>
          <p:spPr>
            <a:xfrm>
              <a:off x="5993301" y="3682144"/>
              <a:ext cx="216374" cy="25871"/>
            </a:xfrm>
            <a:custGeom>
              <a:avLst/>
              <a:gdLst/>
              <a:ahLst/>
              <a:cxnLst/>
              <a:rect l="l" t="t" r="r" b="b"/>
              <a:pathLst>
                <a:path w="206" h="24" extrusionOk="0">
                  <a:moveTo>
                    <a:pt x="9" y="24"/>
                  </a:moveTo>
                  <a:cubicBezTo>
                    <a:pt x="4" y="24"/>
                    <a:pt x="1" y="21"/>
                    <a:pt x="0" y="17"/>
                  </a:cubicBezTo>
                  <a:cubicBezTo>
                    <a:pt x="0" y="12"/>
                    <a:pt x="3" y="8"/>
                    <a:pt x="8" y="7"/>
                  </a:cubicBezTo>
                  <a:cubicBezTo>
                    <a:pt x="71" y="2"/>
                    <a:pt x="135" y="0"/>
                    <a:pt x="198" y="3"/>
                  </a:cubicBezTo>
                  <a:cubicBezTo>
                    <a:pt x="202" y="3"/>
                    <a:pt x="206" y="7"/>
                    <a:pt x="206" y="12"/>
                  </a:cubicBezTo>
                  <a:cubicBezTo>
                    <a:pt x="206" y="16"/>
                    <a:pt x="202" y="20"/>
                    <a:pt x="197" y="20"/>
                  </a:cubicBezTo>
                  <a:cubicBezTo>
                    <a:pt x="135" y="17"/>
                    <a:pt x="72" y="19"/>
                    <a:pt x="9" y="24"/>
                  </a:cubicBezTo>
                  <a:cubicBezTo>
                    <a:pt x="9" y="24"/>
                    <a:pt x="9" y="24"/>
                    <a:pt x="9"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2" name="Google Shape;1142;p35"/>
            <p:cNvSpPr/>
            <p:nvPr/>
          </p:nvSpPr>
          <p:spPr>
            <a:xfrm>
              <a:off x="6370780" y="3824434"/>
              <a:ext cx="217551" cy="185801"/>
            </a:xfrm>
            <a:custGeom>
              <a:avLst/>
              <a:gdLst/>
              <a:ahLst/>
              <a:cxnLst/>
              <a:rect l="l" t="t" r="r" b="b"/>
              <a:pathLst>
                <a:path w="207" h="177" extrusionOk="0">
                  <a:moveTo>
                    <a:pt x="198" y="177"/>
                  </a:moveTo>
                  <a:cubicBezTo>
                    <a:pt x="196" y="177"/>
                    <a:pt x="194" y="176"/>
                    <a:pt x="192" y="174"/>
                  </a:cubicBezTo>
                  <a:cubicBezTo>
                    <a:pt x="133" y="118"/>
                    <a:pt x="70" y="65"/>
                    <a:pt x="5" y="17"/>
                  </a:cubicBezTo>
                  <a:cubicBezTo>
                    <a:pt x="1" y="14"/>
                    <a:pt x="0" y="9"/>
                    <a:pt x="3" y="5"/>
                  </a:cubicBezTo>
                  <a:cubicBezTo>
                    <a:pt x="6" y="1"/>
                    <a:pt x="11" y="0"/>
                    <a:pt x="15" y="3"/>
                  </a:cubicBezTo>
                  <a:cubicBezTo>
                    <a:pt x="81" y="52"/>
                    <a:pt x="144" y="106"/>
                    <a:pt x="204" y="162"/>
                  </a:cubicBezTo>
                  <a:cubicBezTo>
                    <a:pt x="207" y="165"/>
                    <a:pt x="207" y="171"/>
                    <a:pt x="204" y="174"/>
                  </a:cubicBezTo>
                  <a:cubicBezTo>
                    <a:pt x="202" y="176"/>
                    <a:pt x="200" y="177"/>
                    <a:pt x="198" y="17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3" name="Google Shape;1143;p35"/>
            <p:cNvSpPr/>
            <p:nvPr/>
          </p:nvSpPr>
          <p:spPr>
            <a:xfrm>
              <a:off x="7537323" y="1553666"/>
              <a:ext cx="1325294" cy="937236"/>
            </a:xfrm>
            <a:custGeom>
              <a:avLst/>
              <a:gdLst/>
              <a:ahLst/>
              <a:cxnLst/>
              <a:rect l="l" t="t" r="r" b="b"/>
              <a:pathLst>
                <a:path w="1263" h="892" extrusionOk="0">
                  <a:moveTo>
                    <a:pt x="132" y="267"/>
                  </a:moveTo>
                  <a:cubicBezTo>
                    <a:pt x="134" y="182"/>
                    <a:pt x="135" y="98"/>
                    <a:pt x="137" y="14"/>
                  </a:cubicBezTo>
                  <a:cubicBezTo>
                    <a:pt x="147" y="14"/>
                    <a:pt x="148" y="31"/>
                    <a:pt x="156" y="36"/>
                  </a:cubicBezTo>
                  <a:cubicBezTo>
                    <a:pt x="170" y="46"/>
                    <a:pt x="185" y="18"/>
                    <a:pt x="201" y="21"/>
                  </a:cubicBezTo>
                  <a:cubicBezTo>
                    <a:pt x="219" y="24"/>
                    <a:pt x="220" y="58"/>
                    <a:pt x="238" y="58"/>
                  </a:cubicBezTo>
                  <a:cubicBezTo>
                    <a:pt x="252" y="58"/>
                    <a:pt x="259" y="36"/>
                    <a:pt x="272" y="39"/>
                  </a:cubicBezTo>
                  <a:cubicBezTo>
                    <a:pt x="275" y="39"/>
                    <a:pt x="278" y="41"/>
                    <a:pt x="280" y="42"/>
                  </a:cubicBezTo>
                  <a:cubicBezTo>
                    <a:pt x="293" y="46"/>
                    <a:pt x="306" y="37"/>
                    <a:pt x="317" y="28"/>
                  </a:cubicBezTo>
                  <a:cubicBezTo>
                    <a:pt x="332" y="33"/>
                    <a:pt x="333" y="53"/>
                    <a:pt x="332" y="69"/>
                  </a:cubicBezTo>
                  <a:cubicBezTo>
                    <a:pt x="330" y="101"/>
                    <a:pt x="327" y="134"/>
                    <a:pt x="325" y="167"/>
                  </a:cubicBezTo>
                  <a:cubicBezTo>
                    <a:pt x="336" y="126"/>
                    <a:pt x="349" y="84"/>
                    <a:pt x="362" y="44"/>
                  </a:cubicBezTo>
                  <a:cubicBezTo>
                    <a:pt x="367" y="54"/>
                    <a:pt x="372" y="64"/>
                    <a:pt x="377" y="74"/>
                  </a:cubicBezTo>
                  <a:cubicBezTo>
                    <a:pt x="380" y="66"/>
                    <a:pt x="384" y="58"/>
                    <a:pt x="391" y="54"/>
                  </a:cubicBezTo>
                  <a:cubicBezTo>
                    <a:pt x="398" y="49"/>
                    <a:pt x="410" y="50"/>
                    <a:pt x="413" y="58"/>
                  </a:cubicBezTo>
                  <a:cubicBezTo>
                    <a:pt x="417" y="66"/>
                    <a:pt x="413" y="80"/>
                    <a:pt x="422" y="81"/>
                  </a:cubicBezTo>
                  <a:cubicBezTo>
                    <a:pt x="425" y="81"/>
                    <a:pt x="428" y="79"/>
                    <a:pt x="430" y="78"/>
                  </a:cubicBezTo>
                  <a:cubicBezTo>
                    <a:pt x="438" y="71"/>
                    <a:pt x="446" y="65"/>
                    <a:pt x="454" y="57"/>
                  </a:cubicBezTo>
                  <a:cubicBezTo>
                    <a:pt x="453" y="69"/>
                    <a:pt x="455" y="81"/>
                    <a:pt x="460" y="92"/>
                  </a:cubicBezTo>
                  <a:cubicBezTo>
                    <a:pt x="471" y="84"/>
                    <a:pt x="483" y="75"/>
                    <a:pt x="494" y="67"/>
                  </a:cubicBezTo>
                  <a:cubicBezTo>
                    <a:pt x="506" y="69"/>
                    <a:pt x="508" y="85"/>
                    <a:pt x="508" y="97"/>
                  </a:cubicBezTo>
                  <a:cubicBezTo>
                    <a:pt x="501" y="219"/>
                    <a:pt x="473" y="340"/>
                    <a:pt x="470" y="463"/>
                  </a:cubicBezTo>
                  <a:cubicBezTo>
                    <a:pt x="490" y="332"/>
                    <a:pt x="516" y="203"/>
                    <a:pt x="547" y="74"/>
                  </a:cubicBezTo>
                  <a:cubicBezTo>
                    <a:pt x="549" y="94"/>
                    <a:pt x="550" y="113"/>
                    <a:pt x="548" y="132"/>
                  </a:cubicBezTo>
                  <a:cubicBezTo>
                    <a:pt x="550" y="124"/>
                    <a:pt x="553" y="116"/>
                    <a:pt x="558" y="111"/>
                  </a:cubicBezTo>
                  <a:cubicBezTo>
                    <a:pt x="564" y="105"/>
                    <a:pt x="574" y="103"/>
                    <a:pt x="580" y="109"/>
                  </a:cubicBezTo>
                  <a:cubicBezTo>
                    <a:pt x="587" y="116"/>
                    <a:pt x="585" y="129"/>
                    <a:pt x="593" y="133"/>
                  </a:cubicBezTo>
                  <a:cubicBezTo>
                    <a:pt x="607" y="139"/>
                    <a:pt x="622" y="112"/>
                    <a:pt x="633" y="121"/>
                  </a:cubicBezTo>
                  <a:cubicBezTo>
                    <a:pt x="640" y="128"/>
                    <a:pt x="633" y="141"/>
                    <a:pt x="640" y="147"/>
                  </a:cubicBezTo>
                  <a:cubicBezTo>
                    <a:pt x="646" y="152"/>
                    <a:pt x="655" y="147"/>
                    <a:pt x="660" y="142"/>
                  </a:cubicBezTo>
                  <a:cubicBezTo>
                    <a:pt x="665" y="136"/>
                    <a:pt x="669" y="128"/>
                    <a:pt x="677" y="127"/>
                  </a:cubicBezTo>
                  <a:cubicBezTo>
                    <a:pt x="676" y="136"/>
                    <a:pt x="679" y="145"/>
                    <a:pt x="683" y="152"/>
                  </a:cubicBezTo>
                  <a:cubicBezTo>
                    <a:pt x="690" y="145"/>
                    <a:pt x="696" y="139"/>
                    <a:pt x="703" y="132"/>
                  </a:cubicBezTo>
                  <a:cubicBezTo>
                    <a:pt x="696" y="207"/>
                    <a:pt x="685" y="280"/>
                    <a:pt x="671" y="353"/>
                  </a:cubicBezTo>
                  <a:cubicBezTo>
                    <a:pt x="712" y="296"/>
                    <a:pt x="723" y="222"/>
                    <a:pt x="760" y="163"/>
                  </a:cubicBezTo>
                  <a:cubicBezTo>
                    <a:pt x="759" y="171"/>
                    <a:pt x="760" y="179"/>
                    <a:pt x="764" y="186"/>
                  </a:cubicBezTo>
                  <a:cubicBezTo>
                    <a:pt x="775" y="182"/>
                    <a:pt x="786" y="175"/>
                    <a:pt x="794" y="165"/>
                  </a:cubicBezTo>
                  <a:cubicBezTo>
                    <a:pt x="799" y="166"/>
                    <a:pt x="796" y="175"/>
                    <a:pt x="797" y="180"/>
                  </a:cubicBezTo>
                  <a:cubicBezTo>
                    <a:pt x="798" y="186"/>
                    <a:pt x="806" y="189"/>
                    <a:pt x="812" y="187"/>
                  </a:cubicBezTo>
                  <a:cubicBezTo>
                    <a:pt x="818" y="185"/>
                    <a:pt x="822" y="179"/>
                    <a:pt x="826" y="174"/>
                  </a:cubicBezTo>
                  <a:cubicBezTo>
                    <a:pt x="827" y="178"/>
                    <a:pt x="828" y="183"/>
                    <a:pt x="829" y="188"/>
                  </a:cubicBezTo>
                  <a:cubicBezTo>
                    <a:pt x="834" y="186"/>
                    <a:pt x="839" y="184"/>
                    <a:pt x="845" y="184"/>
                  </a:cubicBezTo>
                  <a:cubicBezTo>
                    <a:pt x="834" y="244"/>
                    <a:pt x="823" y="304"/>
                    <a:pt x="813" y="364"/>
                  </a:cubicBezTo>
                  <a:cubicBezTo>
                    <a:pt x="836" y="307"/>
                    <a:pt x="861" y="251"/>
                    <a:pt x="886" y="196"/>
                  </a:cubicBezTo>
                  <a:cubicBezTo>
                    <a:pt x="890" y="200"/>
                    <a:pt x="893" y="205"/>
                    <a:pt x="897" y="210"/>
                  </a:cubicBezTo>
                  <a:cubicBezTo>
                    <a:pt x="900" y="205"/>
                    <a:pt x="908" y="207"/>
                    <a:pt x="911" y="212"/>
                  </a:cubicBezTo>
                  <a:cubicBezTo>
                    <a:pt x="915" y="216"/>
                    <a:pt x="916" y="222"/>
                    <a:pt x="918" y="228"/>
                  </a:cubicBezTo>
                  <a:cubicBezTo>
                    <a:pt x="920" y="233"/>
                    <a:pt x="925" y="238"/>
                    <a:pt x="930" y="237"/>
                  </a:cubicBezTo>
                  <a:cubicBezTo>
                    <a:pt x="936" y="236"/>
                    <a:pt x="939" y="230"/>
                    <a:pt x="942" y="225"/>
                  </a:cubicBezTo>
                  <a:cubicBezTo>
                    <a:pt x="945" y="220"/>
                    <a:pt x="952" y="216"/>
                    <a:pt x="956" y="220"/>
                  </a:cubicBezTo>
                  <a:cubicBezTo>
                    <a:pt x="957" y="222"/>
                    <a:pt x="958" y="224"/>
                    <a:pt x="958" y="225"/>
                  </a:cubicBezTo>
                  <a:cubicBezTo>
                    <a:pt x="959" y="234"/>
                    <a:pt x="961" y="242"/>
                    <a:pt x="962" y="250"/>
                  </a:cubicBezTo>
                  <a:cubicBezTo>
                    <a:pt x="975" y="244"/>
                    <a:pt x="986" y="236"/>
                    <a:pt x="997" y="227"/>
                  </a:cubicBezTo>
                  <a:cubicBezTo>
                    <a:pt x="985" y="292"/>
                    <a:pt x="966" y="355"/>
                    <a:pt x="942" y="416"/>
                  </a:cubicBezTo>
                  <a:cubicBezTo>
                    <a:pt x="944" y="418"/>
                    <a:pt x="944" y="418"/>
                    <a:pt x="944" y="418"/>
                  </a:cubicBezTo>
                  <a:cubicBezTo>
                    <a:pt x="950" y="407"/>
                    <a:pt x="956" y="397"/>
                    <a:pt x="963" y="386"/>
                  </a:cubicBezTo>
                  <a:cubicBezTo>
                    <a:pt x="989" y="341"/>
                    <a:pt x="1016" y="296"/>
                    <a:pt x="1049" y="256"/>
                  </a:cubicBezTo>
                  <a:cubicBezTo>
                    <a:pt x="1048" y="267"/>
                    <a:pt x="1053" y="279"/>
                    <a:pt x="1063" y="284"/>
                  </a:cubicBezTo>
                  <a:cubicBezTo>
                    <a:pt x="1072" y="289"/>
                    <a:pt x="1086" y="286"/>
                    <a:pt x="1091" y="276"/>
                  </a:cubicBezTo>
                  <a:cubicBezTo>
                    <a:pt x="1098" y="277"/>
                    <a:pt x="1092" y="288"/>
                    <a:pt x="1095" y="295"/>
                  </a:cubicBezTo>
                  <a:cubicBezTo>
                    <a:pt x="1096" y="300"/>
                    <a:pt x="1103" y="302"/>
                    <a:pt x="1108" y="300"/>
                  </a:cubicBezTo>
                  <a:cubicBezTo>
                    <a:pt x="1113" y="299"/>
                    <a:pt x="1117" y="296"/>
                    <a:pt x="1122" y="293"/>
                  </a:cubicBezTo>
                  <a:cubicBezTo>
                    <a:pt x="1138" y="286"/>
                    <a:pt x="1157" y="293"/>
                    <a:pt x="1174" y="300"/>
                  </a:cubicBezTo>
                  <a:cubicBezTo>
                    <a:pt x="1166" y="323"/>
                    <a:pt x="1154" y="345"/>
                    <a:pt x="1142" y="366"/>
                  </a:cubicBezTo>
                  <a:cubicBezTo>
                    <a:pt x="1120" y="406"/>
                    <a:pt x="1098" y="447"/>
                    <a:pt x="1076" y="487"/>
                  </a:cubicBezTo>
                  <a:cubicBezTo>
                    <a:pt x="1122" y="441"/>
                    <a:pt x="1166" y="391"/>
                    <a:pt x="1205" y="339"/>
                  </a:cubicBezTo>
                  <a:cubicBezTo>
                    <a:pt x="1210" y="341"/>
                    <a:pt x="1204" y="349"/>
                    <a:pt x="1205" y="354"/>
                  </a:cubicBezTo>
                  <a:cubicBezTo>
                    <a:pt x="1207" y="361"/>
                    <a:pt x="1217" y="359"/>
                    <a:pt x="1223" y="355"/>
                  </a:cubicBezTo>
                  <a:cubicBezTo>
                    <a:pt x="1228" y="350"/>
                    <a:pt x="1235" y="345"/>
                    <a:pt x="1241" y="349"/>
                  </a:cubicBezTo>
                  <a:cubicBezTo>
                    <a:pt x="1238" y="355"/>
                    <a:pt x="1237" y="362"/>
                    <a:pt x="1237" y="370"/>
                  </a:cubicBezTo>
                  <a:cubicBezTo>
                    <a:pt x="1245" y="368"/>
                    <a:pt x="1254" y="366"/>
                    <a:pt x="1263" y="364"/>
                  </a:cubicBezTo>
                  <a:cubicBezTo>
                    <a:pt x="1144" y="537"/>
                    <a:pt x="1029" y="713"/>
                    <a:pt x="918" y="892"/>
                  </a:cubicBezTo>
                  <a:cubicBezTo>
                    <a:pt x="34" y="674"/>
                    <a:pt x="34" y="674"/>
                    <a:pt x="34" y="674"/>
                  </a:cubicBezTo>
                  <a:cubicBezTo>
                    <a:pt x="21" y="459"/>
                    <a:pt x="9" y="245"/>
                    <a:pt x="0" y="31"/>
                  </a:cubicBezTo>
                  <a:cubicBezTo>
                    <a:pt x="2" y="34"/>
                    <a:pt x="5" y="37"/>
                    <a:pt x="8" y="40"/>
                  </a:cubicBezTo>
                  <a:cubicBezTo>
                    <a:pt x="10" y="43"/>
                    <a:pt x="13" y="46"/>
                    <a:pt x="17" y="45"/>
                  </a:cubicBezTo>
                  <a:cubicBezTo>
                    <a:pt x="20" y="44"/>
                    <a:pt x="21" y="41"/>
                    <a:pt x="22" y="39"/>
                  </a:cubicBezTo>
                  <a:cubicBezTo>
                    <a:pt x="25" y="32"/>
                    <a:pt x="29" y="25"/>
                    <a:pt x="32" y="19"/>
                  </a:cubicBezTo>
                  <a:cubicBezTo>
                    <a:pt x="40" y="14"/>
                    <a:pt x="46" y="31"/>
                    <a:pt x="56" y="31"/>
                  </a:cubicBezTo>
                  <a:cubicBezTo>
                    <a:pt x="59" y="31"/>
                    <a:pt x="62" y="30"/>
                    <a:pt x="64" y="28"/>
                  </a:cubicBezTo>
                  <a:cubicBezTo>
                    <a:pt x="78" y="19"/>
                    <a:pt x="91" y="10"/>
                    <a:pt x="105" y="0"/>
                  </a:cubicBezTo>
                  <a:cubicBezTo>
                    <a:pt x="114" y="89"/>
                    <a:pt x="123" y="178"/>
                    <a:pt x="132" y="26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4" name="Google Shape;1144;p35"/>
            <p:cNvSpPr/>
            <p:nvPr/>
          </p:nvSpPr>
          <p:spPr>
            <a:xfrm>
              <a:off x="7523212" y="2255710"/>
              <a:ext cx="993680" cy="730268"/>
            </a:xfrm>
            <a:custGeom>
              <a:avLst/>
              <a:gdLst/>
              <a:ahLst/>
              <a:cxnLst/>
              <a:rect l="l" t="t" r="r" b="b"/>
              <a:pathLst>
                <a:path w="947" h="696" extrusionOk="0">
                  <a:moveTo>
                    <a:pt x="48" y="6"/>
                  </a:moveTo>
                  <a:cubicBezTo>
                    <a:pt x="932" y="224"/>
                    <a:pt x="932" y="224"/>
                    <a:pt x="932" y="224"/>
                  </a:cubicBezTo>
                  <a:cubicBezTo>
                    <a:pt x="947" y="228"/>
                    <a:pt x="947" y="228"/>
                    <a:pt x="947" y="228"/>
                  </a:cubicBezTo>
                  <a:cubicBezTo>
                    <a:pt x="862" y="440"/>
                    <a:pt x="862" y="440"/>
                    <a:pt x="862" y="440"/>
                  </a:cubicBezTo>
                  <a:cubicBezTo>
                    <a:pt x="844" y="485"/>
                    <a:pt x="801" y="513"/>
                    <a:pt x="753" y="512"/>
                  </a:cubicBezTo>
                  <a:cubicBezTo>
                    <a:pt x="608" y="509"/>
                    <a:pt x="608" y="509"/>
                    <a:pt x="608" y="509"/>
                  </a:cubicBezTo>
                  <a:cubicBezTo>
                    <a:pt x="608" y="509"/>
                    <a:pt x="577" y="593"/>
                    <a:pt x="488" y="607"/>
                  </a:cubicBezTo>
                  <a:cubicBezTo>
                    <a:pt x="462" y="695"/>
                    <a:pt x="462" y="695"/>
                    <a:pt x="462" y="695"/>
                  </a:cubicBezTo>
                  <a:cubicBezTo>
                    <a:pt x="462" y="695"/>
                    <a:pt x="455" y="696"/>
                    <a:pt x="442" y="696"/>
                  </a:cubicBezTo>
                  <a:cubicBezTo>
                    <a:pt x="424" y="695"/>
                    <a:pt x="395" y="692"/>
                    <a:pt x="358" y="682"/>
                  </a:cubicBezTo>
                  <a:cubicBezTo>
                    <a:pt x="350" y="679"/>
                    <a:pt x="342" y="677"/>
                    <a:pt x="332" y="673"/>
                  </a:cubicBezTo>
                  <a:cubicBezTo>
                    <a:pt x="335" y="576"/>
                    <a:pt x="335" y="576"/>
                    <a:pt x="335" y="576"/>
                  </a:cubicBezTo>
                  <a:cubicBezTo>
                    <a:pt x="335" y="576"/>
                    <a:pt x="249" y="539"/>
                    <a:pt x="226" y="428"/>
                  </a:cubicBezTo>
                  <a:cubicBezTo>
                    <a:pt x="77" y="370"/>
                    <a:pt x="77" y="370"/>
                    <a:pt x="77" y="370"/>
                  </a:cubicBezTo>
                  <a:cubicBezTo>
                    <a:pt x="30" y="352"/>
                    <a:pt x="0" y="305"/>
                    <a:pt x="4" y="255"/>
                  </a:cubicBezTo>
                  <a:cubicBezTo>
                    <a:pt x="24" y="0"/>
                    <a:pt x="24" y="0"/>
                    <a:pt x="24" y="0"/>
                  </a:cubicBezTo>
                  <a:lnTo>
                    <a:pt x="48" y="6"/>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5" name="Google Shape;1145;p35"/>
            <p:cNvSpPr/>
            <p:nvPr/>
          </p:nvSpPr>
          <p:spPr>
            <a:xfrm>
              <a:off x="7511452" y="4948647"/>
              <a:ext cx="203440" cy="68205"/>
            </a:xfrm>
            <a:custGeom>
              <a:avLst/>
              <a:gdLst/>
              <a:ahLst/>
              <a:cxnLst/>
              <a:rect l="l" t="t" r="r" b="b"/>
              <a:pathLst>
                <a:path w="194" h="65" extrusionOk="0">
                  <a:moveTo>
                    <a:pt x="182" y="30"/>
                  </a:moveTo>
                  <a:cubicBezTo>
                    <a:pt x="191" y="35"/>
                    <a:pt x="194" y="46"/>
                    <a:pt x="189" y="54"/>
                  </a:cubicBezTo>
                  <a:cubicBezTo>
                    <a:pt x="186" y="62"/>
                    <a:pt x="178" y="65"/>
                    <a:pt x="170" y="64"/>
                  </a:cubicBezTo>
                  <a:cubicBezTo>
                    <a:pt x="169" y="64"/>
                    <a:pt x="168" y="63"/>
                    <a:pt x="167" y="63"/>
                  </a:cubicBezTo>
                  <a:cubicBezTo>
                    <a:pt x="166" y="62"/>
                    <a:pt x="165" y="62"/>
                    <a:pt x="165" y="62"/>
                  </a:cubicBezTo>
                  <a:cubicBezTo>
                    <a:pt x="157" y="58"/>
                    <a:pt x="149" y="54"/>
                    <a:pt x="140" y="51"/>
                  </a:cubicBezTo>
                  <a:cubicBezTo>
                    <a:pt x="108" y="40"/>
                    <a:pt x="73" y="38"/>
                    <a:pt x="50" y="37"/>
                  </a:cubicBezTo>
                  <a:cubicBezTo>
                    <a:pt x="33" y="37"/>
                    <a:pt x="21" y="38"/>
                    <a:pt x="21" y="38"/>
                  </a:cubicBezTo>
                  <a:cubicBezTo>
                    <a:pt x="20" y="38"/>
                    <a:pt x="20" y="38"/>
                    <a:pt x="20" y="38"/>
                  </a:cubicBezTo>
                  <a:cubicBezTo>
                    <a:pt x="10" y="39"/>
                    <a:pt x="2" y="31"/>
                    <a:pt x="1" y="22"/>
                  </a:cubicBezTo>
                  <a:cubicBezTo>
                    <a:pt x="0" y="12"/>
                    <a:pt x="7" y="3"/>
                    <a:pt x="17" y="2"/>
                  </a:cubicBezTo>
                  <a:cubicBezTo>
                    <a:pt x="18" y="2"/>
                    <a:pt x="31" y="0"/>
                    <a:pt x="51" y="1"/>
                  </a:cubicBezTo>
                  <a:cubicBezTo>
                    <a:pt x="52" y="1"/>
                    <a:pt x="53" y="1"/>
                    <a:pt x="54" y="1"/>
                  </a:cubicBezTo>
                  <a:cubicBezTo>
                    <a:pt x="78" y="1"/>
                    <a:pt x="114" y="4"/>
                    <a:pt x="148" y="16"/>
                  </a:cubicBezTo>
                  <a:cubicBezTo>
                    <a:pt x="149" y="16"/>
                    <a:pt x="150" y="16"/>
                    <a:pt x="151" y="17"/>
                  </a:cubicBezTo>
                  <a:cubicBezTo>
                    <a:pt x="162" y="20"/>
                    <a:pt x="173" y="25"/>
                    <a:pt x="182" y="3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35"/>
            <p:cNvSpPr/>
            <p:nvPr/>
          </p:nvSpPr>
          <p:spPr>
            <a:xfrm>
              <a:off x="7470294" y="4987454"/>
              <a:ext cx="216374" cy="351611"/>
            </a:xfrm>
            <a:custGeom>
              <a:avLst/>
              <a:gdLst/>
              <a:ahLst/>
              <a:cxnLst/>
              <a:rect l="l" t="t" r="r" b="b"/>
              <a:pathLst>
                <a:path w="206" h="335" extrusionOk="0">
                  <a:moveTo>
                    <a:pt x="180" y="132"/>
                  </a:moveTo>
                  <a:cubicBezTo>
                    <a:pt x="179" y="182"/>
                    <a:pt x="195" y="199"/>
                    <a:pt x="178" y="302"/>
                  </a:cubicBezTo>
                  <a:cubicBezTo>
                    <a:pt x="178" y="302"/>
                    <a:pt x="91" y="335"/>
                    <a:pt x="9" y="274"/>
                  </a:cubicBezTo>
                  <a:cubicBezTo>
                    <a:pt x="9" y="274"/>
                    <a:pt x="0" y="200"/>
                    <a:pt x="33" y="134"/>
                  </a:cubicBezTo>
                  <a:cubicBezTo>
                    <a:pt x="56" y="86"/>
                    <a:pt x="59" y="30"/>
                    <a:pt x="59" y="1"/>
                  </a:cubicBezTo>
                  <a:cubicBezTo>
                    <a:pt x="59" y="1"/>
                    <a:pt x="59" y="1"/>
                    <a:pt x="60" y="1"/>
                  </a:cubicBezTo>
                  <a:cubicBezTo>
                    <a:pt x="60" y="1"/>
                    <a:pt x="72" y="0"/>
                    <a:pt x="89" y="0"/>
                  </a:cubicBezTo>
                  <a:cubicBezTo>
                    <a:pt x="112" y="1"/>
                    <a:pt x="147" y="3"/>
                    <a:pt x="179" y="14"/>
                  </a:cubicBezTo>
                  <a:cubicBezTo>
                    <a:pt x="188" y="17"/>
                    <a:pt x="196" y="21"/>
                    <a:pt x="204" y="25"/>
                  </a:cubicBezTo>
                  <a:cubicBezTo>
                    <a:pt x="204" y="25"/>
                    <a:pt x="205" y="25"/>
                    <a:pt x="206" y="26"/>
                  </a:cubicBezTo>
                  <a:cubicBezTo>
                    <a:pt x="197" y="50"/>
                    <a:pt x="181" y="96"/>
                    <a:pt x="180" y="1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7" name="Google Shape;1147;p35"/>
            <p:cNvSpPr/>
            <p:nvPr/>
          </p:nvSpPr>
          <p:spPr>
            <a:xfrm>
              <a:off x="7567898" y="2971867"/>
              <a:ext cx="418638" cy="1994425"/>
            </a:xfrm>
            <a:custGeom>
              <a:avLst/>
              <a:gdLst/>
              <a:ahLst/>
              <a:cxnLst/>
              <a:rect l="l" t="t" r="r" b="b"/>
              <a:pathLst>
                <a:path w="399" h="1899" extrusionOk="0">
                  <a:moveTo>
                    <a:pt x="399" y="14"/>
                  </a:moveTo>
                  <a:cubicBezTo>
                    <a:pt x="94" y="1899"/>
                    <a:pt x="94" y="1899"/>
                    <a:pt x="94" y="1899"/>
                  </a:cubicBezTo>
                  <a:cubicBezTo>
                    <a:pt x="60" y="1887"/>
                    <a:pt x="24" y="1884"/>
                    <a:pt x="0" y="1884"/>
                  </a:cubicBezTo>
                  <a:cubicBezTo>
                    <a:pt x="315" y="0"/>
                    <a:pt x="315" y="0"/>
                    <a:pt x="315" y="0"/>
                  </a:cubicBezTo>
                  <a:cubicBezTo>
                    <a:pt x="352" y="10"/>
                    <a:pt x="381" y="13"/>
                    <a:pt x="399"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8" name="Google Shape;1148;p35"/>
            <p:cNvSpPr/>
            <p:nvPr/>
          </p:nvSpPr>
          <p:spPr>
            <a:xfrm>
              <a:off x="7527915" y="1544258"/>
              <a:ext cx="1344115" cy="956048"/>
            </a:xfrm>
            <a:custGeom>
              <a:avLst/>
              <a:gdLst/>
              <a:ahLst/>
              <a:cxnLst/>
              <a:rect l="l" t="t" r="r" b="b"/>
              <a:pathLst>
                <a:path w="1281" h="910" extrusionOk="0">
                  <a:moveTo>
                    <a:pt x="927" y="910"/>
                  </a:moveTo>
                  <a:cubicBezTo>
                    <a:pt x="925" y="910"/>
                    <a:pt x="924" y="909"/>
                    <a:pt x="923" y="909"/>
                  </a:cubicBezTo>
                  <a:cubicBezTo>
                    <a:pt x="919" y="906"/>
                    <a:pt x="917" y="901"/>
                    <a:pt x="920" y="897"/>
                  </a:cubicBezTo>
                  <a:cubicBezTo>
                    <a:pt x="1025" y="726"/>
                    <a:pt x="1137" y="554"/>
                    <a:pt x="1253" y="386"/>
                  </a:cubicBezTo>
                  <a:cubicBezTo>
                    <a:pt x="1247" y="387"/>
                    <a:pt x="1247" y="387"/>
                    <a:pt x="1247" y="387"/>
                  </a:cubicBezTo>
                  <a:cubicBezTo>
                    <a:pt x="1245" y="387"/>
                    <a:pt x="1242" y="387"/>
                    <a:pt x="1240" y="385"/>
                  </a:cubicBezTo>
                  <a:cubicBezTo>
                    <a:pt x="1238" y="383"/>
                    <a:pt x="1237" y="381"/>
                    <a:pt x="1237" y="378"/>
                  </a:cubicBezTo>
                  <a:cubicBezTo>
                    <a:pt x="1237" y="376"/>
                    <a:pt x="1237" y="373"/>
                    <a:pt x="1238" y="370"/>
                  </a:cubicBezTo>
                  <a:cubicBezTo>
                    <a:pt x="1237" y="370"/>
                    <a:pt x="1237" y="370"/>
                    <a:pt x="1237" y="370"/>
                  </a:cubicBezTo>
                  <a:cubicBezTo>
                    <a:pt x="1231" y="375"/>
                    <a:pt x="1222" y="378"/>
                    <a:pt x="1215" y="375"/>
                  </a:cubicBezTo>
                  <a:cubicBezTo>
                    <a:pt x="1212" y="374"/>
                    <a:pt x="1210" y="372"/>
                    <a:pt x="1208" y="370"/>
                  </a:cubicBezTo>
                  <a:cubicBezTo>
                    <a:pt x="1172" y="416"/>
                    <a:pt x="1132" y="460"/>
                    <a:pt x="1090" y="502"/>
                  </a:cubicBezTo>
                  <a:cubicBezTo>
                    <a:pt x="1087" y="505"/>
                    <a:pt x="1083" y="505"/>
                    <a:pt x="1079" y="502"/>
                  </a:cubicBezTo>
                  <a:cubicBezTo>
                    <a:pt x="1076" y="500"/>
                    <a:pt x="1075" y="495"/>
                    <a:pt x="1077" y="491"/>
                  </a:cubicBezTo>
                  <a:cubicBezTo>
                    <a:pt x="1144" y="371"/>
                    <a:pt x="1144" y="371"/>
                    <a:pt x="1144" y="371"/>
                  </a:cubicBezTo>
                  <a:cubicBezTo>
                    <a:pt x="1154" y="354"/>
                    <a:pt x="1165" y="334"/>
                    <a:pt x="1172" y="314"/>
                  </a:cubicBezTo>
                  <a:cubicBezTo>
                    <a:pt x="1159" y="309"/>
                    <a:pt x="1146" y="305"/>
                    <a:pt x="1135" y="310"/>
                  </a:cubicBezTo>
                  <a:cubicBezTo>
                    <a:pt x="1133" y="311"/>
                    <a:pt x="1131" y="312"/>
                    <a:pt x="1130" y="313"/>
                  </a:cubicBezTo>
                  <a:cubicBezTo>
                    <a:pt x="1127" y="314"/>
                    <a:pt x="1123" y="316"/>
                    <a:pt x="1119" y="318"/>
                  </a:cubicBezTo>
                  <a:cubicBezTo>
                    <a:pt x="1110" y="320"/>
                    <a:pt x="1099" y="317"/>
                    <a:pt x="1096" y="307"/>
                  </a:cubicBezTo>
                  <a:cubicBezTo>
                    <a:pt x="1095" y="305"/>
                    <a:pt x="1095" y="303"/>
                    <a:pt x="1095" y="301"/>
                  </a:cubicBezTo>
                  <a:cubicBezTo>
                    <a:pt x="1094" y="302"/>
                    <a:pt x="1093" y="302"/>
                    <a:pt x="1091" y="302"/>
                  </a:cubicBezTo>
                  <a:cubicBezTo>
                    <a:pt x="1084" y="305"/>
                    <a:pt x="1075" y="304"/>
                    <a:pt x="1067" y="300"/>
                  </a:cubicBezTo>
                  <a:cubicBezTo>
                    <a:pt x="1061" y="297"/>
                    <a:pt x="1056" y="291"/>
                    <a:pt x="1053" y="284"/>
                  </a:cubicBezTo>
                  <a:cubicBezTo>
                    <a:pt x="1025" y="321"/>
                    <a:pt x="1002" y="361"/>
                    <a:pt x="979" y="399"/>
                  </a:cubicBezTo>
                  <a:cubicBezTo>
                    <a:pt x="970" y="415"/>
                    <a:pt x="970" y="415"/>
                    <a:pt x="970" y="415"/>
                  </a:cubicBezTo>
                  <a:cubicBezTo>
                    <a:pt x="967" y="420"/>
                    <a:pt x="964" y="425"/>
                    <a:pt x="961" y="431"/>
                  </a:cubicBezTo>
                  <a:cubicBezTo>
                    <a:pt x="958" y="435"/>
                    <a:pt x="953" y="436"/>
                    <a:pt x="949" y="434"/>
                  </a:cubicBezTo>
                  <a:cubicBezTo>
                    <a:pt x="947" y="433"/>
                    <a:pt x="947" y="433"/>
                    <a:pt x="947" y="433"/>
                  </a:cubicBezTo>
                  <a:cubicBezTo>
                    <a:pt x="943" y="430"/>
                    <a:pt x="941" y="426"/>
                    <a:pt x="943" y="422"/>
                  </a:cubicBezTo>
                  <a:cubicBezTo>
                    <a:pt x="964" y="369"/>
                    <a:pt x="981" y="313"/>
                    <a:pt x="993" y="256"/>
                  </a:cubicBezTo>
                  <a:cubicBezTo>
                    <a:pt x="987" y="260"/>
                    <a:pt x="981" y="263"/>
                    <a:pt x="975" y="266"/>
                  </a:cubicBezTo>
                  <a:cubicBezTo>
                    <a:pt x="973" y="267"/>
                    <a:pt x="970" y="267"/>
                    <a:pt x="967" y="266"/>
                  </a:cubicBezTo>
                  <a:cubicBezTo>
                    <a:pt x="965" y="265"/>
                    <a:pt x="963" y="263"/>
                    <a:pt x="963" y="260"/>
                  </a:cubicBezTo>
                  <a:cubicBezTo>
                    <a:pt x="962" y="256"/>
                    <a:pt x="961" y="251"/>
                    <a:pt x="960" y="246"/>
                  </a:cubicBezTo>
                  <a:cubicBezTo>
                    <a:pt x="959" y="237"/>
                    <a:pt x="959" y="237"/>
                    <a:pt x="959" y="237"/>
                  </a:cubicBezTo>
                  <a:cubicBezTo>
                    <a:pt x="958" y="238"/>
                    <a:pt x="958" y="238"/>
                    <a:pt x="958" y="238"/>
                  </a:cubicBezTo>
                  <a:cubicBezTo>
                    <a:pt x="957" y="240"/>
                    <a:pt x="957" y="240"/>
                    <a:pt x="957" y="240"/>
                  </a:cubicBezTo>
                  <a:cubicBezTo>
                    <a:pt x="954" y="246"/>
                    <a:pt x="949" y="253"/>
                    <a:pt x="940" y="255"/>
                  </a:cubicBezTo>
                  <a:cubicBezTo>
                    <a:pt x="930" y="256"/>
                    <a:pt x="922" y="248"/>
                    <a:pt x="919" y="240"/>
                  </a:cubicBezTo>
                  <a:cubicBezTo>
                    <a:pt x="918" y="238"/>
                    <a:pt x="917" y="236"/>
                    <a:pt x="917" y="233"/>
                  </a:cubicBezTo>
                  <a:cubicBezTo>
                    <a:pt x="916" y="230"/>
                    <a:pt x="915" y="228"/>
                    <a:pt x="914" y="226"/>
                  </a:cubicBezTo>
                  <a:cubicBezTo>
                    <a:pt x="913" y="225"/>
                    <a:pt x="913" y="225"/>
                    <a:pt x="912" y="225"/>
                  </a:cubicBezTo>
                  <a:cubicBezTo>
                    <a:pt x="911" y="226"/>
                    <a:pt x="909" y="227"/>
                    <a:pt x="906" y="228"/>
                  </a:cubicBezTo>
                  <a:cubicBezTo>
                    <a:pt x="903" y="228"/>
                    <a:pt x="901" y="226"/>
                    <a:pt x="899" y="224"/>
                  </a:cubicBezTo>
                  <a:cubicBezTo>
                    <a:pt x="899" y="223"/>
                    <a:pt x="898" y="222"/>
                    <a:pt x="897" y="221"/>
                  </a:cubicBezTo>
                  <a:cubicBezTo>
                    <a:pt x="874" y="271"/>
                    <a:pt x="851" y="324"/>
                    <a:pt x="830" y="376"/>
                  </a:cubicBezTo>
                  <a:cubicBezTo>
                    <a:pt x="828" y="380"/>
                    <a:pt x="824" y="382"/>
                    <a:pt x="820" y="381"/>
                  </a:cubicBezTo>
                  <a:cubicBezTo>
                    <a:pt x="815" y="380"/>
                    <a:pt x="813" y="376"/>
                    <a:pt x="814" y="372"/>
                  </a:cubicBezTo>
                  <a:cubicBezTo>
                    <a:pt x="843" y="204"/>
                    <a:pt x="843" y="204"/>
                    <a:pt x="843" y="204"/>
                  </a:cubicBezTo>
                  <a:cubicBezTo>
                    <a:pt x="843" y="204"/>
                    <a:pt x="842" y="204"/>
                    <a:pt x="842" y="205"/>
                  </a:cubicBezTo>
                  <a:cubicBezTo>
                    <a:pt x="839" y="206"/>
                    <a:pt x="836" y="206"/>
                    <a:pt x="834" y="205"/>
                  </a:cubicBezTo>
                  <a:cubicBezTo>
                    <a:pt x="832" y="204"/>
                    <a:pt x="831" y="202"/>
                    <a:pt x="830" y="201"/>
                  </a:cubicBezTo>
                  <a:cubicBezTo>
                    <a:pt x="828" y="202"/>
                    <a:pt x="827" y="203"/>
                    <a:pt x="824" y="204"/>
                  </a:cubicBezTo>
                  <a:cubicBezTo>
                    <a:pt x="819" y="206"/>
                    <a:pt x="812" y="205"/>
                    <a:pt x="806" y="202"/>
                  </a:cubicBezTo>
                  <a:cubicBezTo>
                    <a:pt x="802" y="200"/>
                    <a:pt x="799" y="196"/>
                    <a:pt x="798" y="191"/>
                  </a:cubicBezTo>
                  <a:cubicBezTo>
                    <a:pt x="791" y="196"/>
                    <a:pt x="784" y="200"/>
                    <a:pt x="776" y="203"/>
                  </a:cubicBezTo>
                  <a:cubicBezTo>
                    <a:pt x="772" y="205"/>
                    <a:pt x="768" y="203"/>
                    <a:pt x="766" y="199"/>
                  </a:cubicBezTo>
                  <a:cubicBezTo>
                    <a:pt x="765" y="199"/>
                    <a:pt x="765" y="198"/>
                    <a:pt x="765" y="198"/>
                  </a:cubicBezTo>
                  <a:cubicBezTo>
                    <a:pt x="754" y="219"/>
                    <a:pt x="745" y="242"/>
                    <a:pt x="736" y="265"/>
                  </a:cubicBezTo>
                  <a:cubicBezTo>
                    <a:pt x="723" y="300"/>
                    <a:pt x="709" y="336"/>
                    <a:pt x="686" y="367"/>
                  </a:cubicBezTo>
                  <a:cubicBezTo>
                    <a:pt x="684" y="370"/>
                    <a:pt x="680" y="371"/>
                    <a:pt x="676" y="370"/>
                  </a:cubicBezTo>
                  <a:cubicBezTo>
                    <a:pt x="672" y="368"/>
                    <a:pt x="670" y="364"/>
                    <a:pt x="671" y="360"/>
                  </a:cubicBezTo>
                  <a:cubicBezTo>
                    <a:pt x="684" y="296"/>
                    <a:pt x="694" y="230"/>
                    <a:pt x="701" y="164"/>
                  </a:cubicBezTo>
                  <a:cubicBezTo>
                    <a:pt x="698" y="167"/>
                    <a:pt x="698" y="167"/>
                    <a:pt x="698" y="167"/>
                  </a:cubicBezTo>
                  <a:cubicBezTo>
                    <a:pt x="696" y="169"/>
                    <a:pt x="694" y="170"/>
                    <a:pt x="691" y="169"/>
                  </a:cubicBezTo>
                  <a:cubicBezTo>
                    <a:pt x="689" y="169"/>
                    <a:pt x="686" y="168"/>
                    <a:pt x="685" y="165"/>
                  </a:cubicBezTo>
                  <a:cubicBezTo>
                    <a:pt x="682" y="161"/>
                    <a:pt x="680" y="156"/>
                    <a:pt x="679" y="151"/>
                  </a:cubicBezTo>
                  <a:cubicBezTo>
                    <a:pt x="679" y="152"/>
                    <a:pt x="678" y="152"/>
                    <a:pt x="678" y="153"/>
                  </a:cubicBezTo>
                  <a:cubicBezTo>
                    <a:pt x="675" y="156"/>
                    <a:pt x="675" y="156"/>
                    <a:pt x="675" y="156"/>
                  </a:cubicBezTo>
                  <a:cubicBezTo>
                    <a:pt x="671" y="161"/>
                    <a:pt x="664" y="166"/>
                    <a:pt x="656" y="167"/>
                  </a:cubicBezTo>
                  <a:cubicBezTo>
                    <a:pt x="651" y="167"/>
                    <a:pt x="647" y="166"/>
                    <a:pt x="643" y="163"/>
                  </a:cubicBezTo>
                  <a:cubicBezTo>
                    <a:pt x="637" y="157"/>
                    <a:pt x="637" y="149"/>
                    <a:pt x="637" y="144"/>
                  </a:cubicBezTo>
                  <a:cubicBezTo>
                    <a:pt x="637" y="142"/>
                    <a:pt x="637" y="137"/>
                    <a:pt x="636" y="137"/>
                  </a:cubicBezTo>
                  <a:cubicBezTo>
                    <a:pt x="635" y="137"/>
                    <a:pt x="630" y="140"/>
                    <a:pt x="627" y="142"/>
                  </a:cubicBezTo>
                  <a:cubicBezTo>
                    <a:pt x="620" y="148"/>
                    <a:pt x="610" y="155"/>
                    <a:pt x="599" y="150"/>
                  </a:cubicBezTo>
                  <a:cubicBezTo>
                    <a:pt x="591" y="146"/>
                    <a:pt x="588" y="138"/>
                    <a:pt x="586" y="132"/>
                  </a:cubicBezTo>
                  <a:cubicBezTo>
                    <a:pt x="585" y="129"/>
                    <a:pt x="584" y="125"/>
                    <a:pt x="583" y="124"/>
                  </a:cubicBezTo>
                  <a:cubicBezTo>
                    <a:pt x="581" y="122"/>
                    <a:pt x="576" y="123"/>
                    <a:pt x="573" y="126"/>
                  </a:cubicBezTo>
                  <a:cubicBezTo>
                    <a:pt x="569" y="130"/>
                    <a:pt x="567" y="137"/>
                    <a:pt x="565" y="143"/>
                  </a:cubicBezTo>
                  <a:cubicBezTo>
                    <a:pt x="564" y="147"/>
                    <a:pt x="560" y="150"/>
                    <a:pt x="556" y="149"/>
                  </a:cubicBezTo>
                  <a:cubicBezTo>
                    <a:pt x="553" y="149"/>
                    <a:pt x="551" y="147"/>
                    <a:pt x="550" y="146"/>
                  </a:cubicBezTo>
                  <a:cubicBezTo>
                    <a:pt x="526" y="254"/>
                    <a:pt x="504" y="364"/>
                    <a:pt x="487" y="473"/>
                  </a:cubicBezTo>
                  <a:cubicBezTo>
                    <a:pt x="487" y="478"/>
                    <a:pt x="483" y="481"/>
                    <a:pt x="478" y="480"/>
                  </a:cubicBezTo>
                  <a:cubicBezTo>
                    <a:pt x="474" y="480"/>
                    <a:pt x="470" y="476"/>
                    <a:pt x="470" y="472"/>
                  </a:cubicBezTo>
                  <a:cubicBezTo>
                    <a:pt x="472" y="406"/>
                    <a:pt x="481" y="339"/>
                    <a:pt x="490" y="275"/>
                  </a:cubicBezTo>
                  <a:cubicBezTo>
                    <a:pt x="497" y="219"/>
                    <a:pt x="505" y="162"/>
                    <a:pt x="508" y="105"/>
                  </a:cubicBezTo>
                  <a:cubicBezTo>
                    <a:pt x="508" y="97"/>
                    <a:pt x="507" y="89"/>
                    <a:pt x="504" y="86"/>
                  </a:cubicBezTo>
                  <a:cubicBezTo>
                    <a:pt x="494" y="93"/>
                    <a:pt x="484" y="101"/>
                    <a:pt x="474" y="108"/>
                  </a:cubicBezTo>
                  <a:cubicBezTo>
                    <a:pt x="472" y="110"/>
                    <a:pt x="469" y="110"/>
                    <a:pt x="466" y="109"/>
                  </a:cubicBezTo>
                  <a:cubicBezTo>
                    <a:pt x="464" y="109"/>
                    <a:pt x="462" y="107"/>
                    <a:pt x="461" y="104"/>
                  </a:cubicBezTo>
                  <a:cubicBezTo>
                    <a:pt x="458" y="98"/>
                    <a:pt x="456" y="91"/>
                    <a:pt x="455" y="84"/>
                  </a:cubicBezTo>
                  <a:cubicBezTo>
                    <a:pt x="452" y="87"/>
                    <a:pt x="448" y="90"/>
                    <a:pt x="444" y="93"/>
                  </a:cubicBezTo>
                  <a:cubicBezTo>
                    <a:pt x="441" y="96"/>
                    <a:pt x="436" y="99"/>
                    <a:pt x="430" y="98"/>
                  </a:cubicBezTo>
                  <a:cubicBezTo>
                    <a:pt x="417" y="97"/>
                    <a:pt x="416" y="84"/>
                    <a:pt x="416" y="78"/>
                  </a:cubicBezTo>
                  <a:cubicBezTo>
                    <a:pt x="415" y="75"/>
                    <a:pt x="415" y="72"/>
                    <a:pt x="415" y="70"/>
                  </a:cubicBezTo>
                  <a:cubicBezTo>
                    <a:pt x="414" y="70"/>
                    <a:pt x="413" y="69"/>
                    <a:pt x="412" y="69"/>
                  </a:cubicBezTo>
                  <a:cubicBezTo>
                    <a:pt x="410" y="68"/>
                    <a:pt x="407" y="69"/>
                    <a:pt x="405" y="70"/>
                  </a:cubicBezTo>
                  <a:cubicBezTo>
                    <a:pt x="400" y="73"/>
                    <a:pt x="397" y="79"/>
                    <a:pt x="394" y="87"/>
                  </a:cubicBezTo>
                  <a:cubicBezTo>
                    <a:pt x="392" y="90"/>
                    <a:pt x="389" y="91"/>
                    <a:pt x="386" y="92"/>
                  </a:cubicBezTo>
                  <a:cubicBezTo>
                    <a:pt x="383" y="91"/>
                    <a:pt x="380" y="90"/>
                    <a:pt x="378" y="87"/>
                  </a:cubicBezTo>
                  <a:cubicBezTo>
                    <a:pt x="373" y="75"/>
                    <a:pt x="373" y="75"/>
                    <a:pt x="373" y="75"/>
                  </a:cubicBezTo>
                  <a:cubicBezTo>
                    <a:pt x="361" y="112"/>
                    <a:pt x="351" y="146"/>
                    <a:pt x="342" y="178"/>
                  </a:cubicBezTo>
                  <a:cubicBezTo>
                    <a:pt x="341" y="182"/>
                    <a:pt x="337" y="185"/>
                    <a:pt x="333" y="184"/>
                  </a:cubicBezTo>
                  <a:cubicBezTo>
                    <a:pt x="328" y="184"/>
                    <a:pt x="325" y="180"/>
                    <a:pt x="325" y="175"/>
                  </a:cubicBezTo>
                  <a:cubicBezTo>
                    <a:pt x="328" y="143"/>
                    <a:pt x="330" y="110"/>
                    <a:pt x="333" y="77"/>
                  </a:cubicBezTo>
                  <a:cubicBezTo>
                    <a:pt x="333" y="68"/>
                    <a:pt x="333" y="53"/>
                    <a:pt x="327" y="47"/>
                  </a:cubicBezTo>
                  <a:cubicBezTo>
                    <a:pt x="317" y="55"/>
                    <a:pt x="302" y="64"/>
                    <a:pt x="286" y="59"/>
                  </a:cubicBezTo>
                  <a:cubicBezTo>
                    <a:pt x="285" y="58"/>
                    <a:pt x="284" y="58"/>
                    <a:pt x="283" y="57"/>
                  </a:cubicBezTo>
                  <a:cubicBezTo>
                    <a:pt x="282" y="57"/>
                    <a:pt x="281" y="56"/>
                    <a:pt x="280" y="56"/>
                  </a:cubicBezTo>
                  <a:cubicBezTo>
                    <a:pt x="278" y="56"/>
                    <a:pt x="274" y="59"/>
                    <a:pt x="269" y="63"/>
                  </a:cubicBezTo>
                  <a:cubicBezTo>
                    <a:pt x="264" y="69"/>
                    <a:pt x="257" y="75"/>
                    <a:pt x="247" y="75"/>
                  </a:cubicBezTo>
                  <a:cubicBezTo>
                    <a:pt x="232" y="76"/>
                    <a:pt x="226" y="63"/>
                    <a:pt x="221" y="53"/>
                  </a:cubicBezTo>
                  <a:cubicBezTo>
                    <a:pt x="217" y="46"/>
                    <a:pt x="213" y="39"/>
                    <a:pt x="209" y="38"/>
                  </a:cubicBezTo>
                  <a:cubicBezTo>
                    <a:pt x="205" y="37"/>
                    <a:pt x="199" y="42"/>
                    <a:pt x="193" y="46"/>
                  </a:cubicBezTo>
                  <a:cubicBezTo>
                    <a:pt x="185" y="52"/>
                    <a:pt x="173" y="61"/>
                    <a:pt x="160" y="52"/>
                  </a:cubicBezTo>
                  <a:cubicBezTo>
                    <a:pt x="158" y="51"/>
                    <a:pt x="156" y="49"/>
                    <a:pt x="154" y="46"/>
                  </a:cubicBezTo>
                  <a:cubicBezTo>
                    <a:pt x="153" y="123"/>
                    <a:pt x="151" y="200"/>
                    <a:pt x="150" y="276"/>
                  </a:cubicBezTo>
                  <a:cubicBezTo>
                    <a:pt x="150" y="280"/>
                    <a:pt x="146" y="284"/>
                    <a:pt x="142" y="284"/>
                  </a:cubicBezTo>
                  <a:cubicBezTo>
                    <a:pt x="137" y="284"/>
                    <a:pt x="133" y="281"/>
                    <a:pt x="133" y="276"/>
                  </a:cubicBezTo>
                  <a:cubicBezTo>
                    <a:pt x="123" y="186"/>
                    <a:pt x="115" y="103"/>
                    <a:pt x="107" y="24"/>
                  </a:cubicBezTo>
                  <a:cubicBezTo>
                    <a:pt x="97" y="31"/>
                    <a:pt x="88" y="37"/>
                    <a:pt x="78" y="44"/>
                  </a:cubicBezTo>
                  <a:cubicBezTo>
                    <a:pt x="75" y="46"/>
                    <a:pt x="71" y="49"/>
                    <a:pt x="66" y="49"/>
                  </a:cubicBezTo>
                  <a:cubicBezTo>
                    <a:pt x="57" y="49"/>
                    <a:pt x="52" y="43"/>
                    <a:pt x="47" y="39"/>
                  </a:cubicBezTo>
                  <a:cubicBezTo>
                    <a:pt x="47" y="39"/>
                    <a:pt x="46" y="38"/>
                    <a:pt x="46" y="37"/>
                  </a:cubicBezTo>
                  <a:cubicBezTo>
                    <a:pt x="39" y="52"/>
                    <a:pt x="39" y="52"/>
                    <a:pt x="39" y="52"/>
                  </a:cubicBezTo>
                  <a:cubicBezTo>
                    <a:pt x="38" y="54"/>
                    <a:pt x="35" y="60"/>
                    <a:pt x="28" y="62"/>
                  </a:cubicBezTo>
                  <a:cubicBezTo>
                    <a:pt x="26" y="63"/>
                    <a:pt x="22" y="63"/>
                    <a:pt x="18" y="61"/>
                  </a:cubicBezTo>
                  <a:cubicBezTo>
                    <a:pt x="27" y="263"/>
                    <a:pt x="38" y="472"/>
                    <a:pt x="52" y="682"/>
                  </a:cubicBezTo>
                  <a:cubicBezTo>
                    <a:pt x="52" y="687"/>
                    <a:pt x="48" y="691"/>
                    <a:pt x="44" y="691"/>
                  </a:cubicBezTo>
                  <a:cubicBezTo>
                    <a:pt x="39" y="691"/>
                    <a:pt x="35" y="688"/>
                    <a:pt x="35" y="683"/>
                  </a:cubicBezTo>
                  <a:cubicBezTo>
                    <a:pt x="21" y="465"/>
                    <a:pt x="9" y="249"/>
                    <a:pt x="0" y="40"/>
                  </a:cubicBezTo>
                  <a:cubicBezTo>
                    <a:pt x="0" y="36"/>
                    <a:pt x="2" y="33"/>
                    <a:pt x="6" y="32"/>
                  </a:cubicBezTo>
                  <a:cubicBezTo>
                    <a:pt x="10" y="31"/>
                    <a:pt x="13" y="32"/>
                    <a:pt x="16" y="35"/>
                  </a:cubicBezTo>
                  <a:cubicBezTo>
                    <a:pt x="18" y="38"/>
                    <a:pt x="20" y="41"/>
                    <a:pt x="23" y="44"/>
                  </a:cubicBezTo>
                  <a:cubicBezTo>
                    <a:pt x="23" y="44"/>
                    <a:pt x="23" y="44"/>
                    <a:pt x="23" y="44"/>
                  </a:cubicBezTo>
                  <a:cubicBezTo>
                    <a:pt x="23" y="44"/>
                    <a:pt x="24" y="44"/>
                    <a:pt x="24" y="44"/>
                  </a:cubicBezTo>
                  <a:cubicBezTo>
                    <a:pt x="33" y="24"/>
                    <a:pt x="33" y="24"/>
                    <a:pt x="33" y="24"/>
                  </a:cubicBezTo>
                  <a:cubicBezTo>
                    <a:pt x="34" y="22"/>
                    <a:pt x="35" y="21"/>
                    <a:pt x="37" y="20"/>
                  </a:cubicBezTo>
                  <a:cubicBezTo>
                    <a:pt x="47" y="15"/>
                    <a:pt x="55" y="23"/>
                    <a:pt x="59" y="27"/>
                  </a:cubicBezTo>
                  <a:cubicBezTo>
                    <a:pt x="61" y="29"/>
                    <a:pt x="64" y="32"/>
                    <a:pt x="65" y="32"/>
                  </a:cubicBezTo>
                  <a:cubicBezTo>
                    <a:pt x="65" y="32"/>
                    <a:pt x="67" y="31"/>
                    <a:pt x="69" y="30"/>
                  </a:cubicBezTo>
                  <a:cubicBezTo>
                    <a:pt x="82" y="21"/>
                    <a:pt x="96" y="11"/>
                    <a:pt x="110" y="2"/>
                  </a:cubicBezTo>
                  <a:cubicBezTo>
                    <a:pt x="112" y="1"/>
                    <a:pt x="115" y="0"/>
                    <a:pt x="118" y="2"/>
                  </a:cubicBezTo>
                  <a:cubicBezTo>
                    <a:pt x="121" y="3"/>
                    <a:pt x="122" y="6"/>
                    <a:pt x="123" y="9"/>
                  </a:cubicBezTo>
                  <a:cubicBezTo>
                    <a:pt x="127" y="50"/>
                    <a:pt x="131" y="92"/>
                    <a:pt x="135" y="136"/>
                  </a:cubicBezTo>
                  <a:cubicBezTo>
                    <a:pt x="136" y="98"/>
                    <a:pt x="137" y="61"/>
                    <a:pt x="138" y="23"/>
                  </a:cubicBezTo>
                  <a:cubicBezTo>
                    <a:pt x="138" y="19"/>
                    <a:pt x="142" y="15"/>
                    <a:pt x="146" y="15"/>
                  </a:cubicBezTo>
                  <a:cubicBezTo>
                    <a:pt x="146" y="15"/>
                    <a:pt x="146" y="15"/>
                    <a:pt x="146" y="15"/>
                  </a:cubicBezTo>
                  <a:cubicBezTo>
                    <a:pt x="158" y="15"/>
                    <a:pt x="162" y="24"/>
                    <a:pt x="165" y="31"/>
                  </a:cubicBezTo>
                  <a:cubicBezTo>
                    <a:pt x="167" y="34"/>
                    <a:pt x="168" y="37"/>
                    <a:pt x="170" y="38"/>
                  </a:cubicBezTo>
                  <a:cubicBezTo>
                    <a:pt x="172" y="40"/>
                    <a:pt x="176" y="38"/>
                    <a:pt x="183" y="32"/>
                  </a:cubicBezTo>
                  <a:cubicBezTo>
                    <a:pt x="191" y="27"/>
                    <a:pt x="201" y="20"/>
                    <a:pt x="212" y="21"/>
                  </a:cubicBezTo>
                  <a:cubicBezTo>
                    <a:pt x="225" y="24"/>
                    <a:pt x="231" y="35"/>
                    <a:pt x="236" y="45"/>
                  </a:cubicBezTo>
                  <a:cubicBezTo>
                    <a:pt x="240" y="53"/>
                    <a:pt x="243" y="58"/>
                    <a:pt x="247" y="58"/>
                  </a:cubicBezTo>
                  <a:cubicBezTo>
                    <a:pt x="247" y="58"/>
                    <a:pt x="247" y="58"/>
                    <a:pt x="247" y="58"/>
                  </a:cubicBezTo>
                  <a:cubicBezTo>
                    <a:pt x="250" y="58"/>
                    <a:pt x="254" y="55"/>
                    <a:pt x="258" y="51"/>
                  </a:cubicBezTo>
                  <a:cubicBezTo>
                    <a:pt x="264" y="45"/>
                    <a:pt x="272" y="38"/>
                    <a:pt x="283" y="39"/>
                  </a:cubicBezTo>
                  <a:cubicBezTo>
                    <a:pt x="285" y="40"/>
                    <a:pt x="288" y="41"/>
                    <a:pt x="290" y="42"/>
                  </a:cubicBezTo>
                  <a:cubicBezTo>
                    <a:pt x="291" y="42"/>
                    <a:pt x="291" y="42"/>
                    <a:pt x="292" y="43"/>
                  </a:cubicBezTo>
                  <a:cubicBezTo>
                    <a:pt x="300" y="46"/>
                    <a:pt x="311" y="38"/>
                    <a:pt x="320" y="31"/>
                  </a:cubicBezTo>
                  <a:cubicBezTo>
                    <a:pt x="323" y="29"/>
                    <a:pt x="326" y="28"/>
                    <a:pt x="328" y="29"/>
                  </a:cubicBezTo>
                  <a:cubicBezTo>
                    <a:pt x="339" y="33"/>
                    <a:pt x="352" y="44"/>
                    <a:pt x="350" y="78"/>
                  </a:cubicBezTo>
                  <a:cubicBezTo>
                    <a:pt x="349" y="85"/>
                    <a:pt x="349" y="91"/>
                    <a:pt x="348" y="97"/>
                  </a:cubicBezTo>
                  <a:cubicBezTo>
                    <a:pt x="353" y="82"/>
                    <a:pt x="358" y="66"/>
                    <a:pt x="363" y="50"/>
                  </a:cubicBezTo>
                  <a:cubicBezTo>
                    <a:pt x="364" y="47"/>
                    <a:pt x="367" y="44"/>
                    <a:pt x="370" y="44"/>
                  </a:cubicBezTo>
                  <a:cubicBezTo>
                    <a:pt x="374" y="44"/>
                    <a:pt x="377" y="46"/>
                    <a:pt x="379" y="49"/>
                  </a:cubicBezTo>
                  <a:cubicBezTo>
                    <a:pt x="386" y="65"/>
                    <a:pt x="386" y="65"/>
                    <a:pt x="386" y="65"/>
                  </a:cubicBezTo>
                  <a:cubicBezTo>
                    <a:pt x="389" y="61"/>
                    <a:pt x="392" y="58"/>
                    <a:pt x="396" y="56"/>
                  </a:cubicBezTo>
                  <a:cubicBezTo>
                    <a:pt x="402" y="52"/>
                    <a:pt x="410" y="50"/>
                    <a:pt x="417" y="52"/>
                  </a:cubicBezTo>
                  <a:cubicBezTo>
                    <a:pt x="423" y="54"/>
                    <a:pt x="428" y="58"/>
                    <a:pt x="430" y="63"/>
                  </a:cubicBezTo>
                  <a:cubicBezTo>
                    <a:pt x="432" y="68"/>
                    <a:pt x="432" y="72"/>
                    <a:pt x="433" y="77"/>
                  </a:cubicBezTo>
                  <a:cubicBezTo>
                    <a:pt x="433" y="78"/>
                    <a:pt x="433" y="79"/>
                    <a:pt x="433" y="81"/>
                  </a:cubicBezTo>
                  <a:cubicBezTo>
                    <a:pt x="433" y="80"/>
                    <a:pt x="434" y="80"/>
                    <a:pt x="434" y="80"/>
                  </a:cubicBezTo>
                  <a:cubicBezTo>
                    <a:pt x="442" y="73"/>
                    <a:pt x="450" y="67"/>
                    <a:pt x="457" y="60"/>
                  </a:cubicBezTo>
                  <a:cubicBezTo>
                    <a:pt x="459" y="58"/>
                    <a:pt x="463" y="57"/>
                    <a:pt x="466" y="59"/>
                  </a:cubicBezTo>
                  <a:cubicBezTo>
                    <a:pt x="469" y="60"/>
                    <a:pt x="471" y="63"/>
                    <a:pt x="471" y="67"/>
                  </a:cubicBezTo>
                  <a:cubicBezTo>
                    <a:pt x="471" y="74"/>
                    <a:pt x="472" y="81"/>
                    <a:pt x="473" y="87"/>
                  </a:cubicBezTo>
                  <a:cubicBezTo>
                    <a:pt x="481" y="81"/>
                    <a:pt x="490" y="75"/>
                    <a:pt x="498" y="69"/>
                  </a:cubicBezTo>
                  <a:cubicBezTo>
                    <a:pt x="500" y="68"/>
                    <a:pt x="502" y="67"/>
                    <a:pt x="505" y="67"/>
                  </a:cubicBezTo>
                  <a:cubicBezTo>
                    <a:pt x="519" y="70"/>
                    <a:pt x="526" y="84"/>
                    <a:pt x="525" y="106"/>
                  </a:cubicBezTo>
                  <a:cubicBezTo>
                    <a:pt x="522" y="155"/>
                    <a:pt x="516" y="204"/>
                    <a:pt x="510" y="251"/>
                  </a:cubicBezTo>
                  <a:cubicBezTo>
                    <a:pt x="522" y="194"/>
                    <a:pt x="534" y="138"/>
                    <a:pt x="548" y="81"/>
                  </a:cubicBezTo>
                  <a:cubicBezTo>
                    <a:pt x="549" y="77"/>
                    <a:pt x="553" y="75"/>
                    <a:pt x="557" y="75"/>
                  </a:cubicBezTo>
                  <a:cubicBezTo>
                    <a:pt x="561" y="75"/>
                    <a:pt x="564" y="78"/>
                    <a:pt x="565" y="82"/>
                  </a:cubicBezTo>
                  <a:cubicBezTo>
                    <a:pt x="566" y="92"/>
                    <a:pt x="566" y="101"/>
                    <a:pt x="566" y="110"/>
                  </a:cubicBezTo>
                  <a:cubicBezTo>
                    <a:pt x="575" y="105"/>
                    <a:pt x="587" y="104"/>
                    <a:pt x="595" y="112"/>
                  </a:cubicBezTo>
                  <a:cubicBezTo>
                    <a:pt x="599" y="116"/>
                    <a:pt x="601" y="122"/>
                    <a:pt x="603" y="127"/>
                  </a:cubicBezTo>
                  <a:cubicBezTo>
                    <a:pt x="604" y="130"/>
                    <a:pt x="605" y="134"/>
                    <a:pt x="606" y="135"/>
                  </a:cubicBezTo>
                  <a:cubicBezTo>
                    <a:pt x="608" y="136"/>
                    <a:pt x="614" y="131"/>
                    <a:pt x="617" y="129"/>
                  </a:cubicBezTo>
                  <a:cubicBezTo>
                    <a:pt x="624" y="123"/>
                    <a:pt x="636" y="115"/>
                    <a:pt x="647" y="124"/>
                  </a:cubicBezTo>
                  <a:cubicBezTo>
                    <a:pt x="654" y="130"/>
                    <a:pt x="654" y="137"/>
                    <a:pt x="654" y="143"/>
                  </a:cubicBezTo>
                  <a:cubicBezTo>
                    <a:pt x="654" y="145"/>
                    <a:pt x="654" y="149"/>
                    <a:pt x="655" y="150"/>
                  </a:cubicBezTo>
                  <a:cubicBezTo>
                    <a:pt x="656" y="150"/>
                    <a:pt x="659" y="148"/>
                    <a:pt x="662" y="145"/>
                  </a:cubicBezTo>
                  <a:cubicBezTo>
                    <a:pt x="664" y="142"/>
                    <a:pt x="664" y="142"/>
                    <a:pt x="664" y="142"/>
                  </a:cubicBezTo>
                  <a:cubicBezTo>
                    <a:pt x="669" y="136"/>
                    <a:pt x="675" y="129"/>
                    <a:pt x="685" y="128"/>
                  </a:cubicBezTo>
                  <a:cubicBezTo>
                    <a:pt x="687" y="127"/>
                    <a:pt x="690" y="128"/>
                    <a:pt x="692" y="130"/>
                  </a:cubicBezTo>
                  <a:cubicBezTo>
                    <a:pt x="693" y="132"/>
                    <a:pt x="694" y="134"/>
                    <a:pt x="694" y="137"/>
                  </a:cubicBezTo>
                  <a:cubicBezTo>
                    <a:pt x="694" y="140"/>
                    <a:pt x="694" y="143"/>
                    <a:pt x="695" y="146"/>
                  </a:cubicBezTo>
                  <a:cubicBezTo>
                    <a:pt x="706" y="135"/>
                    <a:pt x="706" y="135"/>
                    <a:pt x="706" y="135"/>
                  </a:cubicBezTo>
                  <a:cubicBezTo>
                    <a:pt x="708" y="133"/>
                    <a:pt x="712" y="132"/>
                    <a:pt x="715" y="134"/>
                  </a:cubicBezTo>
                  <a:cubicBezTo>
                    <a:pt x="719" y="135"/>
                    <a:pt x="721" y="139"/>
                    <a:pt x="720" y="142"/>
                  </a:cubicBezTo>
                  <a:cubicBezTo>
                    <a:pt x="715" y="200"/>
                    <a:pt x="707" y="258"/>
                    <a:pt x="697" y="315"/>
                  </a:cubicBezTo>
                  <a:cubicBezTo>
                    <a:pt x="706" y="297"/>
                    <a:pt x="713" y="278"/>
                    <a:pt x="720" y="259"/>
                  </a:cubicBezTo>
                  <a:cubicBezTo>
                    <a:pt x="732" y="228"/>
                    <a:pt x="744" y="196"/>
                    <a:pt x="762" y="168"/>
                  </a:cubicBezTo>
                  <a:cubicBezTo>
                    <a:pt x="764" y="164"/>
                    <a:pt x="769" y="163"/>
                    <a:pt x="773" y="164"/>
                  </a:cubicBezTo>
                  <a:cubicBezTo>
                    <a:pt x="776" y="166"/>
                    <a:pt x="779" y="170"/>
                    <a:pt x="778" y="174"/>
                  </a:cubicBezTo>
                  <a:cubicBezTo>
                    <a:pt x="777" y="177"/>
                    <a:pt x="777" y="181"/>
                    <a:pt x="778" y="184"/>
                  </a:cubicBezTo>
                  <a:cubicBezTo>
                    <a:pt x="785" y="180"/>
                    <a:pt x="791" y="175"/>
                    <a:pt x="796" y="169"/>
                  </a:cubicBezTo>
                  <a:cubicBezTo>
                    <a:pt x="798" y="166"/>
                    <a:pt x="801" y="165"/>
                    <a:pt x="804" y="166"/>
                  </a:cubicBezTo>
                  <a:cubicBezTo>
                    <a:pt x="815" y="168"/>
                    <a:pt x="815" y="179"/>
                    <a:pt x="814" y="184"/>
                  </a:cubicBezTo>
                  <a:cubicBezTo>
                    <a:pt x="814" y="185"/>
                    <a:pt x="814" y="187"/>
                    <a:pt x="814" y="188"/>
                  </a:cubicBezTo>
                  <a:cubicBezTo>
                    <a:pt x="815" y="188"/>
                    <a:pt x="817" y="188"/>
                    <a:pt x="818" y="188"/>
                  </a:cubicBezTo>
                  <a:cubicBezTo>
                    <a:pt x="822" y="186"/>
                    <a:pt x="825" y="182"/>
                    <a:pt x="828" y="178"/>
                  </a:cubicBezTo>
                  <a:cubicBezTo>
                    <a:pt x="830" y="175"/>
                    <a:pt x="834" y="174"/>
                    <a:pt x="837" y="174"/>
                  </a:cubicBezTo>
                  <a:cubicBezTo>
                    <a:pt x="840" y="175"/>
                    <a:pt x="843" y="178"/>
                    <a:pt x="844" y="181"/>
                  </a:cubicBezTo>
                  <a:cubicBezTo>
                    <a:pt x="844" y="186"/>
                    <a:pt x="844" y="186"/>
                    <a:pt x="844" y="186"/>
                  </a:cubicBezTo>
                  <a:cubicBezTo>
                    <a:pt x="847" y="185"/>
                    <a:pt x="850" y="184"/>
                    <a:pt x="853" y="184"/>
                  </a:cubicBezTo>
                  <a:cubicBezTo>
                    <a:pt x="856" y="184"/>
                    <a:pt x="858" y="185"/>
                    <a:pt x="860" y="187"/>
                  </a:cubicBezTo>
                  <a:cubicBezTo>
                    <a:pt x="862" y="189"/>
                    <a:pt x="862" y="192"/>
                    <a:pt x="862" y="194"/>
                  </a:cubicBezTo>
                  <a:cubicBezTo>
                    <a:pt x="843" y="300"/>
                    <a:pt x="843" y="300"/>
                    <a:pt x="843" y="300"/>
                  </a:cubicBezTo>
                  <a:cubicBezTo>
                    <a:pt x="858" y="267"/>
                    <a:pt x="872" y="233"/>
                    <a:pt x="887" y="201"/>
                  </a:cubicBezTo>
                  <a:cubicBezTo>
                    <a:pt x="889" y="198"/>
                    <a:pt x="891" y="197"/>
                    <a:pt x="894" y="196"/>
                  </a:cubicBezTo>
                  <a:cubicBezTo>
                    <a:pt x="897" y="196"/>
                    <a:pt x="900" y="197"/>
                    <a:pt x="902" y="200"/>
                  </a:cubicBezTo>
                  <a:cubicBezTo>
                    <a:pt x="904" y="203"/>
                    <a:pt x="906" y="205"/>
                    <a:pt x="908" y="208"/>
                  </a:cubicBezTo>
                  <a:cubicBezTo>
                    <a:pt x="909" y="208"/>
                    <a:pt x="910" y="208"/>
                    <a:pt x="911" y="208"/>
                  </a:cubicBezTo>
                  <a:cubicBezTo>
                    <a:pt x="917" y="207"/>
                    <a:pt x="923" y="211"/>
                    <a:pt x="927" y="216"/>
                  </a:cubicBezTo>
                  <a:cubicBezTo>
                    <a:pt x="930" y="220"/>
                    <a:pt x="932" y="225"/>
                    <a:pt x="933" y="229"/>
                  </a:cubicBezTo>
                  <a:cubicBezTo>
                    <a:pt x="933" y="230"/>
                    <a:pt x="934" y="232"/>
                    <a:pt x="935" y="233"/>
                  </a:cubicBezTo>
                  <a:cubicBezTo>
                    <a:pt x="936" y="236"/>
                    <a:pt x="937" y="238"/>
                    <a:pt x="938" y="238"/>
                  </a:cubicBezTo>
                  <a:cubicBezTo>
                    <a:pt x="939" y="237"/>
                    <a:pt x="941" y="234"/>
                    <a:pt x="942" y="232"/>
                  </a:cubicBezTo>
                  <a:cubicBezTo>
                    <a:pt x="943" y="229"/>
                    <a:pt x="943" y="229"/>
                    <a:pt x="943" y="229"/>
                  </a:cubicBezTo>
                  <a:cubicBezTo>
                    <a:pt x="946" y="224"/>
                    <a:pt x="953" y="219"/>
                    <a:pt x="960" y="219"/>
                  </a:cubicBezTo>
                  <a:cubicBezTo>
                    <a:pt x="964" y="218"/>
                    <a:pt x="968" y="220"/>
                    <a:pt x="971" y="224"/>
                  </a:cubicBezTo>
                  <a:cubicBezTo>
                    <a:pt x="974" y="227"/>
                    <a:pt x="975" y="231"/>
                    <a:pt x="975" y="233"/>
                  </a:cubicBezTo>
                  <a:cubicBezTo>
                    <a:pt x="977" y="243"/>
                    <a:pt x="977" y="243"/>
                    <a:pt x="977" y="243"/>
                  </a:cubicBezTo>
                  <a:cubicBezTo>
                    <a:pt x="977" y="244"/>
                    <a:pt x="977" y="245"/>
                    <a:pt x="977" y="246"/>
                  </a:cubicBezTo>
                  <a:cubicBezTo>
                    <a:pt x="985" y="241"/>
                    <a:pt x="993" y="235"/>
                    <a:pt x="1000" y="229"/>
                  </a:cubicBezTo>
                  <a:cubicBezTo>
                    <a:pt x="1003" y="227"/>
                    <a:pt x="1007" y="227"/>
                    <a:pt x="1010" y="229"/>
                  </a:cubicBezTo>
                  <a:cubicBezTo>
                    <a:pt x="1013" y="230"/>
                    <a:pt x="1015" y="234"/>
                    <a:pt x="1014" y="237"/>
                  </a:cubicBezTo>
                  <a:cubicBezTo>
                    <a:pt x="1006" y="278"/>
                    <a:pt x="996" y="318"/>
                    <a:pt x="984" y="358"/>
                  </a:cubicBezTo>
                  <a:cubicBezTo>
                    <a:pt x="1004" y="324"/>
                    <a:pt x="1026" y="290"/>
                    <a:pt x="1052" y="259"/>
                  </a:cubicBezTo>
                  <a:cubicBezTo>
                    <a:pt x="1054" y="257"/>
                    <a:pt x="1058" y="256"/>
                    <a:pt x="1061" y="257"/>
                  </a:cubicBezTo>
                  <a:cubicBezTo>
                    <a:pt x="1065" y="258"/>
                    <a:pt x="1067" y="262"/>
                    <a:pt x="1067" y="265"/>
                  </a:cubicBezTo>
                  <a:cubicBezTo>
                    <a:pt x="1066" y="274"/>
                    <a:pt x="1070" y="282"/>
                    <a:pt x="1076" y="286"/>
                  </a:cubicBezTo>
                  <a:cubicBezTo>
                    <a:pt x="1079" y="287"/>
                    <a:pt x="1083" y="287"/>
                    <a:pt x="1086" y="286"/>
                  </a:cubicBezTo>
                  <a:cubicBezTo>
                    <a:pt x="1088" y="286"/>
                    <a:pt x="1091" y="284"/>
                    <a:pt x="1092" y="282"/>
                  </a:cubicBezTo>
                  <a:cubicBezTo>
                    <a:pt x="1093" y="278"/>
                    <a:pt x="1097" y="276"/>
                    <a:pt x="1100" y="277"/>
                  </a:cubicBezTo>
                  <a:cubicBezTo>
                    <a:pt x="1113" y="278"/>
                    <a:pt x="1112" y="291"/>
                    <a:pt x="1112" y="296"/>
                  </a:cubicBezTo>
                  <a:cubicBezTo>
                    <a:pt x="1112" y="297"/>
                    <a:pt x="1111" y="300"/>
                    <a:pt x="1112" y="301"/>
                  </a:cubicBezTo>
                  <a:cubicBezTo>
                    <a:pt x="1112" y="301"/>
                    <a:pt x="1112" y="301"/>
                    <a:pt x="1113" y="301"/>
                  </a:cubicBezTo>
                  <a:cubicBezTo>
                    <a:pt x="1113" y="301"/>
                    <a:pt x="1114" y="301"/>
                    <a:pt x="1115" y="301"/>
                  </a:cubicBezTo>
                  <a:cubicBezTo>
                    <a:pt x="1117" y="301"/>
                    <a:pt x="1119" y="299"/>
                    <a:pt x="1121" y="298"/>
                  </a:cubicBezTo>
                  <a:cubicBezTo>
                    <a:pt x="1123" y="297"/>
                    <a:pt x="1125" y="296"/>
                    <a:pt x="1128" y="295"/>
                  </a:cubicBezTo>
                  <a:cubicBezTo>
                    <a:pt x="1147" y="286"/>
                    <a:pt x="1168" y="293"/>
                    <a:pt x="1186" y="301"/>
                  </a:cubicBezTo>
                  <a:cubicBezTo>
                    <a:pt x="1190" y="303"/>
                    <a:pt x="1192" y="307"/>
                    <a:pt x="1191" y="311"/>
                  </a:cubicBezTo>
                  <a:cubicBezTo>
                    <a:pt x="1183" y="336"/>
                    <a:pt x="1170" y="359"/>
                    <a:pt x="1159" y="380"/>
                  </a:cubicBezTo>
                  <a:cubicBezTo>
                    <a:pt x="1124" y="443"/>
                    <a:pt x="1124" y="443"/>
                    <a:pt x="1124" y="443"/>
                  </a:cubicBezTo>
                  <a:cubicBezTo>
                    <a:pt x="1153" y="411"/>
                    <a:pt x="1181" y="377"/>
                    <a:pt x="1207" y="343"/>
                  </a:cubicBezTo>
                  <a:cubicBezTo>
                    <a:pt x="1210" y="340"/>
                    <a:pt x="1214" y="338"/>
                    <a:pt x="1218" y="340"/>
                  </a:cubicBezTo>
                  <a:cubicBezTo>
                    <a:pt x="1227" y="344"/>
                    <a:pt x="1224" y="355"/>
                    <a:pt x="1223" y="358"/>
                  </a:cubicBezTo>
                  <a:cubicBezTo>
                    <a:pt x="1223" y="358"/>
                    <a:pt x="1223" y="359"/>
                    <a:pt x="1223" y="359"/>
                  </a:cubicBezTo>
                  <a:cubicBezTo>
                    <a:pt x="1224" y="358"/>
                    <a:pt x="1225" y="358"/>
                    <a:pt x="1226" y="357"/>
                  </a:cubicBezTo>
                  <a:cubicBezTo>
                    <a:pt x="1232" y="352"/>
                    <a:pt x="1244" y="343"/>
                    <a:pt x="1255" y="351"/>
                  </a:cubicBezTo>
                  <a:cubicBezTo>
                    <a:pt x="1258" y="353"/>
                    <a:pt x="1259" y="357"/>
                    <a:pt x="1258" y="361"/>
                  </a:cubicBezTo>
                  <a:cubicBezTo>
                    <a:pt x="1257" y="363"/>
                    <a:pt x="1256" y="365"/>
                    <a:pt x="1255" y="368"/>
                  </a:cubicBezTo>
                  <a:cubicBezTo>
                    <a:pt x="1271" y="365"/>
                    <a:pt x="1271" y="365"/>
                    <a:pt x="1271" y="365"/>
                  </a:cubicBezTo>
                  <a:cubicBezTo>
                    <a:pt x="1274" y="364"/>
                    <a:pt x="1278" y="365"/>
                    <a:pt x="1279" y="368"/>
                  </a:cubicBezTo>
                  <a:cubicBezTo>
                    <a:pt x="1281" y="371"/>
                    <a:pt x="1281" y="375"/>
                    <a:pt x="1279" y="378"/>
                  </a:cubicBezTo>
                  <a:cubicBezTo>
                    <a:pt x="1159" y="551"/>
                    <a:pt x="1043" y="729"/>
                    <a:pt x="934" y="906"/>
                  </a:cubicBezTo>
                  <a:cubicBezTo>
                    <a:pt x="933" y="908"/>
                    <a:pt x="930" y="910"/>
                    <a:pt x="927" y="9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9" name="Google Shape;1149;p35"/>
            <p:cNvSpPr/>
            <p:nvPr/>
          </p:nvSpPr>
          <p:spPr>
            <a:xfrm>
              <a:off x="7502044" y="4940416"/>
              <a:ext cx="219904" cy="84669"/>
            </a:xfrm>
            <a:custGeom>
              <a:avLst/>
              <a:gdLst/>
              <a:ahLst/>
              <a:cxnLst/>
              <a:rect l="l" t="t" r="r" b="b"/>
              <a:pathLst>
                <a:path w="210" h="80" extrusionOk="0">
                  <a:moveTo>
                    <a:pt x="182" y="80"/>
                  </a:moveTo>
                  <a:cubicBezTo>
                    <a:pt x="181" y="80"/>
                    <a:pt x="179" y="80"/>
                    <a:pt x="178" y="80"/>
                  </a:cubicBezTo>
                  <a:cubicBezTo>
                    <a:pt x="176" y="80"/>
                    <a:pt x="174" y="79"/>
                    <a:pt x="172" y="78"/>
                  </a:cubicBezTo>
                  <a:cubicBezTo>
                    <a:pt x="172" y="78"/>
                    <a:pt x="171" y="78"/>
                    <a:pt x="170" y="77"/>
                  </a:cubicBezTo>
                  <a:cubicBezTo>
                    <a:pt x="163" y="74"/>
                    <a:pt x="155" y="70"/>
                    <a:pt x="146" y="67"/>
                  </a:cubicBezTo>
                  <a:cubicBezTo>
                    <a:pt x="115" y="57"/>
                    <a:pt x="82" y="54"/>
                    <a:pt x="59" y="54"/>
                  </a:cubicBezTo>
                  <a:cubicBezTo>
                    <a:pt x="52" y="54"/>
                    <a:pt x="42" y="54"/>
                    <a:pt x="31" y="54"/>
                  </a:cubicBezTo>
                  <a:cubicBezTo>
                    <a:pt x="31" y="54"/>
                    <a:pt x="31" y="54"/>
                    <a:pt x="30" y="54"/>
                  </a:cubicBezTo>
                  <a:cubicBezTo>
                    <a:pt x="30" y="55"/>
                    <a:pt x="30" y="55"/>
                    <a:pt x="29" y="55"/>
                  </a:cubicBezTo>
                  <a:cubicBezTo>
                    <a:pt x="15" y="55"/>
                    <a:pt x="3" y="45"/>
                    <a:pt x="1" y="30"/>
                  </a:cubicBezTo>
                  <a:cubicBezTo>
                    <a:pt x="0" y="16"/>
                    <a:pt x="11" y="3"/>
                    <a:pt x="25" y="1"/>
                  </a:cubicBezTo>
                  <a:cubicBezTo>
                    <a:pt x="28" y="1"/>
                    <a:pt x="41" y="0"/>
                    <a:pt x="60" y="0"/>
                  </a:cubicBezTo>
                  <a:cubicBezTo>
                    <a:pt x="63" y="0"/>
                    <a:pt x="63" y="0"/>
                    <a:pt x="63" y="0"/>
                  </a:cubicBezTo>
                  <a:cubicBezTo>
                    <a:pt x="87" y="1"/>
                    <a:pt x="124" y="4"/>
                    <a:pt x="160" y="15"/>
                  </a:cubicBezTo>
                  <a:cubicBezTo>
                    <a:pt x="160" y="16"/>
                    <a:pt x="161" y="16"/>
                    <a:pt x="162" y="16"/>
                  </a:cubicBezTo>
                  <a:cubicBezTo>
                    <a:pt x="174" y="20"/>
                    <a:pt x="185" y="25"/>
                    <a:pt x="195" y="30"/>
                  </a:cubicBezTo>
                  <a:cubicBezTo>
                    <a:pt x="201" y="34"/>
                    <a:pt x="206" y="39"/>
                    <a:pt x="208" y="46"/>
                  </a:cubicBezTo>
                  <a:cubicBezTo>
                    <a:pt x="210" y="53"/>
                    <a:pt x="209" y="60"/>
                    <a:pt x="206" y="66"/>
                  </a:cubicBezTo>
                  <a:cubicBezTo>
                    <a:pt x="201" y="75"/>
                    <a:pt x="192" y="80"/>
                    <a:pt x="182" y="80"/>
                  </a:cubicBezTo>
                  <a:close/>
                  <a:moveTo>
                    <a:pt x="54" y="37"/>
                  </a:moveTo>
                  <a:cubicBezTo>
                    <a:pt x="56" y="37"/>
                    <a:pt x="58" y="37"/>
                    <a:pt x="59" y="37"/>
                  </a:cubicBezTo>
                  <a:cubicBezTo>
                    <a:pt x="83" y="37"/>
                    <a:pt x="119" y="40"/>
                    <a:pt x="151" y="51"/>
                  </a:cubicBezTo>
                  <a:cubicBezTo>
                    <a:pt x="162" y="55"/>
                    <a:pt x="170" y="58"/>
                    <a:pt x="178" y="62"/>
                  </a:cubicBezTo>
                  <a:cubicBezTo>
                    <a:pt x="178" y="62"/>
                    <a:pt x="179" y="63"/>
                    <a:pt x="179" y="63"/>
                  </a:cubicBezTo>
                  <a:cubicBezTo>
                    <a:pt x="179" y="63"/>
                    <a:pt x="180" y="63"/>
                    <a:pt x="181" y="63"/>
                  </a:cubicBezTo>
                  <a:cubicBezTo>
                    <a:pt x="185" y="64"/>
                    <a:pt x="189" y="62"/>
                    <a:pt x="191" y="58"/>
                  </a:cubicBezTo>
                  <a:cubicBezTo>
                    <a:pt x="192" y="56"/>
                    <a:pt x="192" y="53"/>
                    <a:pt x="192" y="51"/>
                  </a:cubicBezTo>
                  <a:cubicBezTo>
                    <a:pt x="191" y="49"/>
                    <a:pt x="189" y="46"/>
                    <a:pt x="187" y="45"/>
                  </a:cubicBezTo>
                  <a:cubicBezTo>
                    <a:pt x="187" y="45"/>
                    <a:pt x="187" y="45"/>
                    <a:pt x="187" y="45"/>
                  </a:cubicBezTo>
                  <a:cubicBezTo>
                    <a:pt x="178" y="40"/>
                    <a:pt x="168" y="36"/>
                    <a:pt x="158" y="33"/>
                  </a:cubicBezTo>
                  <a:cubicBezTo>
                    <a:pt x="156" y="32"/>
                    <a:pt x="156" y="32"/>
                    <a:pt x="156" y="32"/>
                  </a:cubicBezTo>
                  <a:cubicBezTo>
                    <a:pt x="156" y="32"/>
                    <a:pt x="155" y="32"/>
                    <a:pt x="155" y="32"/>
                  </a:cubicBezTo>
                  <a:cubicBezTo>
                    <a:pt x="121" y="21"/>
                    <a:pt x="86" y="18"/>
                    <a:pt x="62" y="17"/>
                  </a:cubicBezTo>
                  <a:cubicBezTo>
                    <a:pt x="60" y="17"/>
                    <a:pt x="60" y="17"/>
                    <a:pt x="60" y="17"/>
                  </a:cubicBezTo>
                  <a:cubicBezTo>
                    <a:pt x="41" y="17"/>
                    <a:pt x="28" y="18"/>
                    <a:pt x="27" y="18"/>
                  </a:cubicBezTo>
                  <a:cubicBezTo>
                    <a:pt x="22" y="19"/>
                    <a:pt x="18" y="23"/>
                    <a:pt x="18" y="29"/>
                  </a:cubicBezTo>
                  <a:cubicBezTo>
                    <a:pt x="19" y="34"/>
                    <a:pt x="23" y="38"/>
                    <a:pt x="28" y="38"/>
                  </a:cubicBezTo>
                  <a:cubicBezTo>
                    <a:pt x="28" y="38"/>
                    <a:pt x="29" y="38"/>
                    <a:pt x="29" y="38"/>
                  </a:cubicBezTo>
                  <a:cubicBezTo>
                    <a:pt x="29" y="38"/>
                    <a:pt x="29" y="38"/>
                    <a:pt x="29" y="38"/>
                  </a:cubicBezTo>
                  <a:cubicBezTo>
                    <a:pt x="38" y="37"/>
                    <a:pt x="47" y="37"/>
                    <a:pt x="54" y="37"/>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0" name="Google Shape;1150;p35"/>
            <p:cNvSpPr/>
            <p:nvPr/>
          </p:nvSpPr>
          <p:spPr>
            <a:xfrm>
              <a:off x="7460887" y="4979222"/>
              <a:ext cx="234015" cy="344554"/>
            </a:xfrm>
            <a:custGeom>
              <a:avLst/>
              <a:gdLst/>
              <a:ahLst/>
              <a:cxnLst/>
              <a:rect l="l" t="t" r="r" b="b"/>
              <a:pathLst>
                <a:path w="223" h="328" extrusionOk="0">
                  <a:moveTo>
                    <a:pt x="130" y="328"/>
                  </a:moveTo>
                  <a:cubicBezTo>
                    <a:pt x="97" y="328"/>
                    <a:pt x="55" y="320"/>
                    <a:pt x="13" y="289"/>
                  </a:cubicBezTo>
                  <a:cubicBezTo>
                    <a:pt x="11" y="288"/>
                    <a:pt x="10" y="285"/>
                    <a:pt x="10" y="283"/>
                  </a:cubicBezTo>
                  <a:cubicBezTo>
                    <a:pt x="9" y="280"/>
                    <a:pt x="0" y="206"/>
                    <a:pt x="34" y="138"/>
                  </a:cubicBezTo>
                  <a:cubicBezTo>
                    <a:pt x="57" y="92"/>
                    <a:pt x="59" y="38"/>
                    <a:pt x="59" y="9"/>
                  </a:cubicBezTo>
                  <a:cubicBezTo>
                    <a:pt x="59" y="5"/>
                    <a:pt x="62" y="1"/>
                    <a:pt x="66" y="1"/>
                  </a:cubicBezTo>
                  <a:cubicBezTo>
                    <a:pt x="67" y="1"/>
                    <a:pt x="68" y="1"/>
                    <a:pt x="68" y="1"/>
                  </a:cubicBezTo>
                  <a:cubicBezTo>
                    <a:pt x="68" y="1"/>
                    <a:pt x="69" y="1"/>
                    <a:pt x="69" y="1"/>
                  </a:cubicBezTo>
                  <a:cubicBezTo>
                    <a:pt x="80" y="0"/>
                    <a:pt x="91" y="0"/>
                    <a:pt x="98" y="0"/>
                  </a:cubicBezTo>
                  <a:cubicBezTo>
                    <a:pt x="122" y="0"/>
                    <a:pt x="158" y="3"/>
                    <a:pt x="190" y="14"/>
                  </a:cubicBezTo>
                  <a:cubicBezTo>
                    <a:pt x="201" y="18"/>
                    <a:pt x="209" y="21"/>
                    <a:pt x="217" y="25"/>
                  </a:cubicBezTo>
                  <a:cubicBezTo>
                    <a:pt x="219" y="26"/>
                    <a:pt x="221" y="28"/>
                    <a:pt x="222" y="30"/>
                  </a:cubicBezTo>
                  <a:cubicBezTo>
                    <a:pt x="223" y="32"/>
                    <a:pt x="223" y="34"/>
                    <a:pt x="223" y="37"/>
                  </a:cubicBezTo>
                  <a:cubicBezTo>
                    <a:pt x="214" y="60"/>
                    <a:pt x="199" y="105"/>
                    <a:pt x="198" y="140"/>
                  </a:cubicBezTo>
                  <a:cubicBezTo>
                    <a:pt x="198" y="156"/>
                    <a:pt x="199" y="168"/>
                    <a:pt x="201" y="181"/>
                  </a:cubicBezTo>
                  <a:cubicBezTo>
                    <a:pt x="204" y="209"/>
                    <a:pt x="207" y="241"/>
                    <a:pt x="195" y="312"/>
                  </a:cubicBezTo>
                  <a:cubicBezTo>
                    <a:pt x="195" y="315"/>
                    <a:pt x="193" y="317"/>
                    <a:pt x="190" y="318"/>
                  </a:cubicBezTo>
                  <a:cubicBezTo>
                    <a:pt x="188" y="319"/>
                    <a:pt x="164" y="328"/>
                    <a:pt x="130" y="328"/>
                  </a:cubicBezTo>
                  <a:close/>
                  <a:moveTo>
                    <a:pt x="26" y="278"/>
                  </a:moveTo>
                  <a:cubicBezTo>
                    <a:pt x="93" y="325"/>
                    <a:pt x="161" y="309"/>
                    <a:pt x="179" y="304"/>
                  </a:cubicBezTo>
                  <a:cubicBezTo>
                    <a:pt x="190" y="239"/>
                    <a:pt x="187" y="211"/>
                    <a:pt x="184" y="183"/>
                  </a:cubicBezTo>
                  <a:cubicBezTo>
                    <a:pt x="182" y="170"/>
                    <a:pt x="181" y="156"/>
                    <a:pt x="181" y="139"/>
                  </a:cubicBezTo>
                  <a:cubicBezTo>
                    <a:pt x="181" y="139"/>
                    <a:pt x="181" y="139"/>
                    <a:pt x="181" y="139"/>
                  </a:cubicBezTo>
                  <a:cubicBezTo>
                    <a:pt x="182" y="106"/>
                    <a:pt x="195" y="64"/>
                    <a:pt x="204" y="38"/>
                  </a:cubicBezTo>
                  <a:cubicBezTo>
                    <a:pt x="198" y="35"/>
                    <a:pt x="192" y="33"/>
                    <a:pt x="185" y="30"/>
                  </a:cubicBezTo>
                  <a:cubicBezTo>
                    <a:pt x="154" y="20"/>
                    <a:pt x="121" y="17"/>
                    <a:pt x="98" y="17"/>
                  </a:cubicBezTo>
                  <a:cubicBezTo>
                    <a:pt x="93" y="17"/>
                    <a:pt x="85" y="17"/>
                    <a:pt x="76" y="17"/>
                  </a:cubicBezTo>
                  <a:cubicBezTo>
                    <a:pt x="76" y="49"/>
                    <a:pt x="71" y="101"/>
                    <a:pt x="49" y="145"/>
                  </a:cubicBezTo>
                  <a:cubicBezTo>
                    <a:pt x="22" y="201"/>
                    <a:pt x="25" y="262"/>
                    <a:pt x="26" y="278"/>
                  </a:cubicBezTo>
                  <a:close/>
                  <a:moveTo>
                    <a:pt x="187" y="310"/>
                  </a:moveTo>
                  <a:cubicBezTo>
                    <a:pt x="187" y="310"/>
                    <a:pt x="187" y="310"/>
                    <a:pt x="187" y="3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35"/>
            <p:cNvSpPr/>
            <p:nvPr/>
          </p:nvSpPr>
          <p:spPr>
            <a:xfrm>
              <a:off x="7558490" y="2962459"/>
              <a:ext cx="436278" cy="2012059"/>
            </a:xfrm>
            <a:custGeom>
              <a:avLst/>
              <a:gdLst/>
              <a:ahLst/>
              <a:cxnLst/>
              <a:rect l="l" t="t" r="r" b="b"/>
              <a:pathLst>
                <a:path w="416" h="1916" extrusionOk="0">
                  <a:moveTo>
                    <a:pt x="103" y="1916"/>
                  </a:moveTo>
                  <a:cubicBezTo>
                    <a:pt x="102" y="1916"/>
                    <a:pt x="102" y="1916"/>
                    <a:pt x="101" y="1916"/>
                  </a:cubicBezTo>
                  <a:cubicBezTo>
                    <a:pt x="67" y="1905"/>
                    <a:pt x="32" y="1902"/>
                    <a:pt x="8" y="1901"/>
                  </a:cubicBezTo>
                  <a:cubicBezTo>
                    <a:pt x="6" y="1901"/>
                    <a:pt x="4" y="1900"/>
                    <a:pt x="2" y="1898"/>
                  </a:cubicBezTo>
                  <a:cubicBezTo>
                    <a:pt x="0" y="1896"/>
                    <a:pt x="0" y="1894"/>
                    <a:pt x="0" y="1891"/>
                  </a:cubicBezTo>
                  <a:cubicBezTo>
                    <a:pt x="316" y="7"/>
                    <a:pt x="316" y="7"/>
                    <a:pt x="316" y="7"/>
                  </a:cubicBezTo>
                  <a:cubicBezTo>
                    <a:pt x="317" y="5"/>
                    <a:pt x="318" y="3"/>
                    <a:pt x="320" y="1"/>
                  </a:cubicBezTo>
                  <a:cubicBezTo>
                    <a:pt x="322" y="0"/>
                    <a:pt x="324" y="0"/>
                    <a:pt x="327" y="0"/>
                  </a:cubicBezTo>
                  <a:cubicBezTo>
                    <a:pt x="364" y="11"/>
                    <a:pt x="391" y="14"/>
                    <a:pt x="408" y="14"/>
                  </a:cubicBezTo>
                  <a:cubicBezTo>
                    <a:pt x="410" y="14"/>
                    <a:pt x="413" y="15"/>
                    <a:pt x="414" y="17"/>
                  </a:cubicBezTo>
                  <a:cubicBezTo>
                    <a:pt x="416" y="19"/>
                    <a:pt x="416" y="22"/>
                    <a:pt x="416" y="24"/>
                  </a:cubicBezTo>
                  <a:cubicBezTo>
                    <a:pt x="112" y="1909"/>
                    <a:pt x="112" y="1909"/>
                    <a:pt x="112" y="1909"/>
                  </a:cubicBezTo>
                  <a:cubicBezTo>
                    <a:pt x="111" y="1911"/>
                    <a:pt x="110" y="1914"/>
                    <a:pt x="108" y="1915"/>
                  </a:cubicBezTo>
                  <a:cubicBezTo>
                    <a:pt x="106" y="1916"/>
                    <a:pt x="105" y="1916"/>
                    <a:pt x="103" y="1916"/>
                  </a:cubicBezTo>
                  <a:close/>
                  <a:moveTo>
                    <a:pt x="19" y="1885"/>
                  </a:moveTo>
                  <a:cubicBezTo>
                    <a:pt x="40" y="1886"/>
                    <a:pt x="69" y="1889"/>
                    <a:pt x="96" y="1897"/>
                  </a:cubicBezTo>
                  <a:cubicBezTo>
                    <a:pt x="398" y="31"/>
                    <a:pt x="398" y="31"/>
                    <a:pt x="398" y="31"/>
                  </a:cubicBezTo>
                  <a:cubicBezTo>
                    <a:pt x="382" y="30"/>
                    <a:pt x="359" y="27"/>
                    <a:pt x="331" y="19"/>
                  </a:cubicBezTo>
                  <a:lnTo>
                    <a:pt x="19" y="188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35"/>
            <p:cNvSpPr/>
            <p:nvPr/>
          </p:nvSpPr>
          <p:spPr>
            <a:xfrm>
              <a:off x="7741938" y="1612463"/>
              <a:ext cx="21167" cy="619730"/>
            </a:xfrm>
            <a:custGeom>
              <a:avLst/>
              <a:gdLst/>
              <a:ahLst/>
              <a:cxnLst/>
              <a:rect l="l" t="t" r="r" b="b"/>
              <a:pathLst>
                <a:path w="20" h="590" extrusionOk="0">
                  <a:moveTo>
                    <a:pt x="12" y="590"/>
                  </a:moveTo>
                  <a:cubicBezTo>
                    <a:pt x="7" y="590"/>
                    <a:pt x="3" y="586"/>
                    <a:pt x="3" y="581"/>
                  </a:cubicBezTo>
                  <a:cubicBezTo>
                    <a:pt x="0" y="9"/>
                    <a:pt x="0" y="9"/>
                    <a:pt x="0" y="9"/>
                  </a:cubicBezTo>
                  <a:cubicBezTo>
                    <a:pt x="0" y="4"/>
                    <a:pt x="4" y="0"/>
                    <a:pt x="8" y="0"/>
                  </a:cubicBezTo>
                  <a:cubicBezTo>
                    <a:pt x="8" y="0"/>
                    <a:pt x="8" y="0"/>
                    <a:pt x="8" y="0"/>
                  </a:cubicBezTo>
                  <a:cubicBezTo>
                    <a:pt x="13" y="0"/>
                    <a:pt x="17" y="4"/>
                    <a:pt x="17" y="9"/>
                  </a:cubicBezTo>
                  <a:cubicBezTo>
                    <a:pt x="20" y="581"/>
                    <a:pt x="20" y="581"/>
                    <a:pt x="20" y="581"/>
                  </a:cubicBezTo>
                  <a:cubicBezTo>
                    <a:pt x="20" y="586"/>
                    <a:pt x="16" y="590"/>
                    <a:pt x="12" y="590"/>
                  </a:cubicBezTo>
                  <a:cubicBezTo>
                    <a:pt x="12" y="590"/>
                    <a:pt x="12" y="590"/>
                    <a:pt x="12" y="59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35"/>
            <p:cNvSpPr/>
            <p:nvPr/>
          </p:nvSpPr>
          <p:spPr>
            <a:xfrm>
              <a:off x="7812495" y="1634806"/>
              <a:ext cx="37630" cy="604443"/>
            </a:xfrm>
            <a:custGeom>
              <a:avLst/>
              <a:gdLst/>
              <a:ahLst/>
              <a:cxnLst/>
              <a:rect l="l" t="t" r="r" b="b"/>
              <a:pathLst>
                <a:path w="36" h="575" extrusionOk="0">
                  <a:moveTo>
                    <a:pt x="9" y="575"/>
                  </a:moveTo>
                  <a:cubicBezTo>
                    <a:pt x="9" y="575"/>
                    <a:pt x="8" y="575"/>
                    <a:pt x="8" y="575"/>
                  </a:cubicBezTo>
                  <a:cubicBezTo>
                    <a:pt x="4" y="575"/>
                    <a:pt x="0" y="571"/>
                    <a:pt x="0" y="566"/>
                  </a:cubicBezTo>
                  <a:cubicBezTo>
                    <a:pt x="19" y="9"/>
                    <a:pt x="19" y="9"/>
                    <a:pt x="19" y="9"/>
                  </a:cubicBezTo>
                  <a:cubicBezTo>
                    <a:pt x="19" y="4"/>
                    <a:pt x="23" y="0"/>
                    <a:pt x="28" y="0"/>
                  </a:cubicBezTo>
                  <a:cubicBezTo>
                    <a:pt x="32" y="0"/>
                    <a:pt x="36" y="4"/>
                    <a:pt x="36" y="9"/>
                  </a:cubicBezTo>
                  <a:cubicBezTo>
                    <a:pt x="17" y="567"/>
                    <a:pt x="17" y="567"/>
                    <a:pt x="17" y="567"/>
                  </a:cubicBezTo>
                  <a:cubicBezTo>
                    <a:pt x="17" y="572"/>
                    <a:pt x="13" y="575"/>
                    <a:pt x="9" y="5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4" name="Google Shape;1154;p35"/>
            <p:cNvSpPr/>
            <p:nvPr/>
          </p:nvSpPr>
          <p:spPr>
            <a:xfrm>
              <a:off x="7937146" y="1887637"/>
              <a:ext cx="58797" cy="339852"/>
            </a:xfrm>
            <a:custGeom>
              <a:avLst/>
              <a:gdLst/>
              <a:ahLst/>
              <a:cxnLst/>
              <a:rect l="l" t="t" r="r" b="b"/>
              <a:pathLst>
                <a:path w="56" h="323" extrusionOk="0">
                  <a:moveTo>
                    <a:pt x="10" y="323"/>
                  </a:moveTo>
                  <a:cubicBezTo>
                    <a:pt x="9" y="323"/>
                    <a:pt x="9" y="323"/>
                    <a:pt x="8" y="323"/>
                  </a:cubicBezTo>
                  <a:cubicBezTo>
                    <a:pt x="4" y="323"/>
                    <a:pt x="0" y="318"/>
                    <a:pt x="1" y="314"/>
                  </a:cubicBezTo>
                  <a:cubicBezTo>
                    <a:pt x="18" y="213"/>
                    <a:pt x="31" y="110"/>
                    <a:pt x="39" y="8"/>
                  </a:cubicBezTo>
                  <a:cubicBezTo>
                    <a:pt x="39" y="4"/>
                    <a:pt x="43" y="0"/>
                    <a:pt x="48" y="1"/>
                  </a:cubicBezTo>
                  <a:cubicBezTo>
                    <a:pt x="53" y="1"/>
                    <a:pt x="56" y="5"/>
                    <a:pt x="56" y="10"/>
                  </a:cubicBezTo>
                  <a:cubicBezTo>
                    <a:pt x="48" y="112"/>
                    <a:pt x="35" y="215"/>
                    <a:pt x="18" y="316"/>
                  </a:cubicBezTo>
                  <a:cubicBezTo>
                    <a:pt x="17" y="321"/>
                    <a:pt x="14" y="323"/>
                    <a:pt x="10" y="3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5" name="Google Shape;1155;p35"/>
            <p:cNvSpPr/>
            <p:nvPr/>
          </p:nvSpPr>
          <p:spPr>
            <a:xfrm>
              <a:off x="8055917" y="1775921"/>
              <a:ext cx="107012" cy="552700"/>
            </a:xfrm>
            <a:custGeom>
              <a:avLst/>
              <a:gdLst/>
              <a:ahLst/>
              <a:cxnLst/>
              <a:rect l="l" t="t" r="r" b="b"/>
              <a:pathLst>
                <a:path w="102" h="527" extrusionOk="0">
                  <a:moveTo>
                    <a:pt x="9" y="527"/>
                  </a:moveTo>
                  <a:cubicBezTo>
                    <a:pt x="9" y="527"/>
                    <a:pt x="8" y="527"/>
                    <a:pt x="8" y="527"/>
                  </a:cubicBezTo>
                  <a:cubicBezTo>
                    <a:pt x="3" y="527"/>
                    <a:pt x="0" y="522"/>
                    <a:pt x="1" y="518"/>
                  </a:cubicBezTo>
                  <a:cubicBezTo>
                    <a:pt x="21" y="347"/>
                    <a:pt x="49" y="175"/>
                    <a:pt x="84" y="7"/>
                  </a:cubicBezTo>
                  <a:cubicBezTo>
                    <a:pt x="85" y="3"/>
                    <a:pt x="90" y="0"/>
                    <a:pt x="94" y="1"/>
                  </a:cubicBezTo>
                  <a:cubicBezTo>
                    <a:pt x="99" y="2"/>
                    <a:pt x="102" y="6"/>
                    <a:pt x="101" y="11"/>
                  </a:cubicBezTo>
                  <a:cubicBezTo>
                    <a:pt x="66" y="178"/>
                    <a:pt x="38" y="350"/>
                    <a:pt x="18" y="520"/>
                  </a:cubicBezTo>
                  <a:cubicBezTo>
                    <a:pt x="17" y="524"/>
                    <a:pt x="13" y="527"/>
                    <a:pt x="9" y="52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6" name="Google Shape;1156;p35"/>
            <p:cNvSpPr/>
            <p:nvPr/>
          </p:nvSpPr>
          <p:spPr>
            <a:xfrm>
              <a:off x="8127650" y="2141643"/>
              <a:ext cx="49390" cy="146994"/>
            </a:xfrm>
            <a:custGeom>
              <a:avLst/>
              <a:gdLst/>
              <a:ahLst/>
              <a:cxnLst/>
              <a:rect l="l" t="t" r="r" b="b"/>
              <a:pathLst>
                <a:path w="47" h="140" extrusionOk="0">
                  <a:moveTo>
                    <a:pt x="9" y="140"/>
                  </a:moveTo>
                  <a:cubicBezTo>
                    <a:pt x="8" y="140"/>
                    <a:pt x="8" y="139"/>
                    <a:pt x="7" y="139"/>
                  </a:cubicBezTo>
                  <a:cubicBezTo>
                    <a:pt x="3" y="138"/>
                    <a:pt x="0" y="134"/>
                    <a:pt x="1" y="129"/>
                  </a:cubicBezTo>
                  <a:cubicBezTo>
                    <a:pt x="30" y="7"/>
                    <a:pt x="30" y="7"/>
                    <a:pt x="30" y="7"/>
                  </a:cubicBezTo>
                  <a:cubicBezTo>
                    <a:pt x="31" y="3"/>
                    <a:pt x="35" y="0"/>
                    <a:pt x="40" y="1"/>
                  </a:cubicBezTo>
                  <a:cubicBezTo>
                    <a:pt x="44" y="2"/>
                    <a:pt x="47" y="7"/>
                    <a:pt x="46" y="11"/>
                  </a:cubicBezTo>
                  <a:cubicBezTo>
                    <a:pt x="17" y="133"/>
                    <a:pt x="17" y="133"/>
                    <a:pt x="17" y="133"/>
                  </a:cubicBezTo>
                  <a:cubicBezTo>
                    <a:pt x="16" y="137"/>
                    <a:pt x="13" y="140"/>
                    <a:pt x="9" y="14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7" name="Google Shape;1157;p35"/>
            <p:cNvSpPr/>
            <p:nvPr/>
          </p:nvSpPr>
          <p:spPr>
            <a:xfrm>
              <a:off x="8229958" y="1801792"/>
              <a:ext cx="159929" cy="557403"/>
            </a:xfrm>
            <a:custGeom>
              <a:avLst/>
              <a:gdLst/>
              <a:ahLst/>
              <a:cxnLst/>
              <a:rect l="l" t="t" r="r" b="b"/>
              <a:pathLst>
                <a:path w="152" h="531" extrusionOk="0">
                  <a:moveTo>
                    <a:pt x="10" y="531"/>
                  </a:moveTo>
                  <a:cubicBezTo>
                    <a:pt x="9" y="531"/>
                    <a:pt x="8" y="531"/>
                    <a:pt x="8" y="531"/>
                  </a:cubicBezTo>
                  <a:cubicBezTo>
                    <a:pt x="3" y="530"/>
                    <a:pt x="0" y="525"/>
                    <a:pt x="2" y="521"/>
                  </a:cubicBezTo>
                  <a:cubicBezTo>
                    <a:pt x="135" y="7"/>
                    <a:pt x="135" y="7"/>
                    <a:pt x="135" y="7"/>
                  </a:cubicBezTo>
                  <a:cubicBezTo>
                    <a:pt x="136" y="2"/>
                    <a:pt x="140" y="0"/>
                    <a:pt x="145" y="1"/>
                  </a:cubicBezTo>
                  <a:cubicBezTo>
                    <a:pt x="149" y="2"/>
                    <a:pt x="152" y="7"/>
                    <a:pt x="151" y="11"/>
                  </a:cubicBezTo>
                  <a:cubicBezTo>
                    <a:pt x="18" y="525"/>
                    <a:pt x="18" y="525"/>
                    <a:pt x="18" y="525"/>
                  </a:cubicBezTo>
                  <a:cubicBezTo>
                    <a:pt x="17" y="529"/>
                    <a:pt x="14" y="531"/>
                    <a:pt x="10" y="5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8" name="Google Shape;1158;p35"/>
            <p:cNvSpPr/>
            <p:nvPr/>
          </p:nvSpPr>
          <p:spPr>
            <a:xfrm>
              <a:off x="8334617" y="2239247"/>
              <a:ext cx="88197" cy="184625"/>
            </a:xfrm>
            <a:custGeom>
              <a:avLst/>
              <a:gdLst/>
              <a:ahLst/>
              <a:cxnLst/>
              <a:rect l="l" t="t" r="r" b="b"/>
              <a:pathLst>
                <a:path w="84" h="176" extrusionOk="0">
                  <a:moveTo>
                    <a:pt x="10" y="176"/>
                  </a:moveTo>
                  <a:cubicBezTo>
                    <a:pt x="9" y="176"/>
                    <a:pt x="8" y="176"/>
                    <a:pt x="7" y="176"/>
                  </a:cubicBezTo>
                  <a:cubicBezTo>
                    <a:pt x="3" y="174"/>
                    <a:pt x="0" y="169"/>
                    <a:pt x="2" y="165"/>
                  </a:cubicBezTo>
                  <a:cubicBezTo>
                    <a:pt x="21" y="111"/>
                    <a:pt x="43" y="58"/>
                    <a:pt x="67" y="7"/>
                  </a:cubicBezTo>
                  <a:cubicBezTo>
                    <a:pt x="69" y="2"/>
                    <a:pt x="74" y="0"/>
                    <a:pt x="78" y="2"/>
                  </a:cubicBezTo>
                  <a:cubicBezTo>
                    <a:pt x="82" y="4"/>
                    <a:pt x="84" y="9"/>
                    <a:pt x="82" y="14"/>
                  </a:cubicBezTo>
                  <a:cubicBezTo>
                    <a:pt x="59" y="65"/>
                    <a:pt x="37" y="118"/>
                    <a:pt x="18" y="171"/>
                  </a:cubicBezTo>
                  <a:cubicBezTo>
                    <a:pt x="17" y="174"/>
                    <a:pt x="13" y="176"/>
                    <a:pt x="10" y="1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9" name="Google Shape;1159;p35"/>
            <p:cNvSpPr/>
            <p:nvPr/>
          </p:nvSpPr>
          <p:spPr>
            <a:xfrm>
              <a:off x="8381655" y="2292165"/>
              <a:ext cx="69382" cy="134059"/>
            </a:xfrm>
            <a:custGeom>
              <a:avLst/>
              <a:gdLst/>
              <a:ahLst/>
              <a:cxnLst/>
              <a:rect l="l" t="t" r="r" b="b"/>
              <a:pathLst>
                <a:path w="66" h="127" extrusionOk="0">
                  <a:moveTo>
                    <a:pt x="9" y="127"/>
                  </a:moveTo>
                  <a:cubicBezTo>
                    <a:pt x="8" y="127"/>
                    <a:pt x="7" y="127"/>
                    <a:pt x="6" y="127"/>
                  </a:cubicBezTo>
                  <a:cubicBezTo>
                    <a:pt x="2" y="125"/>
                    <a:pt x="0" y="120"/>
                    <a:pt x="1" y="115"/>
                  </a:cubicBezTo>
                  <a:cubicBezTo>
                    <a:pt x="48" y="7"/>
                    <a:pt x="48" y="7"/>
                    <a:pt x="48" y="7"/>
                  </a:cubicBezTo>
                  <a:cubicBezTo>
                    <a:pt x="50" y="2"/>
                    <a:pt x="55" y="0"/>
                    <a:pt x="59" y="2"/>
                  </a:cubicBezTo>
                  <a:cubicBezTo>
                    <a:pt x="64" y="4"/>
                    <a:pt x="66" y="9"/>
                    <a:pt x="64" y="13"/>
                  </a:cubicBezTo>
                  <a:cubicBezTo>
                    <a:pt x="17" y="122"/>
                    <a:pt x="17" y="122"/>
                    <a:pt x="17" y="122"/>
                  </a:cubicBezTo>
                  <a:cubicBezTo>
                    <a:pt x="16" y="125"/>
                    <a:pt x="12" y="127"/>
                    <a:pt x="9" y="12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0" name="Google Shape;1160;p35"/>
            <p:cNvSpPr/>
            <p:nvPr/>
          </p:nvSpPr>
          <p:spPr>
            <a:xfrm>
              <a:off x="7577305" y="2566162"/>
              <a:ext cx="745551" cy="196385"/>
            </a:xfrm>
            <a:custGeom>
              <a:avLst/>
              <a:gdLst/>
              <a:ahLst/>
              <a:cxnLst/>
              <a:rect l="l" t="t" r="r" b="b"/>
              <a:pathLst>
                <a:path w="710" h="187" extrusionOk="0">
                  <a:moveTo>
                    <a:pt x="700" y="187"/>
                  </a:moveTo>
                  <a:cubicBezTo>
                    <a:pt x="700" y="187"/>
                    <a:pt x="699" y="187"/>
                    <a:pt x="699" y="186"/>
                  </a:cubicBezTo>
                  <a:cubicBezTo>
                    <a:pt x="468" y="134"/>
                    <a:pt x="236" y="78"/>
                    <a:pt x="7" y="18"/>
                  </a:cubicBezTo>
                  <a:cubicBezTo>
                    <a:pt x="3" y="17"/>
                    <a:pt x="0" y="12"/>
                    <a:pt x="1" y="8"/>
                  </a:cubicBezTo>
                  <a:cubicBezTo>
                    <a:pt x="2" y="3"/>
                    <a:pt x="7" y="0"/>
                    <a:pt x="12" y="1"/>
                  </a:cubicBezTo>
                  <a:cubicBezTo>
                    <a:pt x="240" y="61"/>
                    <a:pt x="472" y="118"/>
                    <a:pt x="702" y="170"/>
                  </a:cubicBezTo>
                  <a:cubicBezTo>
                    <a:pt x="707" y="171"/>
                    <a:pt x="710" y="175"/>
                    <a:pt x="709" y="180"/>
                  </a:cubicBezTo>
                  <a:cubicBezTo>
                    <a:pt x="708" y="184"/>
                    <a:pt x="704" y="187"/>
                    <a:pt x="700" y="18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1" name="Google Shape;1161;p35"/>
            <p:cNvSpPr/>
            <p:nvPr/>
          </p:nvSpPr>
          <p:spPr>
            <a:xfrm>
              <a:off x="7886580" y="2848391"/>
              <a:ext cx="117595" cy="45863"/>
            </a:xfrm>
            <a:custGeom>
              <a:avLst/>
              <a:gdLst/>
              <a:ahLst/>
              <a:cxnLst/>
              <a:rect l="l" t="t" r="r" b="b"/>
              <a:pathLst>
                <a:path w="112" h="44" extrusionOk="0">
                  <a:moveTo>
                    <a:pt x="103" y="44"/>
                  </a:moveTo>
                  <a:cubicBezTo>
                    <a:pt x="103" y="44"/>
                    <a:pt x="103" y="44"/>
                    <a:pt x="103" y="44"/>
                  </a:cubicBezTo>
                  <a:cubicBezTo>
                    <a:pt x="70" y="42"/>
                    <a:pt x="36" y="33"/>
                    <a:pt x="6" y="18"/>
                  </a:cubicBezTo>
                  <a:cubicBezTo>
                    <a:pt x="2" y="15"/>
                    <a:pt x="0" y="10"/>
                    <a:pt x="3" y="6"/>
                  </a:cubicBezTo>
                  <a:cubicBezTo>
                    <a:pt x="5" y="2"/>
                    <a:pt x="10" y="0"/>
                    <a:pt x="14" y="2"/>
                  </a:cubicBezTo>
                  <a:cubicBezTo>
                    <a:pt x="42" y="17"/>
                    <a:pt x="73" y="25"/>
                    <a:pt x="104" y="27"/>
                  </a:cubicBezTo>
                  <a:cubicBezTo>
                    <a:pt x="109" y="27"/>
                    <a:pt x="112" y="31"/>
                    <a:pt x="112" y="36"/>
                  </a:cubicBezTo>
                  <a:cubicBezTo>
                    <a:pt x="112" y="40"/>
                    <a:pt x="108" y="44"/>
                    <a:pt x="103" y="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2" name="Google Shape;1162;p35"/>
            <p:cNvSpPr/>
            <p:nvPr/>
          </p:nvSpPr>
          <p:spPr>
            <a:xfrm>
              <a:off x="7559666" y="2287461"/>
              <a:ext cx="903131" cy="239895"/>
            </a:xfrm>
            <a:custGeom>
              <a:avLst/>
              <a:gdLst/>
              <a:ahLst/>
              <a:cxnLst/>
              <a:rect l="l" t="t" r="r" b="b"/>
              <a:pathLst>
                <a:path w="861" h="229" extrusionOk="0">
                  <a:moveTo>
                    <a:pt x="851" y="229"/>
                  </a:moveTo>
                  <a:cubicBezTo>
                    <a:pt x="851" y="229"/>
                    <a:pt x="850" y="229"/>
                    <a:pt x="849" y="229"/>
                  </a:cubicBezTo>
                  <a:cubicBezTo>
                    <a:pt x="7" y="17"/>
                    <a:pt x="7" y="17"/>
                    <a:pt x="7" y="17"/>
                  </a:cubicBezTo>
                  <a:cubicBezTo>
                    <a:pt x="3" y="16"/>
                    <a:pt x="0" y="12"/>
                    <a:pt x="1" y="7"/>
                  </a:cubicBezTo>
                  <a:cubicBezTo>
                    <a:pt x="2" y="3"/>
                    <a:pt x="7" y="0"/>
                    <a:pt x="11" y="1"/>
                  </a:cubicBezTo>
                  <a:cubicBezTo>
                    <a:pt x="853" y="212"/>
                    <a:pt x="853" y="212"/>
                    <a:pt x="853" y="212"/>
                  </a:cubicBezTo>
                  <a:cubicBezTo>
                    <a:pt x="858" y="213"/>
                    <a:pt x="861" y="218"/>
                    <a:pt x="859" y="223"/>
                  </a:cubicBezTo>
                  <a:cubicBezTo>
                    <a:pt x="858" y="226"/>
                    <a:pt x="855" y="229"/>
                    <a:pt x="851" y="2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3" name="Google Shape;1163;p35"/>
            <p:cNvSpPr/>
            <p:nvPr/>
          </p:nvSpPr>
          <p:spPr>
            <a:xfrm>
              <a:off x="8461620" y="2091077"/>
              <a:ext cx="204615" cy="348083"/>
            </a:xfrm>
            <a:custGeom>
              <a:avLst/>
              <a:gdLst/>
              <a:ahLst/>
              <a:cxnLst/>
              <a:rect l="l" t="t" r="r" b="b"/>
              <a:pathLst>
                <a:path w="195" h="332" extrusionOk="0">
                  <a:moveTo>
                    <a:pt x="9" y="332"/>
                  </a:moveTo>
                  <a:cubicBezTo>
                    <a:pt x="8" y="332"/>
                    <a:pt x="7" y="332"/>
                    <a:pt x="6" y="332"/>
                  </a:cubicBezTo>
                  <a:cubicBezTo>
                    <a:pt x="1" y="329"/>
                    <a:pt x="0" y="324"/>
                    <a:pt x="2" y="320"/>
                  </a:cubicBezTo>
                  <a:cubicBezTo>
                    <a:pt x="56" y="213"/>
                    <a:pt x="115" y="107"/>
                    <a:pt x="178" y="5"/>
                  </a:cubicBezTo>
                  <a:cubicBezTo>
                    <a:pt x="181" y="1"/>
                    <a:pt x="186" y="0"/>
                    <a:pt x="190" y="3"/>
                  </a:cubicBezTo>
                  <a:cubicBezTo>
                    <a:pt x="194" y="5"/>
                    <a:pt x="195" y="10"/>
                    <a:pt x="193" y="14"/>
                  </a:cubicBezTo>
                  <a:cubicBezTo>
                    <a:pt x="130" y="116"/>
                    <a:pt x="70" y="221"/>
                    <a:pt x="17" y="328"/>
                  </a:cubicBezTo>
                  <a:cubicBezTo>
                    <a:pt x="16" y="331"/>
                    <a:pt x="13" y="332"/>
                    <a:pt x="9" y="33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4" name="Google Shape;1164;p35"/>
            <p:cNvSpPr/>
            <p:nvPr/>
          </p:nvSpPr>
          <p:spPr>
            <a:xfrm>
              <a:off x="8522769" y="1881757"/>
              <a:ext cx="163458" cy="278702"/>
            </a:xfrm>
            <a:custGeom>
              <a:avLst/>
              <a:gdLst/>
              <a:ahLst/>
              <a:cxnLst/>
              <a:rect l="l" t="t" r="r" b="b"/>
              <a:pathLst>
                <a:path w="156" h="265" extrusionOk="0">
                  <a:moveTo>
                    <a:pt x="10" y="265"/>
                  </a:moveTo>
                  <a:cubicBezTo>
                    <a:pt x="8" y="265"/>
                    <a:pt x="7" y="265"/>
                    <a:pt x="6" y="264"/>
                  </a:cubicBezTo>
                  <a:cubicBezTo>
                    <a:pt x="2" y="262"/>
                    <a:pt x="0" y="256"/>
                    <a:pt x="2" y="252"/>
                  </a:cubicBezTo>
                  <a:cubicBezTo>
                    <a:pt x="139" y="6"/>
                    <a:pt x="139" y="6"/>
                    <a:pt x="139" y="6"/>
                  </a:cubicBezTo>
                  <a:cubicBezTo>
                    <a:pt x="141" y="2"/>
                    <a:pt x="146" y="0"/>
                    <a:pt x="150" y="2"/>
                  </a:cubicBezTo>
                  <a:cubicBezTo>
                    <a:pt x="154" y="5"/>
                    <a:pt x="156" y="10"/>
                    <a:pt x="153" y="14"/>
                  </a:cubicBezTo>
                  <a:cubicBezTo>
                    <a:pt x="17" y="261"/>
                    <a:pt x="17" y="261"/>
                    <a:pt x="17" y="261"/>
                  </a:cubicBezTo>
                  <a:cubicBezTo>
                    <a:pt x="16" y="263"/>
                    <a:pt x="13" y="265"/>
                    <a:pt x="10" y="2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35"/>
            <p:cNvSpPr/>
            <p:nvPr/>
          </p:nvSpPr>
          <p:spPr>
            <a:xfrm>
              <a:off x="7030489" y="4166637"/>
              <a:ext cx="880786" cy="1133622"/>
            </a:xfrm>
            <a:custGeom>
              <a:avLst/>
              <a:gdLst/>
              <a:ahLst/>
              <a:cxnLst/>
              <a:rect l="l" t="t" r="r" b="b"/>
              <a:pathLst>
                <a:path w="839" h="1079" extrusionOk="0">
                  <a:moveTo>
                    <a:pt x="0" y="684"/>
                  </a:moveTo>
                  <a:cubicBezTo>
                    <a:pt x="0" y="706"/>
                    <a:pt x="2" y="725"/>
                    <a:pt x="4" y="738"/>
                  </a:cubicBezTo>
                  <a:cubicBezTo>
                    <a:pt x="36" y="888"/>
                    <a:pt x="106" y="1038"/>
                    <a:pt x="106" y="1038"/>
                  </a:cubicBezTo>
                  <a:cubicBezTo>
                    <a:pt x="472" y="1079"/>
                    <a:pt x="774" y="916"/>
                    <a:pt x="774" y="916"/>
                  </a:cubicBezTo>
                  <a:cubicBezTo>
                    <a:pt x="774" y="916"/>
                    <a:pt x="839" y="694"/>
                    <a:pt x="772" y="553"/>
                  </a:cubicBezTo>
                  <a:cubicBezTo>
                    <a:pt x="742" y="492"/>
                    <a:pt x="658" y="333"/>
                    <a:pt x="573" y="174"/>
                  </a:cubicBezTo>
                  <a:cubicBezTo>
                    <a:pt x="441" y="62"/>
                    <a:pt x="268" y="0"/>
                    <a:pt x="95" y="9"/>
                  </a:cubicBezTo>
                  <a:cubicBezTo>
                    <a:pt x="94" y="9"/>
                    <a:pt x="93" y="9"/>
                    <a:pt x="93" y="9"/>
                  </a:cubicBezTo>
                  <a:cubicBezTo>
                    <a:pt x="86" y="45"/>
                    <a:pt x="79" y="84"/>
                    <a:pt x="72" y="125"/>
                  </a:cubicBezTo>
                  <a:cubicBezTo>
                    <a:pt x="135" y="121"/>
                    <a:pt x="201" y="144"/>
                    <a:pt x="259" y="174"/>
                  </a:cubicBezTo>
                  <a:cubicBezTo>
                    <a:pt x="368" y="232"/>
                    <a:pt x="464" y="319"/>
                    <a:pt x="524" y="427"/>
                  </a:cubicBezTo>
                  <a:cubicBezTo>
                    <a:pt x="571" y="510"/>
                    <a:pt x="595" y="615"/>
                    <a:pt x="552" y="701"/>
                  </a:cubicBezTo>
                  <a:cubicBezTo>
                    <a:pt x="516" y="774"/>
                    <a:pt x="435" y="819"/>
                    <a:pt x="354" y="827"/>
                  </a:cubicBezTo>
                  <a:cubicBezTo>
                    <a:pt x="272" y="834"/>
                    <a:pt x="191" y="809"/>
                    <a:pt x="119" y="770"/>
                  </a:cubicBezTo>
                  <a:cubicBezTo>
                    <a:pt x="75" y="747"/>
                    <a:pt x="35" y="719"/>
                    <a:pt x="0" y="68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35"/>
            <p:cNvSpPr/>
            <p:nvPr/>
          </p:nvSpPr>
          <p:spPr>
            <a:xfrm>
              <a:off x="7030489" y="4293640"/>
              <a:ext cx="624430" cy="749083"/>
            </a:xfrm>
            <a:custGeom>
              <a:avLst/>
              <a:gdLst/>
              <a:ahLst/>
              <a:cxnLst/>
              <a:rect l="l" t="t" r="r" b="b"/>
              <a:pathLst>
                <a:path w="595" h="713" extrusionOk="0">
                  <a:moveTo>
                    <a:pt x="0" y="563"/>
                  </a:moveTo>
                  <a:cubicBezTo>
                    <a:pt x="35" y="598"/>
                    <a:pt x="75" y="626"/>
                    <a:pt x="119" y="649"/>
                  </a:cubicBezTo>
                  <a:cubicBezTo>
                    <a:pt x="191" y="688"/>
                    <a:pt x="272" y="713"/>
                    <a:pt x="354" y="706"/>
                  </a:cubicBezTo>
                  <a:cubicBezTo>
                    <a:pt x="435" y="698"/>
                    <a:pt x="516" y="653"/>
                    <a:pt x="552" y="580"/>
                  </a:cubicBezTo>
                  <a:cubicBezTo>
                    <a:pt x="595" y="494"/>
                    <a:pt x="571" y="389"/>
                    <a:pt x="524" y="306"/>
                  </a:cubicBezTo>
                  <a:cubicBezTo>
                    <a:pt x="464" y="198"/>
                    <a:pt x="368" y="111"/>
                    <a:pt x="259" y="53"/>
                  </a:cubicBezTo>
                  <a:cubicBezTo>
                    <a:pt x="201" y="23"/>
                    <a:pt x="135" y="0"/>
                    <a:pt x="72" y="4"/>
                  </a:cubicBezTo>
                  <a:cubicBezTo>
                    <a:pt x="37" y="202"/>
                    <a:pt x="0" y="442"/>
                    <a:pt x="0" y="56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7" name="Google Shape;1167;p35"/>
            <p:cNvSpPr/>
            <p:nvPr/>
          </p:nvSpPr>
          <p:spPr>
            <a:xfrm>
              <a:off x="6988155" y="3459888"/>
              <a:ext cx="542113" cy="330444"/>
            </a:xfrm>
            <a:custGeom>
              <a:avLst/>
              <a:gdLst/>
              <a:ahLst/>
              <a:cxnLst/>
              <a:rect l="l" t="t" r="r" b="b"/>
              <a:pathLst>
                <a:path w="516" h="315" extrusionOk="0">
                  <a:moveTo>
                    <a:pt x="460" y="152"/>
                  </a:moveTo>
                  <a:cubicBezTo>
                    <a:pt x="485" y="138"/>
                    <a:pt x="508" y="126"/>
                    <a:pt x="516" y="122"/>
                  </a:cubicBezTo>
                  <a:cubicBezTo>
                    <a:pt x="511" y="90"/>
                    <a:pt x="511" y="90"/>
                    <a:pt x="511" y="90"/>
                  </a:cubicBezTo>
                  <a:cubicBezTo>
                    <a:pt x="500" y="35"/>
                    <a:pt x="500" y="35"/>
                    <a:pt x="500" y="35"/>
                  </a:cubicBezTo>
                  <a:cubicBezTo>
                    <a:pt x="497" y="16"/>
                    <a:pt x="497" y="16"/>
                    <a:pt x="497" y="16"/>
                  </a:cubicBezTo>
                  <a:cubicBezTo>
                    <a:pt x="256" y="0"/>
                    <a:pt x="20" y="120"/>
                    <a:pt x="20" y="120"/>
                  </a:cubicBezTo>
                  <a:cubicBezTo>
                    <a:pt x="0" y="195"/>
                    <a:pt x="44" y="275"/>
                    <a:pt x="44" y="275"/>
                  </a:cubicBezTo>
                  <a:cubicBezTo>
                    <a:pt x="162" y="262"/>
                    <a:pt x="190" y="315"/>
                    <a:pt x="190" y="315"/>
                  </a:cubicBezTo>
                  <a:cubicBezTo>
                    <a:pt x="216" y="311"/>
                    <a:pt x="216" y="311"/>
                    <a:pt x="216" y="311"/>
                  </a:cubicBezTo>
                  <a:cubicBezTo>
                    <a:pt x="265" y="302"/>
                    <a:pt x="265" y="302"/>
                    <a:pt x="265" y="302"/>
                  </a:cubicBezTo>
                  <a:cubicBezTo>
                    <a:pt x="324" y="291"/>
                    <a:pt x="324" y="291"/>
                    <a:pt x="324" y="291"/>
                  </a:cubicBezTo>
                  <a:cubicBezTo>
                    <a:pt x="353" y="286"/>
                    <a:pt x="353" y="286"/>
                    <a:pt x="353" y="286"/>
                  </a:cubicBezTo>
                  <a:cubicBezTo>
                    <a:pt x="353" y="286"/>
                    <a:pt x="356" y="258"/>
                    <a:pt x="364" y="233"/>
                  </a:cubicBezTo>
                  <a:cubicBezTo>
                    <a:pt x="369" y="220"/>
                    <a:pt x="375" y="207"/>
                    <a:pt x="383" y="199"/>
                  </a:cubicBezTo>
                  <a:cubicBezTo>
                    <a:pt x="394" y="189"/>
                    <a:pt x="428" y="169"/>
                    <a:pt x="460" y="15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8" name="Google Shape;1168;p35"/>
            <p:cNvSpPr/>
            <p:nvPr/>
          </p:nvSpPr>
          <p:spPr>
            <a:xfrm>
              <a:off x="7128092" y="3938502"/>
              <a:ext cx="503306" cy="410408"/>
            </a:xfrm>
            <a:custGeom>
              <a:avLst/>
              <a:gdLst/>
              <a:ahLst/>
              <a:cxnLst/>
              <a:rect l="l" t="t" r="r" b="b"/>
              <a:pathLst>
                <a:path w="480" h="391" extrusionOk="0">
                  <a:moveTo>
                    <a:pt x="0" y="226"/>
                  </a:moveTo>
                  <a:cubicBezTo>
                    <a:pt x="0" y="226"/>
                    <a:pt x="1" y="226"/>
                    <a:pt x="2" y="226"/>
                  </a:cubicBezTo>
                  <a:cubicBezTo>
                    <a:pt x="175" y="217"/>
                    <a:pt x="348" y="279"/>
                    <a:pt x="480" y="391"/>
                  </a:cubicBezTo>
                  <a:cubicBezTo>
                    <a:pt x="391" y="226"/>
                    <a:pt x="301" y="60"/>
                    <a:pt x="268" y="0"/>
                  </a:cubicBezTo>
                  <a:cubicBezTo>
                    <a:pt x="262" y="3"/>
                    <a:pt x="255" y="7"/>
                    <a:pt x="248" y="11"/>
                  </a:cubicBezTo>
                  <a:cubicBezTo>
                    <a:pt x="222" y="22"/>
                    <a:pt x="189" y="35"/>
                    <a:pt x="160" y="38"/>
                  </a:cubicBezTo>
                  <a:cubicBezTo>
                    <a:pt x="136" y="40"/>
                    <a:pt x="107" y="39"/>
                    <a:pt x="81" y="37"/>
                  </a:cubicBezTo>
                  <a:cubicBezTo>
                    <a:pt x="64" y="36"/>
                    <a:pt x="48" y="35"/>
                    <a:pt x="36" y="33"/>
                  </a:cubicBezTo>
                  <a:cubicBezTo>
                    <a:pt x="32" y="55"/>
                    <a:pt x="17" y="129"/>
                    <a:pt x="0" y="22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9" name="Google Shape;1169;p35"/>
            <p:cNvSpPr/>
            <p:nvPr/>
          </p:nvSpPr>
          <p:spPr>
            <a:xfrm>
              <a:off x="7142204" y="3756229"/>
              <a:ext cx="288109" cy="224607"/>
            </a:xfrm>
            <a:custGeom>
              <a:avLst/>
              <a:gdLst/>
              <a:ahLst/>
              <a:cxnLst/>
              <a:rect l="l" t="t" r="r" b="b"/>
              <a:pathLst>
                <a:path w="274" h="214" extrusionOk="0">
                  <a:moveTo>
                    <a:pt x="274" y="163"/>
                  </a:moveTo>
                  <a:cubicBezTo>
                    <a:pt x="274" y="163"/>
                    <a:pt x="267" y="168"/>
                    <a:pt x="254" y="174"/>
                  </a:cubicBezTo>
                  <a:cubicBezTo>
                    <a:pt x="248" y="177"/>
                    <a:pt x="241" y="181"/>
                    <a:pt x="234" y="185"/>
                  </a:cubicBezTo>
                  <a:cubicBezTo>
                    <a:pt x="208" y="196"/>
                    <a:pt x="175" y="209"/>
                    <a:pt x="146" y="212"/>
                  </a:cubicBezTo>
                  <a:cubicBezTo>
                    <a:pt x="122" y="214"/>
                    <a:pt x="93" y="213"/>
                    <a:pt x="67" y="211"/>
                  </a:cubicBezTo>
                  <a:cubicBezTo>
                    <a:pt x="50" y="210"/>
                    <a:pt x="34" y="209"/>
                    <a:pt x="22" y="207"/>
                  </a:cubicBezTo>
                  <a:cubicBezTo>
                    <a:pt x="10" y="206"/>
                    <a:pt x="2" y="205"/>
                    <a:pt x="2" y="205"/>
                  </a:cubicBezTo>
                  <a:cubicBezTo>
                    <a:pt x="0" y="177"/>
                    <a:pt x="21" y="37"/>
                    <a:pt x="21" y="37"/>
                  </a:cubicBezTo>
                  <a:cubicBezTo>
                    <a:pt x="43" y="33"/>
                    <a:pt x="43" y="33"/>
                    <a:pt x="43" y="33"/>
                  </a:cubicBezTo>
                  <a:cubicBezTo>
                    <a:pt x="69" y="29"/>
                    <a:pt x="69" y="29"/>
                    <a:pt x="69" y="29"/>
                  </a:cubicBezTo>
                  <a:cubicBezTo>
                    <a:pt x="118" y="20"/>
                    <a:pt x="118" y="20"/>
                    <a:pt x="118" y="20"/>
                  </a:cubicBezTo>
                  <a:cubicBezTo>
                    <a:pt x="177" y="9"/>
                    <a:pt x="177" y="9"/>
                    <a:pt x="177" y="9"/>
                  </a:cubicBezTo>
                  <a:cubicBezTo>
                    <a:pt x="206" y="4"/>
                    <a:pt x="206" y="4"/>
                    <a:pt x="206" y="4"/>
                  </a:cubicBezTo>
                  <a:cubicBezTo>
                    <a:pt x="224" y="0"/>
                    <a:pt x="224" y="0"/>
                    <a:pt x="224" y="0"/>
                  </a:cubicBezTo>
                  <a:lnTo>
                    <a:pt x="274" y="16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0" name="Google Shape;1170;p35"/>
            <p:cNvSpPr/>
            <p:nvPr/>
          </p:nvSpPr>
          <p:spPr>
            <a:xfrm>
              <a:off x="7370338" y="3619818"/>
              <a:ext cx="252830" cy="218728"/>
            </a:xfrm>
            <a:custGeom>
              <a:avLst/>
              <a:gdLst/>
              <a:ahLst/>
              <a:cxnLst/>
              <a:rect l="l" t="t" r="r" b="b"/>
              <a:pathLst>
                <a:path w="241" h="208" extrusionOk="0">
                  <a:moveTo>
                    <a:pt x="0" y="81"/>
                  </a:moveTo>
                  <a:cubicBezTo>
                    <a:pt x="16" y="92"/>
                    <a:pt x="31" y="102"/>
                    <a:pt x="47" y="113"/>
                  </a:cubicBezTo>
                  <a:cubicBezTo>
                    <a:pt x="104" y="151"/>
                    <a:pt x="164" y="188"/>
                    <a:pt x="231" y="206"/>
                  </a:cubicBezTo>
                  <a:cubicBezTo>
                    <a:pt x="234" y="207"/>
                    <a:pt x="238" y="208"/>
                    <a:pt x="239" y="205"/>
                  </a:cubicBezTo>
                  <a:cubicBezTo>
                    <a:pt x="241" y="202"/>
                    <a:pt x="239" y="199"/>
                    <a:pt x="237" y="196"/>
                  </a:cubicBezTo>
                  <a:cubicBezTo>
                    <a:pt x="196" y="150"/>
                    <a:pt x="158" y="101"/>
                    <a:pt x="124" y="50"/>
                  </a:cubicBezTo>
                  <a:cubicBezTo>
                    <a:pt x="114" y="34"/>
                    <a:pt x="103" y="17"/>
                    <a:pt x="96" y="0"/>
                  </a:cubicBezTo>
                  <a:cubicBezTo>
                    <a:pt x="64" y="17"/>
                    <a:pt x="30" y="37"/>
                    <a:pt x="19" y="47"/>
                  </a:cubicBezTo>
                  <a:cubicBezTo>
                    <a:pt x="11" y="55"/>
                    <a:pt x="5" y="68"/>
                    <a:pt x="0" y="8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1" name="Google Shape;1171;p35"/>
            <p:cNvSpPr/>
            <p:nvPr/>
          </p:nvSpPr>
          <p:spPr>
            <a:xfrm>
              <a:off x="7506748" y="3439897"/>
              <a:ext cx="154050" cy="165810"/>
            </a:xfrm>
            <a:custGeom>
              <a:avLst/>
              <a:gdLst/>
              <a:ahLst/>
              <a:cxnLst/>
              <a:rect l="l" t="t" r="r" b="b"/>
              <a:pathLst>
                <a:path w="147" h="158" extrusionOk="0">
                  <a:moveTo>
                    <a:pt x="147" y="91"/>
                  </a:moveTo>
                  <a:cubicBezTo>
                    <a:pt x="147" y="104"/>
                    <a:pt x="145" y="117"/>
                    <a:pt x="140" y="130"/>
                  </a:cubicBezTo>
                  <a:cubicBezTo>
                    <a:pt x="25" y="158"/>
                    <a:pt x="25" y="158"/>
                    <a:pt x="25" y="158"/>
                  </a:cubicBezTo>
                  <a:cubicBezTo>
                    <a:pt x="22" y="141"/>
                    <a:pt x="22" y="141"/>
                    <a:pt x="22" y="141"/>
                  </a:cubicBezTo>
                  <a:cubicBezTo>
                    <a:pt x="17" y="109"/>
                    <a:pt x="17" y="109"/>
                    <a:pt x="17" y="109"/>
                  </a:cubicBezTo>
                  <a:cubicBezTo>
                    <a:pt x="6" y="54"/>
                    <a:pt x="6" y="54"/>
                    <a:pt x="6" y="54"/>
                  </a:cubicBezTo>
                  <a:cubicBezTo>
                    <a:pt x="3" y="35"/>
                    <a:pt x="3" y="35"/>
                    <a:pt x="3" y="35"/>
                  </a:cubicBezTo>
                  <a:cubicBezTo>
                    <a:pt x="0" y="21"/>
                    <a:pt x="0" y="21"/>
                    <a:pt x="0" y="21"/>
                  </a:cubicBezTo>
                  <a:cubicBezTo>
                    <a:pt x="116" y="0"/>
                    <a:pt x="116" y="0"/>
                    <a:pt x="116" y="0"/>
                  </a:cubicBezTo>
                  <a:cubicBezTo>
                    <a:pt x="116" y="0"/>
                    <a:pt x="123" y="11"/>
                    <a:pt x="131" y="28"/>
                  </a:cubicBezTo>
                  <a:cubicBezTo>
                    <a:pt x="138" y="45"/>
                    <a:pt x="146" y="68"/>
                    <a:pt x="147" y="9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cxnSp>
          <p:nvCxnSpPr>
            <p:cNvPr id="1172" name="Google Shape;1172;p35"/>
            <p:cNvCxnSpPr/>
            <p:nvPr/>
          </p:nvCxnSpPr>
          <p:spPr>
            <a:xfrm>
              <a:off x="7506748" y="3462240"/>
              <a:ext cx="0" cy="0"/>
            </a:xfrm>
            <a:prstGeom prst="straightConnector1">
              <a:avLst/>
            </a:prstGeom>
            <a:noFill/>
            <a:ln w="9525" cap="rnd" cmpd="sng">
              <a:solidFill>
                <a:srgbClr val="282A40"/>
              </a:solidFill>
              <a:prstDash val="solid"/>
              <a:round/>
              <a:headEnd type="none" w="med" len="med"/>
              <a:tailEnd type="none" w="med" len="med"/>
            </a:ln>
          </p:spPr>
        </p:cxnSp>
        <p:sp>
          <p:nvSpPr>
            <p:cNvPr id="1173" name="Google Shape;1173;p35"/>
            <p:cNvSpPr/>
            <p:nvPr/>
          </p:nvSpPr>
          <p:spPr>
            <a:xfrm>
              <a:off x="6978747" y="3451657"/>
              <a:ext cx="940760" cy="1834490"/>
            </a:xfrm>
            <a:custGeom>
              <a:avLst/>
              <a:gdLst/>
              <a:ahLst/>
              <a:cxnLst/>
              <a:rect l="l" t="t" r="r" b="b"/>
              <a:pathLst>
                <a:path w="896" h="1747" extrusionOk="0">
                  <a:moveTo>
                    <a:pt x="828" y="1230"/>
                  </a:moveTo>
                  <a:cubicBezTo>
                    <a:pt x="803" y="1178"/>
                    <a:pt x="736" y="1050"/>
                    <a:pt x="629" y="851"/>
                  </a:cubicBezTo>
                  <a:cubicBezTo>
                    <a:pt x="629" y="851"/>
                    <a:pt x="629" y="851"/>
                    <a:pt x="629" y="851"/>
                  </a:cubicBezTo>
                  <a:cubicBezTo>
                    <a:pt x="543" y="690"/>
                    <a:pt x="455" y="529"/>
                    <a:pt x="422" y="468"/>
                  </a:cubicBezTo>
                  <a:cubicBezTo>
                    <a:pt x="430" y="463"/>
                    <a:pt x="434" y="460"/>
                    <a:pt x="435" y="460"/>
                  </a:cubicBezTo>
                  <a:cubicBezTo>
                    <a:pt x="439" y="458"/>
                    <a:pt x="440" y="453"/>
                    <a:pt x="437" y="449"/>
                  </a:cubicBezTo>
                  <a:cubicBezTo>
                    <a:pt x="435" y="445"/>
                    <a:pt x="430" y="443"/>
                    <a:pt x="426" y="446"/>
                  </a:cubicBezTo>
                  <a:cubicBezTo>
                    <a:pt x="426" y="446"/>
                    <a:pt x="418" y="451"/>
                    <a:pt x="406" y="457"/>
                  </a:cubicBezTo>
                  <a:cubicBezTo>
                    <a:pt x="405" y="458"/>
                    <a:pt x="403" y="459"/>
                    <a:pt x="401" y="459"/>
                  </a:cubicBezTo>
                  <a:cubicBezTo>
                    <a:pt x="401" y="460"/>
                    <a:pt x="400" y="460"/>
                    <a:pt x="400" y="460"/>
                  </a:cubicBezTo>
                  <a:cubicBezTo>
                    <a:pt x="399" y="461"/>
                    <a:pt x="397" y="461"/>
                    <a:pt x="396" y="462"/>
                  </a:cubicBezTo>
                  <a:cubicBezTo>
                    <a:pt x="395" y="462"/>
                    <a:pt x="395" y="462"/>
                    <a:pt x="395" y="463"/>
                  </a:cubicBezTo>
                  <a:cubicBezTo>
                    <a:pt x="344" y="306"/>
                    <a:pt x="344" y="306"/>
                    <a:pt x="344" y="306"/>
                  </a:cubicBezTo>
                  <a:cubicBezTo>
                    <a:pt x="381" y="299"/>
                    <a:pt x="381" y="299"/>
                    <a:pt x="381" y="299"/>
                  </a:cubicBezTo>
                  <a:cubicBezTo>
                    <a:pt x="386" y="298"/>
                    <a:pt x="389" y="293"/>
                    <a:pt x="388" y="289"/>
                  </a:cubicBezTo>
                  <a:cubicBezTo>
                    <a:pt x="387" y="284"/>
                    <a:pt x="383" y="281"/>
                    <a:pt x="378" y="282"/>
                  </a:cubicBezTo>
                  <a:cubicBezTo>
                    <a:pt x="372" y="283"/>
                    <a:pt x="372" y="283"/>
                    <a:pt x="372" y="283"/>
                  </a:cubicBezTo>
                  <a:cubicBezTo>
                    <a:pt x="373" y="276"/>
                    <a:pt x="375" y="265"/>
                    <a:pt x="378" y="255"/>
                  </a:cubicBezTo>
                  <a:cubicBezTo>
                    <a:pt x="391" y="263"/>
                    <a:pt x="403" y="272"/>
                    <a:pt x="415" y="280"/>
                  </a:cubicBezTo>
                  <a:cubicBezTo>
                    <a:pt x="472" y="317"/>
                    <a:pt x="534" y="356"/>
                    <a:pt x="601" y="374"/>
                  </a:cubicBezTo>
                  <a:cubicBezTo>
                    <a:pt x="604" y="375"/>
                    <a:pt x="606" y="375"/>
                    <a:pt x="608" y="375"/>
                  </a:cubicBezTo>
                  <a:cubicBezTo>
                    <a:pt x="615" y="375"/>
                    <a:pt x="618" y="372"/>
                    <a:pt x="619" y="370"/>
                  </a:cubicBezTo>
                  <a:cubicBezTo>
                    <a:pt x="622" y="366"/>
                    <a:pt x="623" y="359"/>
                    <a:pt x="616" y="351"/>
                  </a:cubicBezTo>
                  <a:cubicBezTo>
                    <a:pt x="576" y="305"/>
                    <a:pt x="538" y="256"/>
                    <a:pt x="504" y="205"/>
                  </a:cubicBezTo>
                  <a:cubicBezTo>
                    <a:pt x="496" y="192"/>
                    <a:pt x="487" y="178"/>
                    <a:pt x="480" y="163"/>
                  </a:cubicBezTo>
                  <a:cubicBezTo>
                    <a:pt x="502" y="152"/>
                    <a:pt x="521" y="142"/>
                    <a:pt x="529" y="137"/>
                  </a:cubicBezTo>
                  <a:cubicBezTo>
                    <a:pt x="533" y="136"/>
                    <a:pt x="534" y="132"/>
                    <a:pt x="534" y="128"/>
                  </a:cubicBezTo>
                  <a:cubicBezTo>
                    <a:pt x="529" y="105"/>
                    <a:pt x="529" y="105"/>
                    <a:pt x="529" y="105"/>
                  </a:cubicBezTo>
                  <a:cubicBezTo>
                    <a:pt x="651" y="88"/>
                    <a:pt x="651" y="88"/>
                    <a:pt x="651" y="88"/>
                  </a:cubicBezTo>
                  <a:cubicBezTo>
                    <a:pt x="655" y="87"/>
                    <a:pt x="659" y="83"/>
                    <a:pt x="658" y="78"/>
                  </a:cubicBezTo>
                  <a:cubicBezTo>
                    <a:pt x="657" y="74"/>
                    <a:pt x="653" y="70"/>
                    <a:pt x="648" y="71"/>
                  </a:cubicBezTo>
                  <a:cubicBezTo>
                    <a:pt x="526" y="89"/>
                    <a:pt x="526" y="89"/>
                    <a:pt x="526" y="89"/>
                  </a:cubicBezTo>
                  <a:cubicBezTo>
                    <a:pt x="519" y="50"/>
                    <a:pt x="519" y="50"/>
                    <a:pt x="519" y="50"/>
                  </a:cubicBezTo>
                  <a:cubicBezTo>
                    <a:pt x="636" y="26"/>
                    <a:pt x="636" y="26"/>
                    <a:pt x="636" y="26"/>
                  </a:cubicBezTo>
                  <a:cubicBezTo>
                    <a:pt x="640" y="25"/>
                    <a:pt x="643" y="20"/>
                    <a:pt x="642" y="16"/>
                  </a:cubicBezTo>
                  <a:cubicBezTo>
                    <a:pt x="641" y="11"/>
                    <a:pt x="637" y="8"/>
                    <a:pt x="632" y="9"/>
                  </a:cubicBezTo>
                  <a:cubicBezTo>
                    <a:pt x="516" y="33"/>
                    <a:pt x="516" y="33"/>
                    <a:pt x="516" y="33"/>
                  </a:cubicBezTo>
                  <a:cubicBezTo>
                    <a:pt x="514" y="23"/>
                    <a:pt x="514" y="23"/>
                    <a:pt x="514" y="23"/>
                  </a:cubicBezTo>
                  <a:cubicBezTo>
                    <a:pt x="514" y="19"/>
                    <a:pt x="510" y="16"/>
                    <a:pt x="507" y="16"/>
                  </a:cubicBezTo>
                  <a:cubicBezTo>
                    <a:pt x="266" y="0"/>
                    <a:pt x="27" y="119"/>
                    <a:pt x="25" y="120"/>
                  </a:cubicBezTo>
                  <a:cubicBezTo>
                    <a:pt x="23" y="121"/>
                    <a:pt x="21" y="123"/>
                    <a:pt x="20" y="126"/>
                  </a:cubicBezTo>
                  <a:cubicBezTo>
                    <a:pt x="0" y="203"/>
                    <a:pt x="43" y="283"/>
                    <a:pt x="45" y="287"/>
                  </a:cubicBezTo>
                  <a:cubicBezTo>
                    <a:pt x="47" y="290"/>
                    <a:pt x="50" y="291"/>
                    <a:pt x="54" y="291"/>
                  </a:cubicBezTo>
                  <a:cubicBezTo>
                    <a:pt x="132" y="283"/>
                    <a:pt x="169" y="304"/>
                    <a:pt x="183" y="318"/>
                  </a:cubicBezTo>
                  <a:cubicBezTo>
                    <a:pt x="175" y="319"/>
                    <a:pt x="175" y="319"/>
                    <a:pt x="175" y="319"/>
                  </a:cubicBezTo>
                  <a:cubicBezTo>
                    <a:pt x="171" y="320"/>
                    <a:pt x="168" y="324"/>
                    <a:pt x="169" y="329"/>
                  </a:cubicBezTo>
                  <a:cubicBezTo>
                    <a:pt x="169" y="334"/>
                    <a:pt x="174" y="337"/>
                    <a:pt x="178" y="336"/>
                  </a:cubicBezTo>
                  <a:cubicBezTo>
                    <a:pt x="201" y="332"/>
                    <a:pt x="201" y="332"/>
                    <a:pt x="201" y="332"/>
                  </a:cubicBezTo>
                  <a:cubicBezTo>
                    <a:pt x="201" y="332"/>
                    <a:pt x="201" y="332"/>
                    <a:pt x="201" y="332"/>
                  </a:cubicBezTo>
                  <a:cubicBezTo>
                    <a:pt x="216" y="329"/>
                    <a:pt x="216" y="329"/>
                    <a:pt x="216" y="329"/>
                  </a:cubicBezTo>
                  <a:cubicBezTo>
                    <a:pt x="214" y="492"/>
                    <a:pt x="214" y="492"/>
                    <a:pt x="214" y="492"/>
                  </a:cubicBezTo>
                  <a:cubicBezTo>
                    <a:pt x="201" y="491"/>
                    <a:pt x="189" y="490"/>
                    <a:pt x="179" y="489"/>
                  </a:cubicBezTo>
                  <a:cubicBezTo>
                    <a:pt x="167" y="487"/>
                    <a:pt x="159" y="486"/>
                    <a:pt x="159" y="486"/>
                  </a:cubicBezTo>
                  <a:cubicBezTo>
                    <a:pt x="155" y="486"/>
                    <a:pt x="150" y="489"/>
                    <a:pt x="150" y="494"/>
                  </a:cubicBezTo>
                  <a:cubicBezTo>
                    <a:pt x="149" y="498"/>
                    <a:pt x="152" y="503"/>
                    <a:pt x="157" y="503"/>
                  </a:cubicBezTo>
                  <a:cubicBezTo>
                    <a:pt x="157" y="503"/>
                    <a:pt x="161" y="504"/>
                    <a:pt x="168" y="505"/>
                  </a:cubicBezTo>
                  <a:cubicBezTo>
                    <a:pt x="163" y="533"/>
                    <a:pt x="149" y="601"/>
                    <a:pt x="133" y="688"/>
                  </a:cubicBezTo>
                  <a:cubicBezTo>
                    <a:pt x="133" y="688"/>
                    <a:pt x="133" y="688"/>
                    <a:pt x="133" y="688"/>
                  </a:cubicBezTo>
                  <a:cubicBezTo>
                    <a:pt x="126" y="724"/>
                    <a:pt x="119" y="764"/>
                    <a:pt x="112" y="805"/>
                  </a:cubicBezTo>
                  <a:cubicBezTo>
                    <a:pt x="111" y="810"/>
                    <a:pt x="114" y="814"/>
                    <a:pt x="119" y="815"/>
                  </a:cubicBezTo>
                  <a:cubicBezTo>
                    <a:pt x="124" y="816"/>
                    <a:pt x="128" y="813"/>
                    <a:pt x="129" y="808"/>
                  </a:cubicBezTo>
                  <a:cubicBezTo>
                    <a:pt x="136" y="769"/>
                    <a:pt x="142" y="732"/>
                    <a:pt x="149" y="698"/>
                  </a:cubicBezTo>
                  <a:cubicBezTo>
                    <a:pt x="151" y="698"/>
                    <a:pt x="153" y="698"/>
                    <a:pt x="155" y="698"/>
                  </a:cubicBezTo>
                  <a:cubicBezTo>
                    <a:pt x="157" y="698"/>
                    <a:pt x="160" y="697"/>
                    <a:pt x="162" y="697"/>
                  </a:cubicBezTo>
                  <a:cubicBezTo>
                    <a:pt x="165" y="697"/>
                    <a:pt x="168" y="697"/>
                    <a:pt x="172" y="697"/>
                  </a:cubicBezTo>
                  <a:cubicBezTo>
                    <a:pt x="174" y="697"/>
                    <a:pt x="175" y="697"/>
                    <a:pt x="177" y="697"/>
                  </a:cubicBezTo>
                  <a:cubicBezTo>
                    <a:pt x="181" y="697"/>
                    <a:pt x="185" y="697"/>
                    <a:pt x="188" y="697"/>
                  </a:cubicBezTo>
                  <a:cubicBezTo>
                    <a:pt x="190" y="697"/>
                    <a:pt x="191" y="698"/>
                    <a:pt x="193" y="698"/>
                  </a:cubicBezTo>
                  <a:cubicBezTo>
                    <a:pt x="197" y="698"/>
                    <a:pt x="201" y="698"/>
                    <a:pt x="205" y="698"/>
                  </a:cubicBezTo>
                  <a:cubicBezTo>
                    <a:pt x="206" y="698"/>
                    <a:pt x="207" y="698"/>
                    <a:pt x="208" y="698"/>
                  </a:cubicBezTo>
                  <a:cubicBezTo>
                    <a:pt x="212" y="698"/>
                    <a:pt x="217" y="699"/>
                    <a:pt x="221" y="699"/>
                  </a:cubicBezTo>
                  <a:cubicBezTo>
                    <a:pt x="222" y="699"/>
                    <a:pt x="223" y="699"/>
                    <a:pt x="224" y="699"/>
                  </a:cubicBezTo>
                  <a:cubicBezTo>
                    <a:pt x="228" y="700"/>
                    <a:pt x="233" y="700"/>
                    <a:pt x="237" y="700"/>
                  </a:cubicBezTo>
                  <a:cubicBezTo>
                    <a:pt x="238" y="700"/>
                    <a:pt x="239" y="700"/>
                    <a:pt x="239" y="701"/>
                  </a:cubicBezTo>
                  <a:cubicBezTo>
                    <a:pt x="244" y="701"/>
                    <a:pt x="249" y="702"/>
                    <a:pt x="253" y="702"/>
                  </a:cubicBezTo>
                  <a:cubicBezTo>
                    <a:pt x="254" y="702"/>
                    <a:pt x="254" y="702"/>
                    <a:pt x="255" y="702"/>
                  </a:cubicBezTo>
                  <a:cubicBezTo>
                    <a:pt x="260" y="703"/>
                    <a:pt x="265" y="704"/>
                    <a:pt x="269" y="704"/>
                  </a:cubicBezTo>
                  <a:cubicBezTo>
                    <a:pt x="270" y="704"/>
                    <a:pt x="270" y="704"/>
                    <a:pt x="271" y="704"/>
                  </a:cubicBezTo>
                  <a:cubicBezTo>
                    <a:pt x="276" y="705"/>
                    <a:pt x="280" y="706"/>
                    <a:pt x="285" y="707"/>
                  </a:cubicBezTo>
                  <a:cubicBezTo>
                    <a:pt x="286" y="707"/>
                    <a:pt x="286" y="707"/>
                    <a:pt x="286" y="707"/>
                  </a:cubicBezTo>
                  <a:cubicBezTo>
                    <a:pt x="291" y="708"/>
                    <a:pt x="296" y="709"/>
                    <a:pt x="301" y="710"/>
                  </a:cubicBezTo>
                  <a:cubicBezTo>
                    <a:pt x="301" y="710"/>
                    <a:pt x="302" y="710"/>
                    <a:pt x="302" y="710"/>
                  </a:cubicBezTo>
                  <a:cubicBezTo>
                    <a:pt x="307" y="711"/>
                    <a:pt x="312" y="712"/>
                    <a:pt x="317" y="713"/>
                  </a:cubicBezTo>
                  <a:cubicBezTo>
                    <a:pt x="317" y="713"/>
                    <a:pt x="317" y="713"/>
                    <a:pt x="317" y="713"/>
                  </a:cubicBezTo>
                  <a:cubicBezTo>
                    <a:pt x="322" y="714"/>
                    <a:pt x="327" y="715"/>
                    <a:pt x="332" y="717"/>
                  </a:cubicBezTo>
                  <a:cubicBezTo>
                    <a:pt x="332" y="717"/>
                    <a:pt x="333" y="717"/>
                    <a:pt x="333" y="717"/>
                  </a:cubicBezTo>
                  <a:cubicBezTo>
                    <a:pt x="338" y="718"/>
                    <a:pt x="343" y="719"/>
                    <a:pt x="348" y="721"/>
                  </a:cubicBezTo>
                  <a:cubicBezTo>
                    <a:pt x="348" y="721"/>
                    <a:pt x="348" y="721"/>
                    <a:pt x="348" y="721"/>
                  </a:cubicBezTo>
                  <a:cubicBezTo>
                    <a:pt x="353" y="722"/>
                    <a:pt x="358" y="723"/>
                    <a:pt x="363" y="725"/>
                  </a:cubicBezTo>
                  <a:cubicBezTo>
                    <a:pt x="363" y="725"/>
                    <a:pt x="363" y="725"/>
                    <a:pt x="364" y="725"/>
                  </a:cubicBezTo>
                  <a:cubicBezTo>
                    <a:pt x="368" y="726"/>
                    <a:pt x="373" y="728"/>
                    <a:pt x="378" y="729"/>
                  </a:cubicBezTo>
                  <a:cubicBezTo>
                    <a:pt x="378" y="730"/>
                    <a:pt x="379" y="730"/>
                    <a:pt x="379" y="730"/>
                  </a:cubicBezTo>
                  <a:cubicBezTo>
                    <a:pt x="384" y="731"/>
                    <a:pt x="388" y="733"/>
                    <a:pt x="393" y="734"/>
                  </a:cubicBezTo>
                  <a:cubicBezTo>
                    <a:pt x="393" y="735"/>
                    <a:pt x="394" y="735"/>
                    <a:pt x="394" y="735"/>
                  </a:cubicBezTo>
                  <a:cubicBezTo>
                    <a:pt x="399" y="736"/>
                    <a:pt x="403" y="738"/>
                    <a:pt x="408" y="740"/>
                  </a:cubicBezTo>
                  <a:cubicBezTo>
                    <a:pt x="408" y="740"/>
                    <a:pt x="409" y="740"/>
                    <a:pt x="409" y="740"/>
                  </a:cubicBezTo>
                  <a:cubicBezTo>
                    <a:pt x="414" y="742"/>
                    <a:pt x="418" y="744"/>
                    <a:pt x="422" y="745"/>
                  </a:cubicBezTo>
                  <a:cubicBezTo>
                    <a:pt x="423" y="746"/>
                    <a:pt x="424" y="746"/>
                    <a:pt x="424" y="746"/>
                  </a:cubicBezTo>
                  <a:cubicBezTo>
                    <a:pt x="428" y="748"/>
                    <a:pt x="433" y="749"/>
                    <a:pt x="437" y="751"/>
                  </a:cubicBezTo>
                  <a:cubicBezTo>
                    <a:pt x="438" y="752"/>
                    <a:pt x="438" y="752"/>
                    <a:pt x="439" y="752"/>
                  </a:cubicBezTo>
                  <a:cubicBezTo>
                    <a:pt x="443" y="754"/>
                    <a:pt x="447" y="756"/>
                    <a:pt x="451" y="758"/>
                  </a:cubicBezTo>
                  <a:cubicBezTo>
                    <a:pt x="452" y="758"/>
                    <a:pt x="453" y="758"/>
                    <a:pt x="453" y="759"/>
                  </a:cubicBezTo>
                  <a:cubicBezTo>
                    <a:pt x="458" y="760"/>
                    <a:pt x="462" y="762"/>
                    <a:pt x="466" y="764"/>
                  </a:cubicBezTo>
                  <a:cubicBezTo>
                    <a:pt x="466" y="765"/>
                    <a:pt x="467" y="765"/>
                    <a:pt x="468" y="765"/>
                  </a:cubicBezTo>
                  <a:cubicBezTo>
                    <a:pt x="472" y="767"/>
                    <a:pt x="476" y="769"/>
                    <a:pt x="480" y="771"/>
                  </a:cubicBezTo>
                  <a:cubicBezTo>
                    <a:pt x="481" y="772"/>
                    <a:pt x="482" y="772"/>
                    <a:pt x="482" y="772"/>
                  </a:cubicBezTo>
                  <a:cubicBezTo>
                    <a:pt x="486" y="774"/>
                    <a:pt x="490" y="776"/>
                    <a:pt x="494" y="778"/>
                  </a:cubicBezTo>
                  <a:cubicBezTo>
                    <a:pt x="495" y="779"/>
                    <a:pt x="496" y="779"/>
                    <a:pt x="497" y="780"/>
                  </a:cubicBezTo>
                  <a:cubicBezTo>
                    <a:pt x="501" y="782"/>
                    <a:pt x="505" y="784"/>
                    <a:pt x="509" y="787"/>
                  </a:cubicBezTo>
                  <a:cubicBezTo>
                    <a:pt x="513" y="789"/>
                    <a:pt x="517" y="791"/>
                    <a:pt x="520" y="793"/>
                  </a:cubicBezTo>
                  <a:cubicBezTo>
                    <a:pt x="522" y="794"/>
                    <a:pt x="523" y="795"/>
                    <a:pt x="524" y="796"/>
                  </a:cubicBezTo>
                  <a:cubicBezTo>
                    <a:pt x="528" y="798"/>
                    <a:pt x="531" y="800"/>
                    <a:pt x="535" y="802"/>
                  </a:cubicBezTo>
                  <a:cubicBezTo>
                    <a:pt x="536" y="803"/>
                    <a:pt x="537" y="803"/>
                    <a:pt x="538" y="804"/>
                  </a:cubicBezTo>
                  <a:cubicBezTo>
                    <a:pt x="541" y="806"/>
                    <a:pt x="545" y="808"/>
                    <a:pt x="548" y="810"/>
                  </a:cubicBezTo>
                  <a:cubicBezTo>
                    <a:pt x="549" y="811"/>
                    <a:pt x="550" y="812"/>
                    <a:pt x="551" y="813"/>
                  </a:cubicBezTo>
                  <a:cubicBezTo>
                    <a:pt x="555" y="815"/>
                    <a:pt x="558" y="817"/>
                    <a:pt x="561" y="819"/>
                  </a:cubicBezTo>
                  <a:cubicBezTo>
                    <a:pt x="562" y="820"/>
                    <a:pt x="563" y="821"/>
                    <a:pt x="565" y="822"/>
                  </a:cubicBezTo>
                  <a:cubicBezTo>
                    <a:pt x="568" y="824"/>
                    <a:pt x="571" y="826"/>
                    <a:pt x="574" y="829"/>
                  </a:cubicBezTo>
                  <a:cubicBezTo>
                    <a:pt x="575" y="829"/>
                    <a:pt x="577" y="830"/>
                    <a:pt x="578" y="831"/>
                  </a:cubicBezTo>
                  <a:cubicBezTo>
                    <a:pt x="581" y="833"/>
                    <a:pt x="584" y="836"/>
                    <a:pt x="587" y="838"/>
                  </a:cubicBezTo>
                  <a:cubicBezTo>
                    <a:pt x="588" y="839"/>
                    <a:pt x="589" y="840"/>
                    <a:pt x="590" y="841"/>
                  </a:cubicBezTo>
                  <a:cubicBezTo>
                    <a:pt x="594" y="843"/>
                    <a:pt x="597" y="846"/>
                    <a:pt x="600" y="848"/>
                  </a:cubicBezTo>
                  <a:cubicBezTo>
                    <a:pt x="601" y="849"/>
                    <a:pt x="602" y="850"/>
                    <a:pt x="603" y="851"/>
                  </a:cubicBezTo>
                  <a:cubicBezTo>
                    <a:pt x="606" y="853"/>
                    <a:pt x="609" y="856"/>
                    <a:pt x="612" y="858"/>
                  </a:cubicBezTo>
                  <a:cubicBezTo>
                    <a:pt x="613" y="859"/>
                    <a:pt x="614" y="860"/>
                    <a:pt x="615" y="861"/>
                  </a:cubicBezTo>
                  <a:cubicBezTo>
                    <a:pt x="720" y="1056"/>
                    <a:pt x="789" y="1186"/>
                    <a:pt x="813" y="1238"/>
                  </a:cubicBezTo>
                  <a:cubicBezTo>
                    <a:pt x="874" y="1364"/>
                    <a:pt x="824" y="1562"/>
                    <a:pt x="816" y="1591"/>
                  </a:cubicBezTo>
                  <a:cubicBezTo>
                    <a:pt x="783" y="1608"/>
                    <a:pt x="498" y="1747"/>
                    <a:pt x="160" y="1711"/>
                  </a:cubicBezTo>
                  <a:cubicBezTo>
                    <a:pt x="149" y="1685"/>
                    <a:pt x="90" y="1551"/>
                    <a:pt x="62" y="1417"/>
                  </a:cubicBezTo>
                  <a:cubicBezTo>
                    <a:pt x="59" y="1405"/>
                    <a:pt x="58" y="1387"/>
                    <a:pt x="58" y="1365"/>
                  </a:cubicBezTo>
                  <a:cubicBezTo>
                    <a:pt x="58" y="1360"/>
                    <a:pt x="54" y="1357"/>
                    <a:pt x="49" y="1357"/>
                  </a:cubicBezTo>
                  <a:cubicBezTo>
                    <a:pt x="49" y="1357"/>
                    <a:pt x="49" y="1357"/>
                    <a:pt x="49" y="1357"/>
                  </a:cubicBezTo>
                  <a:cubicBezTo>
                    <a:pt x="45" y="1357"/>
                    <a:pt x="41" y="1360"/>
                    <a:pt x="41" y="1365"/>
                  </a:cubicBezTo>
                  <a:cubicBezTo>
                    <a:pt x="41" y="1389"/>
                    <a:pt x="42" y="1407"/>
                    <a:pt x="45" y="1421"/>
                  </a:cubicBezTo>
                  <a:cubicBezTo>
                    <a:pt x="76" y="1570"/>
                    <a:pt x="146" y="1721"/>
                    <a:pt x="147" y="1722"/>
                  </a:cubicBezTo>
                  <a:cubicBezTo>
                    <a:pt x="148" y="1725"/>
                    <a:pt x="151" y="1727"/>
                    <a:pt x="154" y="1727"/>
                  </a:cubicBezTo>
                  <a:cubicBezTo>
                    <a:pt x="194" y="1732"/>
                    <a:pt x="234" y="1734"/>
                    <a:pt x="273" y="1734"/>
                  </a:cubicBezTo>
                  <a:cubicBezTo>
                    <a:pt x="583" y="1734"/>
                    <a:pt x="824" y="1606"/>
                    <a:pt x="827" y="1604"/>
                  </a:cubicBezTo>
                  <a:cubicBezTo>
                    <a:pt x="829" y="1603"/>
                    <a:pt x="831" y="1601"/>
                    <a:pt x="831" y="1599"/>
                  </a:cubicBezTo>
                  <a:cubicBezTo>
                    <a:pt x="834" y="1590"/>
                    <a:pt x="896" y="1372"/>
                    <a:pt x="828" y="1230"/>
                  </a:cubicBezTo>
                  <a:close/>
                  <a:moveTo>
                    <a:pt x="364" y="477"/>
                  </a:moveTo>
                  <a:cubicBezTo>
                    <a:pt x="363" y="477"/>
                    <a:pt x="363" y="477"/>
                    <a:pt x="363" y="477"/>
                  </a:cubicBezTo>
                  <a:cubicBezTo>
                    <a:pt x="360" y="478"/>
                    <a:pt x="358" y="479"/>
                    <a:pt x="355" y="480"/>
                  </a:cubicBezTo>
                  <a:cubicBezTo>
                    <a:pt x="355" y="480"/>
                    <a:pt x="354" y="480"/>
                    <a:pt x="354" y="480"/>
                  </a:cubicBezTo>
                  <a:cubicBezTo>
                    <a:pt x="348" y="482"/>
                    <a:pt x="343" y="484"/>
                    <a:pt x="337" y="486"/>
                  </a:cubicBezTo>
                  <a:cubicBezTo>
                    <a:pt x="337" y="486"/>
                    <a:pt x="336" y="486"/>
                    <a:pt x="336" y="486"/>
                  </a:cubicBezTo>
                  <a:cubicBezTo>
                    <a:pt x="333" y="487"/>
                    <a:pt x="331" y="488"/>
                    <a:pt x="328" y="489"/>
                  </a:cubicBezTo>
                  <a:cubicBezTo>
                    <a:pt x="327" y="489"/>
                    <a:pt x="327" y="489"/>
                    <a:pt x="327" y="489"/>
                  </a:cubicBezTo>
                  <a:cubicBezTo>
                    <a:pt x="324" y="490"/>
                    <a:pt x="321" y="490"/>
                    <a:pt x="319" y="491"/>
                  </a:cubicBezTo>
                  <a:cubicBezTo>
                    <a:pt x="319" y="491"/>
                    <a:pt x="318" y="491"/>
                    <a:pt x="318" y="491"/>
                  </a:cubicBezTo>
                  <a:cubicBezTo>
                    <a:pt x="315" y="492"/>
                    <a:pt x="313" y="492"/>
                    <a:pt x="310" y="492"/>
                  </a:cubicBezTo>
                  <a:cubicBezTo>
                    <a:pt x="310" y="493"/>
                    <a:pt x="310" y="493"/>
                    <a:pt x="309" y="493"/>
                  </a:cubicBezTo>
                  <a:cubicBezTo>
                    <a:pt x="283" y="317"/>
                    <a:pt x="283" y="317"/>
                    <a:pt x="283" y="317"/>
                  </a:cubicBezTo>
                  <a:cubicBezTo>
                    <a:pt x="327" y="309"/>
                    <a:pt x="327" y="309"/>
                    <a:pt x="327" y="309"/>
                  </a:cubicBezTo>
                  <a:cubicBezTo>
                    <a:pt x="338" y="342"/>
                    <a:pt x="338" y="342"/>
                    <a:pt x="338" y="342"/>
                  </a:cubicBezTo>
                  <a:cubicBezTo>
                    <a:pt x="379" y="470"/>
                    <a:pt x="379" y="470"/>
                    <a:pt x="379" y="470"/>
                  </a:cubicBezTo>
                  <a:cubicBezTo>
                    <a:pt x="379" y="470"/>
                    <a:pt x="379" y="470"/>
                    <a:pt x="379" y="470"/>
                  </a:cubicBezTo>
                  <a:cubicBezTo>
                    <a:pt x="374" y="472"/>
                    <a:pt x="369" y="474"/>
                    <a:pt x="364" y="477"/>
                  </a:cubicBezTo>
                  <a:close/>
                  <a:moveTo>
                    <a:pt x="276" y="495"/>
                  </a:moveTo>
                  <a:cubicBezTo>
                    <a:pt x="273" y="495"/>
                    <a:pt x="270" y="495"/>
                    <a:pt x="267" y="495"/>
                  </a:cubicBezTo>
                  <a:cubicBezTo>
                    <a:pt x="267" y="495"/>
                    <a:pt x="266" y="495"/>
                    <a:pt x="266" y="495"/>
                  </a:cubicBezTo>
                  <a:cubicBezTo>
                    <a:pt x="260" y="495"/>
                    <a:pt x="254" y="495"/>
                    <a:pt x="247" y="494"/>
                  </a:cubicBezTo>
                  <a:cubicBezTo>
                    <a:pt x="246" y="494"/>
                    <a:pt x="245" y="494"/>
                    <a:pt x="244" y="494"/>
                  </a:cubicBezTo>
                  <a:cubicBezTo>
                    <a:pt x="241" y="494"/>
                    <a:pt x="239" y="494"/>
                    <a:pt x="237" y="494"/>
                  </a:cubicBezTo>
                  <a:cubicBezTo>
                    <a:pt x="236" y="494"/>
                    <a:pt x="234" y="494"/>
                    <a:pt x="233" y="494"/>
                  </a:cubicBezTo>
                  <a:cubicBezTo>
                    <a:pt x="232" y="494"/>
                    <a:pt x="232" y="493"/>
                    <a:pt x="231" y="493"/>
                  </a:cubicBezTo>
                  <a:cubicBezTo>
                    <a:pt x="233" y="326"/>
                    <a:pt x="233" y="326"/>
                    <a:pt x="233" y="326"/>
                  </a:cubicBezTo>
                  <a:cubicBezTo>
                    <a:pt x="267" y="320"/>
                    <a:pt x="267" y="320"/>
                    <a:pt x="267" y="320"/>
                  </a:cubicBezTo>
                  <a:cubicBezTo>
                    <a:pt x="292" y="494"/>
                    <a:pt x="292" y="494"/>
                    <a:pt x="292" y="494"/>
                  </a:cubicBezTo>
                  <a:cubicBezTo>
                    <a:pt x="287" y="495"/>
                    <a:pt x="282" y="495"/>
                    <a:pt x="276" y="495"/>
                  </a:cubicBezTo>
                  <a:cubicBezTo>
                    <a:pt x="276" y="495"/>
                    <a:pt x="276" y="495"/>
                    <a:pt x="276" y="495"/>
                  </a:cubicBezTo>
                  <a:close/>
                  <a:moveTo>
                    <a:pt x="598" y="356"/>
                  </a:moveTo>
                  <a:cubicBezTo>
                    <a:pt x="536" y="337"/>
                    <a:pt x="481" y="303"/>
                    <a:pt x="425" y="265"/>
                  </a:cubicBezTo>
                  <a:cubicBezTo>
                    <a:pt x="411" y="256"/>
                    <a:pt x="397" y="247"/>
                    <a:pt x="384" y="238"/>
                  </a:cubicBezTo>
                  <a:cubicBezTo>
                    <a:pt x="384" y="237"/>
                    <a:pt x="384" y="236"/>
                    <a:pt x="385" y="234"/>
                  </a:cubicBezTo>
                  <a:cubicBezTo>
                    <a:pt x="385" y="234"/>
                    <a:pt x="385" y="234"/>
                    <a:pt x="385" y="234"/>
                  </a:cubicBezTo>
                  <a:cubicBezTo>
                    <a:pt x="386" y="233"/>
                    <a:pt x="386" y="231"/>
                    <a:pt x="387" y="230"/>
                  </a:cubicBezTo>
                  <a:cubicBezTo>
                    <a:pt x="387" y="229"/>
                    <a:pt x="387" y="229"/>
                    <a:pt x="388" y="228"/>
                  </a:cubicBezTo>
                  <a:cubicBezTo>
                    <a:pt x="388" y="228"/>
                    <a:pt x="388" y="227"/>
                    <a:pt x="389" y="226"/>
                  </a:cubicBezTo>
                  <a:cubicBezTo>
                    <a:pt x="389" y="226"/>
                    <a:pt x="389" y="225"/>
                    <a:pt x="390" y="225"/>
                  </a:cubicBezTo>
                  <a:cubicBezTo>
                    <a:pt x="390" y="224"/>
                    <a:pt x="390" y="223"/>
                    <a:pt x="391" y="223"/>
                  </a:cubicBezTo>
                  <a:cubicBezTo>
                    <a:pt x="391" y="222"/>
                    <a:pt x="391" y="222"/>
                    <a:pt x="392" y="221"/>
                  </a:cubicBezTo>
                  <a:cubicBezTo>
                    <a:pt x="392" y="221"/>
                    <a:pt x="392" y="220"/>
                    <a:pt x="393" y="220"/>
                  </a:cubicBezTo>
                  <a:cubicBezTo>
                    <a:pt x="393" y="219"/>
                    <a:pt x="393" y="219"/>
                    <a:pt x="394" y="218"/>
                  </a:cubicBezTo>
                  <a:cubicBezTo>
                    <a:pt x="394" y="218"/>
                    <a:pt x="394" y="217"/>
                    <a:pt x="395" y="217"/>
                  </a:cubicBezTo>
                  <a:cubicBezTo>
                    <a:pt x="395" y="216"/>
                    <a:pt x="395" y="216"/>
                    <a:pt x="395" y="216"/>
                  </a:cubicBezTo>
                  <a:cubicBezTo>
                    <a:pt x="396" y="215"/>
                    <a:pt x="397" y="214"/>
                    <a:pt x="398" y="214"/>
                  </a:cubicBezTo>
                  <a:cubicBezTo>
                    <a:pt x="398" y="213"/>
                    <a:pt x="398" y="213"/>
                    <a:pt x="399" y="212"/>
                  </a:cubicBezTo>
                  <a:cubicBezTo>
                    <a:pt x="399" y="212"/>
                    <a:pt x="399" y="212"/>
                    <a:pt x="399" y="212"/>
                  </a:cubicBezTo>
                  <a:cubicBezTo>
                    <a:pt x="399" y="212"/>
                    <a:pt x="400" y="212"/>
                    <a:pt x="400" y="211"/>
                  </a:cubicBezTo>
                  <a:cubicBezTo>
                    <a:pt x="400" y="211"/>
                    <a:pt x="401" y="211"/>
                    <a:pt x="401" y="211"/>
                  </a:cubicBezTo>
                  <a:cubicBezTo>
                    <a:pt x="401" y="210"/>
                    <a:pt x="402" y="210"/>
                    <a:pt x="402" y="210"/>
                  </a:cubicBezTo>
                  <a:cubicBezTo>
                    <a:pt x="402" y="210"/>
                    <a:pt x="403" y="209"/>
                    <a:pt x="403" y="209"/>
                  </a:cubicBezTo>
                  <a:cubicBezTo>
                    <a:pt x="403" y="209"/>
                    <a:pt x="404" y="208"/>
                    <a:pt x="404" y="208"/>
                  </a:cubicBezTo>
                  <a:cubicBezTo>
                    <a:pt x="405" y="208"/>
                    <a:pt x="405" y="208"/>
                    <a:pt x="405" y="207"/>
                  </a:cubicBezTo>
                  <a:cubicBezTo>
                    <a:pt x="406" y="207"/>
                    <a:pt x="406" y="207"/>
                    <a:pt x="407" y="206"/>
                  </a:cubicBezTo>
                  <a:cubicBezTo>
                    <a:pt x="407" y="206"/>
                    <a:pt x="408" y="206"/>
                    <a:pt x="408" y="205"/>
                  </a:cubicBezTo>
                  <a:cubicBezTo>
                    <a:pt x="409" y="205"/>
                    <a:pt x="409" y="205"/>
                    <a:pt x="410" y="204"/>
                  </a:cubicBezTo>
                  <a:cubicBezTo>
                    <a:pt x="410" y="204"/>
                    <a:pt x="411" y="204"/>
                    <a:pt x="411" y="203"/>
                  </a:cubicBezTo>
                  <a:cubicBezTo>
                    <a:pt x="412" y="203"/>
                    <a:pt x="413" y="202"/>
                    <a:pt x="413" y="202"/>
                  </a:cubicBezTo>
                  <a:cubicBezTo>
                    <a:pt x="414" y="201"/>
                    <a:pt x="415" y="201"/>
                    <a:pt x="415" y="201"/>
                  </a:cubicBezTo>
                  <a:cubicBezTo>
                    <a:pt x="416" y="200"/>
                    <a:pt x="417" y="200"/>
                    <a:pt x="417" y="199"/>
                  </a:cubicBezTo>
                  <a:cubicBezTo>
                    <a:pt x="418" y="199"/>
                    <a:pt x="419" y="199"/>
                    <a:pt x="419" y="198"/>
                  </a:cubicBezTo>
                  <a:cubicBezTo>
                    <a:pt x="420" y="198"/>
                    <a:pt x="421" y="197"/>
                    <a:pt x="422" y="197"/>
                  </a:cubicBezTo>
                  <a:cubicBezTo>
                    <a:pt x="422" y="196"/>
                    <a:pt x="423" y="196"/>
                    <a:pt x="424" y="195"/>
                  </a:cubicBezTo>
                  <a:cubicBezTo>
                    <a:pt x="425" y="195"/>
                    <a:pt x="426" y="194"/>
                    <a:pt x="427" y="194"/>
                  </a:cubicBezTo>
                  <a:cubicBezTo>
                    <a:pt x="427" y="193"/>
                    <a:pt x="428" y="193"/>
                    <a:pt x="429" y="192"/>
                  </a:cubicBezTo>
                  <a:cubicBezTo>
                    <a:pt x="430" y="191"/>
                    <a:pt x="431" y="191"/>
                    <a:pt x="432" y="190"/>
                  </a:cubicBezTo>
                  <a:cubicBezTo>
                    <a:pt x="433" y="190"/>
                    <a:pt x="434" y="189"/>
                    <a:pt x="435" y="189"/>
                  </a:cubicBezTo>
                  <a:cubicBezTo>
                    <a:pt x="436" y="188"/>
                    <a:pt x="437" y="187"/>
                    <a:pt x="438" y="187"/>
                  </a:cubicBezTo>
                  <a:cubicBezTo>
                    <a:pt x="439" y="186"/>
                    <a:pt x="440" y="185"/>
                    <a:pt x="441" y="185"/>
                  </a:cubicBezTo>
                  <a:cubicBezTo>
                    <a:pt x="442" y="184"/>
                    <a:pt x="444" y="183"/>
                    <a:pt x="445" y="183"/>
                  </a:cubicBezTo>
                  <a:cubicBezTo>
                    <a:pt x="446" y="182"/>
                    <a:pt x="447" y="181"/>
                    <a:pt x="448" y="181"/>
                  </a:cubicBezTo>
                  <a:cubicBezTo>
                    <a:pt x="450" y="180"/>
                    <a:pt x="451" y="179"/>
                    <a:pt x="452" y="179"/>
                  </a:cubicBezTo>
                  <a:cubicBezTo>
                    <a:pt x="453" y="178"/>
                    <a:pt x="455" y="177"/>
                    <a:pt x="456" y="176"/>
                  </a:cubicBezTo>
                  <a:cubicBezTo>
                    <a:pt x="457" y="176"/>
                    <a:pt x="459" y="175"/>
                    <a:pt x="460" y="174"/>
                  </a:cubicBezTo>
                  <a:cubicBezTo>
                    <a:pt x="462" y="173"/>
                    <a:pt x="463" y="173"/>
                    <a:pt x="464" y="172"/>
                  </a:cubicBezTo>
                  <a:cubicBezTo>
                    <a:pt x="464" y="172"/>
                    <a:pt x="465" y="172"/>
                    <a:pt x="465" y="172"/>
                  </a:cubicBezTo>
                  <a:cubicBezTo>
                    <a:pt x="472" y="187"/>
                    <a:pt x="481" y="201"/>
                    <a:pt x="490" y="215"/>
                  </a:cubicBezTo>
                  <a:cubicBezTo>
                    <a:pt x="523" y="264"/>
                    <a:pt x="559" y="312"/>
                    <a:pt x="598" y="356"/>
                  </a:cubicBezTo>
                  <a:close/>
                  <a:moveTo>
                    <a:pt x="58" y="274"/>
                  </a:moveTo>
                  <a:cubicBezTo>
                    <a:pt x="49" y="256"/>
                    <a:pt x="22" y="193"/>
                    <a:pt x="36" y="134"/>
                  </a:cubicBezTo>
                  <a:cubicBezTo>
                    <a:pt x="66" y="120"/>
                    <a:pt x="281" y="20"/>
                    <a:pt x="499" y="32"/>
                  </a:cubicBezTo>
                  <a:cubicBezTo>
                    <a:pt x="501" y="45"/>
                    <a:pt x="501" y="45"/>
                    <a:pt x="501" y="45"/>
                  </a:cubicBezTo>
                  <a:cubicBezTo>
                    <a:pt x="501" y="45"/>
                    <a:pt x="501" y="45"/>
                    <a:pt x="501" y="45"/>
                  </a:cubicBezTo>
                  <a:cubicBezTo>
                    <a:pt x="501" y="45"/>
                    <a:pt x="501" y="45"/>
                    <a:pt x="501" y="45"/>
                  </a:cubicBezTo>
                  <a:cubicBezTo>
                    <a:pt x="516" y="125"/>
                    <a:pt x="516" y="125"/>
                    <a:pt x="516" y="125"/>
                  </a:cubicBezTo>
                  <a:cubicBezTo>
                    <a:pt x="505" y="131"/>
                    <a:pt x="485" y="141"/>
                    <a:pt x="465" y="152"/>
                  </a:cubicBezTo>
                  <a:cubicBezTo>
                    <a:pt x="465" y="152"/>
                    <a:pt x="465" y="152"/>
                    <a:pt x="465" y="152"/>
                  </a:cubicBezTo>
                  <a:cubicBezTo>
                    <a:pt x="430" y="171"/>
                    <a:pt x="406" y="186"/>
                    <a:pt x="393" y="195"/>
                  </a:cubicBezTo>
                  <a:cubicBezTo>
                    <a:pt x="390" y="198"/>
                    <a:pt x="388" y="200"/>
                    <a:pt x="386" y="201"/>
                  </a:cubicBezTo>
                  <a:cubicBezTo>
                    <a:pt x="385" y="202"/>
                    <a:pt x="384" y="203"/>
                    <a:pt x="383" y="204"/>
                  </a:cubicBezTo>
                  <a:cubicBezTo>
                    <a:pt x="376" y="212"/>
                    <a:pt x="370" y="224"/>
                    <a:pt x="365" y="239"/>
                  </a:cubicBezTo>
                  <a:cubicBezTo>
                    <a:pt x="359" y="257"/>
                    <a:pt x="356" y="277"/>
                    <a:pt x="354" y="286"/>
                  </a:cubicBezTo>
                  <a:cubicBezTo>
                    <a:pt x="203" y="314"/>
                    <a:pt x="203" y="314"/>
                    <a:pt x="203" y="314"/>
                  </a:cubicBezTo>
                  <a:cubicBezTo>
                    <a:pt x="194" y="302"/>
                    <a:pt x="163" y="272"/>
                    <a:pt x="87" y="272"/>
                  </a:cubicBezTo>
                  <a:cubicBezTo>
                    <a:pt x="78" y="272"/>
                    <a:pt x="68" y="273"/>
                    <a:pt x="58" y="274"/>
                  </a:cubicBezTo>
                  <a:close/>
                  <a:moveTo>
                    <a:pt x="185" y="507"/>
                  </a:moveTo>
                  <a:cubicBezTo>
                    <a:pt x="185" y="507"/>
                    <a:pt x="186" y="507"/>
                    <a:pt x="186" y="507"/>
                  </a:cubicBezTo>
                  <a:cubicBezTo>
                    <a:pt x="188" y="507"/>
                    <a:pt x="191" y="507"/>
                    <a:pt x="193" y="507"/>
                  </a:cubicBezTo>
                  <a:cubicBezTo>
                    <a:pt x="193" y="507"/>
                    <a:pt x="194" y="507"/>
                    <a:pt x="194" y="508"/>
                  </a:cubicBezTo>
                  <a:cubicBezTo>
                    <a:pt x="196" y="508"/>
                    <a:pt x="199" y="508"/>
                    <a:pt x="201" y="508"/>
                  </a:cubicBezTo>
                  <a:cubicBezTo>
                    <a:pt x="202" y="508"/>
                    <a:pt x="202" y="508"/>
                    <a:pt x="203" y="508"/>
                  </a:cubicBezTo>
                  <a:cubicBezTo>
                    <a:pt x="206" y="509"/>
                    <a:pt x="208" y="509"/>
                    <a:pt x="211" y="509"/>
                  </a:cubicBezTo>
                  <a:cubicBezTo>
                    <a:pt x="212" y="509"/>
                    <a:pt x="213" y="509"/>
                    <a:pt x="214" y="509"/>
                  </a:cubicBezTo>
                  <a:cubicBezTo>
                    <a:pt x="216" y="509"/>
                    <a:pt x="218" y="510"/>
                    <a:pt x="221" y="510"/>
                  </a:cubicBezTo>
                  <a:cubicBezTo>
                    <a:pt x="221" y="510"/>
                    <a:pt x="222" y="510"/>
                    <a:pt x="222" y="510"/>
                  </a:cubicBezTo>
                  <a:cubicBezTo>
                    <a:pt x="226" y="510"/>
                    <a:pt x="230" y="510"/>
                    <a:pt x="234" y="511"/>
                  </a:cubicBezTo>
                  <a:cubicBezTo>
                    <a:pt x="236" y="511"/>
                    <a:pt x="238" y="511"/>
                    <a:pt x="240" y="511"/>
                  </a:cubicBezTo>
                  <a:cubicBezTo>
                    <a:pt x="242" y="511"/>
                    <a:pt x="244" y="511"/>
                    <a:pt x="246" y="511"/>
                  </a:cubicBezTo>
                  <a:cubicBezTo>
                    <a:pt x="248" y="511"/>
                    <a:pt x="250" y="511"/>
                    <a:pt x="253" y="511"/>
                  </a:cubicBezTo>
                  <a:cubicBezTo>
                    <a:pt x="254" y="512"/>
                    <a:pt x="256" y="512"/>
                    <a:pt x="257" y="512"/>
                  </a:cubicBezTo>
                  <a:cubicBezTo>
                    <a:pt x="260" y="512"/>
                    <a:pt x="262" y="512"/>
                    <a:pt x="264" y="512"/>
                  </a:cubicBezTo>
                  <a:cubicBezTo>
                    <a:pt x="265" y="512"/>
                    <a:pt x="267" y="512"/>
                    <a:pt x="268" y="512"/>
                  </a:cubicBezTo>
                  <a:cubicBezTo>
                    <a:pt x="269" y="512"/>
                    <a:pt x="270" y="512"/>
                    <a:pt x="271" y="512"/>
                  </a:cubicBezTo>
                  <a:cubicBezTo>
                    <a:pt x="272" y="512"/>
                    <a:pt x="274" y="512"/>
                    <a:pt x="275" y="512"/>
                  </a:cubicBezTo>
                  <a:cubicBezTo>
                    <a:pt x="276" y="512"/>
                    <a:pt x="277" y="512"/>
                    <a:pt x="277" y="512"/>
                  </a:cubicBezTo>
                  <a:cubicBezTo>
                    <a:pt x="280" y="512"/>
                    <a:pt x="282" y="512"/>
                    <a:pt x="284" y="512"/>
                  </a:cubicBezTo>
                  <a:cubicBezTo>
                    <a:pt x="285" y="512"/>
                    <a:pt x="286" y="512"/>
                    <a:pt x="286" y="512"/>
                  </a:cubicBezTo>
                  <a:cubicBezTo>
                    <a:pt x="289" y="511"/>
                    <a:pt x="291" y="511"/>
                    <a:pt x="293" y="511"/>
                  </a:cubicBezTo>
                  <a:cubicBezTo>
                    <a:pt x="294" y="511"/>
                    <a:pt x="294" y="511"/>
                    <a:pt x="295" y="511"/>
                  </a:cubicBezTo>
                  <a:cubicBezTo>
                    <a:pt x="298" y="511"/>
                    <a:pt x="300" y="511"/>
                    <a:pt x="303" y="511"/>
                  </a:cubicBezTo>
                  <a:cubicBezTo>
                    <a:pt x="328" y="508"/>
                    <a:pt x="358" y="499"/>
                    <a:pt x="393" y="482"/>
                  </a:cubicBezTo>
                  <a:cubicBezTo>
                    <a:pt x="396" y="481"/>
                    <a:pt x="398" y="480"/>
                    <a:pt x="400" y="479"/>
                  </a:cubicBezTo>
                  <a:cubicBezTo>
                    <a:pt x="400" y="479"/>
                    <a:pt x="401" y="479"/>
                    <a:pt x="401" y="478"/>
                  </a:cubicBezTo>
                  <a:cubicBezTo>
                    <a:pt x="403" y="478"/>
                    <a:pt x="405" y="477"/>
                    <a:pt x="406" y="476"/>
                  </a:cubicBezTo>
                  <a:cubicBezTo>
                    <a:pt x="406" y="476"/>
                    <a:pt x="407" y="476"/>
                    <a:pt x="407" y="476"/>
                  </a:cubicBezTo>
                  <a:cubicBezTo>
                    <a:pt x="438" y="533"/>
                    <a:pt x="515" y="674"/>
                    <a:pt x="595" y="823"/>
                  </a:cubicBezTo>
                  <a:cubicBezTo>
                    <a:pt x="593" y="822"/>
                    <a:pt x="592" y="821"/>
                    <a:pt x="591" y="820"/>
                  </a:cubicBezTo>
                  <a:cubicBezTo>
                    <a:pt x="589" y="819"/>
                    <a:pt x="588" y="817"/>
                    <a:pt x="586" y="816"/>
                  </a:cubicBezTo>
                  <a:cubicBezTo>
                    <a:pt x="583" y="814"/>
                    <a:pt x="581" y="812"/>
                    <a:pt x="578" y="811"/>
                  </a:cubicBezTo>
                  <a:cubicBezTo>
                    <a:pt x="577" y="809"/>
                    <a:pt x="575" y="808"/>
                    <a:pt x="573" y="807"/>
                  </a:cubicBezTo>
                  <a:cubicBezTo>
                    <a:pt x="571" y="805"/>
                    <a:pt x="568" y="803"/>
                    <a:pt x="565" y="801"/>
                  </a:cubicBezTo>
                  <a:cubicBezTo>
                    <a:pt x="564" y="800"/>
                    <a:pt x="562" y="799"/>
                    <a:pt x="560" y="798"/>
                  </a:cubicBezTo>
                  <a:cubicBezTo>
                    <a:pt x="556" y="796"/>
                    <a:pt x="552" y="793"/>
                    <a:pt x="548" y="790"/>
                  </a:cubicBezTo>
                  <a:cubicBezTo>
                    <a:pt x="546" y="789"/>
                    <a:pt x="545" y="788"/>
                    <a:pt x="543" y="787"/>
                  </a:cubicBezTo>
                  <a:cubicBezTo>
                    <a:pt x="540" y="786"/>
                    <a:pt x="538" y="784"/>
                    <a:pt x="535" y="782"/>
                  </a:cubicBezTo>
                  <a:cubicBezTo>
                    <a:pt x="533" y="781"/>
                    <a:pt x="531" y="780"/>
                    <a:pt x="529" y="778"/>
                  </a:cubicBezTo>
                  <a:cubicBezTo>
                    <a:pt x="526" y="777"/>
                    <a:pt x="524" y="776"/>
                    <a:pt x="522" y="774"/>
                  </a:cubicBezTo>
                  <a:cubicBezTo>
                    <a:pt x="519" y="773"/>
                    <a:pt x="517" y="772"/>
                    <a:pt x="515" y="771"/>
                  </a:cubicBezTo>
                  <a:cubicBezTo>
                    <a:pt x="513" y="769"/>
                    <a:pt x="510" y="768"/>
                    <a:pt x="508" y="767"/>
                  </a:cubicBezTo>
                  <a:cubicBezTo>
                    <a:pt x="506" y="766"/>
                    <a:pt x="504" y="764"/>
                    <a:pt x="501" y="763"/>
                  </a:cubicBezTo>
                  <a:cubicBezTo>
                    <a:pt x="499" y="762"/>
                    <a:pt x="497" y="761"/>
                    <a:pt x="495" y="760"/>
                  </a:cubicBezTo>
                  <a:cubicBezTo>
                    <a:pt x="492" y="758"/>
                    <a:pt x="490" y="757"/>
                    <a:pt x="487" y="756"/>
                  </a:cubicBezTo>
                  <a:cubicBezTo>
                    <a:pt x="485" y="755"/>
                    <a:pt x="483" y="754"/>
                    <a:pt x="481" y="753"/>
                  </a:cubicBezTo>
                  <a:cubicBezTo>
                    <a:pt x="479" y="752"/>
                    <a:pt x="476" y="750"/>
                    <a:pt x="474" y="749"/>
                  </a:cubicBezTo>
                  <a:cubicBezTo>
                    <a:pt x="472" y="748"/>
                    <a:pt x="471" y="748"/>
                    <a:pt x="469" y="747"/>
                  </a:cubicBezTo>
                  <a:cubicBezTo>
                    <a:pt x="463" y="744"/>
                    <a:pt x="457" y="741"/>
                    <a:pt x="451" y="739"/>
                  </a:cubicBezTo>
                  <a:cubicBezTo>
                    <a:pt x="450" y="738"/>
                    <a:pt x="448" y="738"/>
                    <a:pt x="447" y="737"/>
                  </a:cubicBezTo>
                  <a:cubicBezTo>
                    <a:pt x="444" y="736"/>
                    <a:pt x="441" y="735"/>
                    <a:pt x="438" y="733"/>
                  </a:cubicBezTo>
                  <a:cubicBezTo>
                    <a:pt x="437" y="733"/>
                    <a:pt x="435" y="732"/>
                    <a:pt x="433" y="731"/>
                  </a:cubicBezTo>
                  <a:cubicBezTo>
                    <a:pt x="430" y="730"/>
                    <a:pt x="427" y="729"/>
                    <a:pt x="424" y="728"/>
                  </a:cubicBezTo>
                  <a:cubicBezTo>
                    <a:pt x="423" y="727"/>
                    <a:pt x="421" y="727"/>
                    <a:pt x="419" y="726"/>
                  </a:cubicBezTo>
                  <a:cubicBezTo>
                    <a:pt x="416" y="725"/>
                    <a:pt x="413" y="724"/>
                    <a:pt x="410" y="723"/>
                  </a:cubicBezTo>
                  <a:cubicBezTo>
                    <a:pt x="409" y="722"/>
                    <a:pt x="407" y="721"/>
                    <a:pt x="405" y="721"/>
                  </a:cubicBezTo>
                  <a:cubicBezTo>
                    <a:pt x="402" y="720"/>
                    <a:pt x="399" y="719"/>
                    <a:pt x="396" y="717"/>
                  </a:cubicBezTo>
                  <a:cubicBezTo>
                    <a:pt x="395" y="717"/>
                    <a:pt x="393" y="717"/>
                    <a:pt x="392" y="716"/>
                  </a:cubicBezTo>
                  <a:cubicBezTo>
                    <a:pt x="388" y="715"/>
                    <a:pt x="385" y="714"/>
                    <a:pt x="381" y="713"/>
                  </a:cubicBezTo>
                  <a:cubicBezTo>
                    <a:pt x="381" y="713"/>
                    <a:pt x="381" y="713"/>
                    <a:pt x="381" y="713"/>
                  </a:cubicBezTo>
                  <a:cubicBezTo>
                    <a:pt x="368" y="709"/>
                    <a:pt x="356" y="705"/>
                    <a:pt x="343" y="702"/>
                  </a:cubicBezTo>
                  <a:cubicBezTo>
                    <a:pt x="342" y="702"/>
                    <a:pt x="341" y="701"/>
                    <a:pt x="340" y="701"/>
                  </a:cubicBezTo>
                  <a:cubicBezTo>
                    <a:pt x="337" y="700"/>
                    <a:pt x="333" y="699"/>
                    <a:pt x="329" y="698"/>
                  </a:cubicBezTo>
                  <a:cubicBezTo>
                    <a:pt x="328" y="698"/>
                    <a:pt x="327" y="698"/>
                    <a:pt x="326" y="698"/>
                  </a:cubicBezTo>
                  <a:cubicBezTo>
                    <a:pt x="322" y="697"/>
                    <a:pt x="319" y="696"/>
                    <a:pt x="315" y="695"/>
                  </a:cubicBezTo>
                  <a:cubicBezTo>
                    <a:pt x="314" y="695"/>
                    <a:pt x="313" y="695"/>
                    <a:pt x="311" y="694"/>
                  </a:cubicBezTo>
                  <a:cubicBezTo>
                    <a:pt x="308" y="694"/>
                    <a:pt x="304" y="693"/>
                    <a:pt x="301" y="692"/>
                  </a:cubicBezTo>
                  <a:cubicBezTo>
                    <a:pt x="300" y="692"/>
                    <a:pt x="298" y="692"/>
                    <a:pt x="297" y="692"/>
                  </a:cubicBezTo>
                  <a:cubicBezTo>
                    <a:pt x="294" y="691"/>
                    <a:pt x="290" y="690"/>
                    <a:pt x="286" y="690"/>
                  </a:cubicBezTo>
                  <a:cubicBezTo>
                    <a:pt x="286" y="690"/>
                    <a:pt x="286" y="690"/>
                    <a:pt x="285" y="690"/>
                  </a:cubicBezTo>
                  <a:cubicBezTo>
                    <a:pt x="273" y="687"/>
                    <a:pt x="260" y="686"/>
                    <a:pt x="247" y="684"/>
                  </a:cubicBezTo>
                  <a:cubicBezTo>
                    <a:pt x="246" y="684"/>
                    <a:pt x="245" y="684"/>
                    <a:pt x="244" y="684"/>
                  </a:cubicBezTo>
                  <a:cubicBezTo>
                    <a:pt x="240" y="684"/>
                    <a:pt x="237" y="683"/>
                    <a:pt x="233" y="683"/>
                  </a:cubicBezTo>
                  <a:cubicBezTo>
                    <a:pt x="232" y="683"/>
                    <a:pt x="230" y="683"/>
                    <a:pt x="229" y="683"/>
                  </a:cubicBezTo>
                  <a:cubicBezTo>
                    <a:pt x="225" y="682"/>
                    <a:pt x="222" y="682"/>
                    <a:pt x="219" y="682"/>
                  </a:cubicBezTo>
                  <a:cubicBezTo>
                    <a:pt x="217" y="682"/>
                    <a:pt x="215" y="682"/>
                    <a:pt x="213" y="681"/>
                  </a:cubicBezTo>
                  <a:cubicBezTo>
                    <a:pt x="210" y="681"/>
                    <a:pt x="207" y="681"/>
                    <a:pt x="204" y="681"/>
                  </a:cubicBezTo>
                  <a:cubicBezTo>
                    <a:pt x="202" y="681"/>
                    <a:pt x="200" y="681"/>
                    <a:pt x="198" y="681"/>
                  </a:cubicBezTo>
                  <a:cubicBezTo>
                    <a:pt x="195" y="681"/>
                    <a:pt x="192" y="681"/>
                    <a:pt x="189" y="680"/>
                  </a:cubicBezTo>
                  <a:cubicBezTo>
                    <a:pt x="187" y="680"/>
                    <a:pt x="185" y="680"/>
                    <a:pt x="183" y="680"/>
                  </a:cubicBezTo>
                  <a:cubicBezTo>
                    <a:pt x="180" y="680"/>
                    <a:pt x="177" y="680"/>
                    <a:pt x="175" y="680"/>
                  </a:cubicBezTo>
                  <a:cubicBezTo>
                    <a:pt x="175" y="680"/>
                    <a:pt x="175" y="680"/>
                    <a:pt x="175" y="680"/>
                  </a:cubicBezTo>
                  <a:cubicBezTo>
                    <a:pt x="174" y="680"/>
                    <a:pt x="174" y="680"/>
                    <a:pt x="174" y="680"/>
                  </a:cubicBezTo>
                  <a:cubicBezTo>
                    <a:pt x="168" y="680"/>
                    <a:pt x="161" y="680"/>
                    <a:pt x="155" y="681"/>
                  </a:cubicBezTo>
                  <a:cubicBezTo>
                    <a:pt x="154" y="681"/>
                    <a:pt x="153" y="681"/>
                    <a:pt x="152" y="681"/>
                  </a:cubicBezTo>
                  <a:cubicBezTo>
                    <a:pt x="167" y="597"/>
                    <a:pt x="180" y="533"/>
                    <a:pt x="185" y="50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4" name="Google Shape;1174;p35"/>
            <p:cNvSpPr/>
            <p:nvPr/>
          </p:nvSpPr>
          <p:spPr>
            <a:xfrm>
              <a:off x="7395033" y="3996123"/>
              <a:ext cx="101132" cy="194033"/>
            </a:xfrm>
            <a:custGeom>
              <a:avLst/>
              <a:gdLst/>
              <a:ahLst/>
              <a:cxnLst/>
              <a:rect l="l" t="t" r="r" b="b"/>
              <a:pathLst>
                <a:path w="97" h="185" extrusionOk="0">
                  <a:moveTo>
                    <a:pt x="80" y="180"/>
                  </a:moveTo>
                  <a:cubicBezTo>
                    <a:pt x="81" y="183"/>
                    <a:pt x="84" y="185"/>
                    <a:pt x="87" y="185"/>
                  </a:cubicBezTo>
                  <a:cubicBezTo>
                    <a:pt x="88" y="185"/>
                    <a:pt x="90" y="184"/>
                    <a:pt x="91" y="184"/>
                  </a:cubicBezTo>
                  <a:cubicBezTo>
                    <a:pt x="95" y="182"/>
                    <a:pt x="97" y="177"/>
                    <a:pt x="95" y="172"/>
                  </a:cubicBezTo>
                  <a:cubicBezTo>
                    <a:pt x="67" y="118"/>
                    <a:pt x="41" y="62"/>
                    <a:pt x="17" y="6"/>
                  </a:cubicBezTo>
                  <a:cubicBezTo>
                    <a:pt x="16" y="2"/>
                    <a:pt x="11" y="0"/>
                    <a:pt x="6" y="2"/>
                  </a:cubicBezTo>
                  <a:cubicBezTo>
                    <a:pt x="2" y="3"/>
                    <a:pt x="0" y="8"/>
                    <a:pt x="2" y="13"/>
                  </a:cubicBezTo>
                  <a:cubicBezTo>
                    <a:pt x="26" y="69"/>
                    <a:pt x="52" y="126"/>
                    <a:pt x="80" y="18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5" name="Google Shape;1175;p35"/>
            <p:cNvSpPr/>
            <p:nvPr/>
          </p:nvSpPr>
          <p:spPr>
            <a:xfrm>
              <a:off x="7600824" y="4401828"/>
              <a:ext cx="148170" cy="278702"/>
            </a:xfrm>
            <a:custGeom>
              <a:avLst/>
              <a:gdLst/>
              <a:ahLst/>
              <a:cxnLst/>
              <a:rect l="l" t="t" r="r" b="b"/>
              <a:pathLst>
                <a:path w="141" h="265" extrusionOk="0">
                  <a:moveTo>
                    <a:pt x="131" y="265"/>
                  </a:moveTo>
                  <a:cubicBezTo>
                    <a:pt x="128" y="265"/>
                    <a:pt x="125" y="263"/>
                    <a:pt x="123" y="260"/>
                  </a:cubicBezTo>
                  <a:cubicBezTo>
                    <a:pt x="3" y="13"/>
                    <a:pt x="3" y="13"/>
                    <a:pt x="3" y="13"/>
                  </a:cubicBezTo>
                  <a:cubicBezTo>
                    <a:pt x="0" y="9"/>
                    <a:pt x="2" y="4"/>
                    <a:pt x="6" y="2"/>
                  </a:cubicBezTo>
                  <a:cubicBezTo>
                    <a:pt x="11" y="0"/>
                    <a:pt x="16" y="1"/>
                    <a:pt x="18" y="6"/>
                  </a:cubicBezTo>
                  <a:cubicBezTo>
                    <a:pt x="139" y="252"/>
                    <a:pt x="139" y="252"/>
                    <a:pt x="139" y="252"/>
                  </a:cubicBezTo>
                  <a:cubicBezTo>
                    <a:pt x="141" y="257"/>
                    <a:pt x="139" y="262"/>
                    <a:pt x="135" y="264"/>
                  </a:cubicBezTo>
                  <a:cubicBezTo>
                    <a:pt x="134" y="264"/>
                    <a:pt x="132" y="265"/>
                    <a:pt x="131" y="2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6" name="Google Shape;1176;p35"/>
            <p:cNvSpPr/>
            <p:nvPr/>
          </p:nvSpPr>
          <p:spPr>
            <a:xfrm>
              <a:off x="8169984" y="3689200"/>
              <a:ext cx="1272379" cy="1623998"/>
            </a:xfrm>
            <a:custGeom>
              <a:avLst/>
              <a:gdLst/>
              <a:ahLst/>
              <a:cxnLst/>
              <a:rect l="l" t="t" r="r" b="b"/>
              <a:pathLst>
                <a:path w="1212" h="1547" extrusionOk="0">
                  <a:moveTo>
                    <a:pt x="346" y="80"/>
                  </a:moveTo>
                  <a:cubicBezTo>
                    <a:pt x="282" y="195"/>
                    <a:pt x="179" y="407"/>
                    <a:pt x="202" y="519"/>
                  </a:cubicBezTo>
                  <a:cubicBezTo>
                    <a:pt x="235" y="679"/>
                    <a:pt x="454" y="840"/>
                    <a:pt x="454" y="840"/>
                  </a:cubicBezTo>
                  <a:cubicBezTo>
                    <a:pt x="454" y="840"/>
                    <a:pt x="631" y="966"/>
                    <a:pt x="819" y="927"/>
                  </a:cubicBezTo>
                  <a:cubicBezTo>
                    <a:pt x="952" y="899"/>
                    <a:pt x="1092" y="712"/>
                    <a:pt x="1164" y="603"/>
                  </a:cubicBezTo>
                  <a:cubicBezTo>
                    <a:pt x="1194" y="556"/>
                    <a:pt x="1212" y="524"/>
                    <a:pt x="1212" y="524"/>
                  </a:cubicBezTo>
                  <a:cubicBezTo>
                    <a:pt x="1212" y="524"/>
                    <a:pt x="1086" y="838"/>
                    <a:pt x="1028" y="912"/>
                  </a:cubicBezTo>
                  <a:cubicBezTo>
                    <a:pt x="969" y="985"/>
                    <a:pt x="915" y="1008"/>
                    <a:pt x="787" y="1008"/>
                  </a:cubicBezTo>
                  <a:cubicBezTo>
                    <a:pt x="659" y="1008"/>
                    <a:pt x="525" y="992"/>
                    <a:pt x="458" y="1026"/>
                  </a:cubicBezTo>
                  <a:cubicBezTo>
                    <a:pt x="391" y="1061"/>
                    <a:pt x="291" y="1266"/>
                    <a:pt x="284" y="1397"/>
                  </a:cubicBezTo>
                  <a:cubicBezTo>
                    <a:pt x="277" y="1529"/>
                    <a:pt x="205" y="1547"/>
                    <a:pt x="136" y="1527"/>
                  </a:cubicBezTo>
                  <a:cubicBezTo>
                    <a:pt x="68" y="1507"/>
                    <a:pt x="12" y="1449"/>
                    <a:pt x="6" y="1365"/>
                  </a:cubicBezTo>
                  <a:cubicBezTo>
                    <a:pt x="0" y="1281"/>
                    <a:pt x="128" y="1228"/>
                    <a:pt x="239" y="1093"/>
                  </a:cubicBezTo>
                  <a:cubicBezTo>
                    <a:pt x="350" y="957"/>
                    <a:pt x="329" y="881"/>
                    <a:pt x="244" y="745"/>
                  </a:cubicBezTo>
                  <a:cubicBezTo>
                    <a:pt x="160" y="609"/>
                    <a:pt x="70" y="507"/>
                    <a:pt x="107" y="420"/>
                  </a:cubicBezTo>
                  <a:cubicBezTo>
                    <a:pt x="143" y="334"/>
                    <a:pt x="392" y="0"/>
                    <a:pt x="392" y="0"/>
                  </a:cubicBezTo>
                  <a:cubicBezTo>
                    <a:pt x="392" y="0"/>
                    <a:pt x="372" y="31"/>
                    <a:pt x="346" y="80"/>
                  </a:cubicBezTo>
                  <a:close/>
                  <a:moveTo>
                    <a:pt x="197" y="1405"/>
                  </a:moveTo>
                  <a:cubicBezTo>
                    <a:pt x="215" y="1375"/>
                    <a:pt x="207" y="1337"/>
                    <a:pt x="178" y="1318"/>
                  </a:cubicBezTo>
                  <a:cubicBezTo>
                    <a:pt x="149" y="1300"/>
                    <a:pt x="110" y="1308"/>
                    <a:pt x="91" y="1337"/>
                  </a:cubicBezTo>
                  <a:cubicBezTo>
                    <a:pt x="73" y="1366"/>
                    <a:pt x="81" y="1405"/>
                    <a:pt x="110" y="1424"/>
                  </a:cubicBezTo>
                  <a:cubicBezTo>
                    <a:pt x="139" y="1442"/>
                    <a:pt x="178" y="1434"/>
                    <a:pt x="197" y="140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35"/>
            <p:cNvSpPr/>
            <p:nvPr/>
          </p:nvSpPr>
          <p:spPr>
            <a:xfrm>
              <a:off x="8533353" y="3689200"/>
              <a:ext cx="909008" cy="632665"/>
            </a:xfrm>
            <a:custGeom>
              <a:avLst/>
              <a:gdLst/>
              <a:ahLst/>
              <a:cxnLst/>
              <a:rect l="l" t="t" r="r" b="b"/>
              <a:pathLst>
                <a:path w="866" h="603" extrusionOk="0">
                  <a:moveTo>
                    <a:pt x="866" y="524"/>
                  </a:moveTo>
                  <a:cubicBezTo>
                    <a:pt x="866" y="524"/>
                    <a:pt x="848" y="556"/>
                    <a:pt x="818" y="603"/>
                  </a:cubicBezTo>
                  <a:cubicBezTo>
                    <a:pt x="818" y="602"/>
                    <a:pt x="818" y="602"/>
                    <a:pt x="818" y="602"/>
                  </a:cubicBezTo>
                  <a:cubicBezTo>
                    <a:pt x="0" y="80"/>
                    <a:pt x="0" y="80"/>
                    <a:pt x="0" y="80"/>
                  </a:cubicBezTo>
                  <a:cubicBezTo>
                    <a:pt x="26" y="31"/>
                    <a:pt x="46" y="0"/>
                    <a:pt x="46" y="0"/>
                  </a:cubicBezTo>
                  <a:lnTo>
                    <a:pt x="866" y="52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35"/>
            <p:cNvSpPr/>
            <p:nvPr/>
          </p:nvSpPr>
          <p:spPr>
            <a:xfrm>
              <a:off x="8358136" y="3772692"/>
              <a:ext cx="1033661" cy="930178"/>
            </a:xfrm>
            <a:custGeom>
              <a:avLst/>
              <a:gdLst/>
              <a:ahLst/>
              <a:cxnLst/>
              <a:rect l="l" t="t" r="r" b="b"/>
              <a:pathLst>
                <a:path w="985" h="886" extrusionOk="0">
                  <a:moveTo>
                    <a:pt x="985" y="522"/>
                  </a:moveTo>
                  <a:cubicBezTo>
                    <a:pt x="985" y="523"/>
                    <a:pt x="985" y="523"/>
                    <a:pt x="985" y="523"/>
                  </a:cubicBezTo>
                  <a:cubicBezTo>
                    <a:pt x="913" y="632"/>
                    <a:pt x="773" y="819"/>
                    <a:pt x="640" y="847"/>
                  </a:cubicBezTo>
                  <a:cubicBezTo>
                    <a:pt x="452" y="886"/>
                    <a:pt x="275" y="760"/>
                    <a:pt x="275" y="760"/>
                  </a:cubicBezTo>
                  <a:cubicBezTo>
                    <a:pt x="275" y="760"/>
                    <a:pt x="56" y="599"/>
                    <a:pt x="23" y="439"/>
                  </a:cubicBezTo>
                  <a:cubicBezTo>
                    <a:pt x="0" y="327"/>
                    <a:pt x="103" y="115"/>
                    <a:pt x="167" y="0"/>
                  </a:cubicBezTo>
                  <a:lnTo>
                    <a:pt x="985" y="52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9" name="Google Shape;1179;p35"/>
            <p:cNvSpPr/>
            <p:nvPr/>
          </p:nvSpPr>
          <p:spPr>
            <a:xfrm>
              <a:off x="8348728" y="3679792"/>
              <a:ext cx="1104216" cy="1013675"/>
            </a:xfrm>
            <a:custGeom>
              <a:avLst/>
              <a:gdLst/>
              <a:ahLst/>
              <a:cxnLst/>
              <a:rect l="l" t="t" r="r" b="b"/>
              <a:pathLst>
                <a:path w="1052" h="966" extrusionOk="0">
                  <a:moveTo>
                    <a:pt x="1047" y="526"/>
                  </a:moveTo>
                  <a:cubicBezTo>
                    <a:pt x="226" y="2"/>
                    <a:pt x="226" y="2"/>
                    <a:pt x="226" y="2"/>
                  </a:cubicBezTo>
                  <a:cubicBezTo>
                    <a:pt x="224" y="0"/>
                    <a:pt x="222" y="0"/>
                    <a:pt x="220" y="0"/>
                  </a:cubicBezTo>
                  <a:cubicBezTo>
                    <a:pt x="218" y="1"/>
                    <a:pt x="216" y="2"/>
                    <a:pt x="215" y="4"/>
                  </a:cubicBezTo>
                  <a:cubicBezTo>
                    <a:pt x="214" y="5"/>
                    <a:pt x="195" y="37"/>
                    <a:pt x="168" y="85"/>
                  </a:cubicBezTo>
                  <a:cubicBezTo>
                    <a:pt x="168" y="85"/>
                    <a:pt x="168" y="85"/>
                    <a:pt x="168" y="85"/>
                  </a:cubicBezTo>
                  <a:cubicBezTo>
                    <a:pt x="104" y="202"/>
                    <a:pt x="0" y="415"/>
                    <a:pt x="24" y="530"/>
                  </a:cubicBezTo>
                  <a:cubicBezTo>
                    <a:pt x="57" y="691"/>
                    <a:pt x="270" y="849"/>
                    <a:pt x="279" y="856"/>
                  </a:cubicBezTo>
                  <a:cubicBezTo>
                    <a:pt x="285" y="860"/>
                    <a:pt x="415" y="952"/>
                    <a:pt x="573" y="952"/>
                  </a:cubicBezTo>
                  <a:cubicBezTo>
                    <a:pt x="598" y="952"/>
                    <a:pt x="625" y="949"/>
                    <a:pt x="651" y="944"/>
                  </a:cubicBezTo>
                  <a:cubicBezTo>
                    <a:pt x="786" y="916"/>
                    <a:pt x="928" y="726"/>
                    <a:pt x="1001" y="616"/>
                  </a:cubicBezTo>
                  <a:cubicBezTo>
                    <a:pt x="1001" y="616"/>
                    <a:pt x="1001" y="616"/>
                    <a:pt x="1001" y="616"/>
                  </a:cubicBezTo>
                  <a:cubicBezTo>
                    <a:pt x="1031" y="570"/>
                    <a:pt x="1050" y="537"/>
                    <a:pt x="1050" y="537"/>
                  </a:cubicBezTo>
                  <a:cubicBezTo>
                    <a:pt x="1052" y="533"/>
                    <a:pt x="1051" y="528"/>
                    <a:pt x="1047" y="526"/>
                  </a:cubicBezTo>
                  <a:close/>
                  <a:moveTo>
                    <a:pt x="648" y="927"/>
                  </a:moveTo>
                  <a:cubicBezTo>
                    <a:pt x="465" y="966"/>
                    <a:pt x="290" y="843"/>
                    <a:pt x="289" y="842"/>
                  </a:cubicBezTo>
                  <a:cubicBezTo>
                    <a:pt x="286" y="841"/>
                    <a:pt x="72" y="681"/>
                    <a:pt x="40" y="526"/>
                  </a:cubicBezTo>
                  <a:cubicBezTo>
                    <a:pt x="18" y="419"/>
                    <a:pt x="115" y="217"/>
                    <a:pt x="179" y="101"/>
                  </a:cubicBezTo>
                  <a:cubicBezTo>
                    <a:pt x="480" y="293"/>
                    <a:pt x="480" y="293"/>
                    <a:pt x="480" y="293"/>
                  </a:cubicBezTo>
                  <a:cubicBezTo>
                    <a:pt x="982" y="614"/>
                    <a:pt x="982" y="614"/>
                    <a:pt x="982" y="614"/>
                  </a:cubicBezTo>
                  <a:cubicBezTo>
                    <a:pt x="909" y="723"/>
                    <a:pt x="774" y="901"/>
                    <a:pt x="648" y="927"/>
                  </a:cubicBezTo>
                  <a:close/>
                  <a:moveTo>
                    <a:pt x="991" y="600"/>
                  </a:moveTo>
                  <a:cubicBezTo>
                    <a:pt x="187" y="86"/>
                    <a:pt x="187" y="86"/>
                    <a:pt x="187" y="86"/>
                  </a:cubicBezTo>
                  <a:cubicBezTo>
                    <a:pt x="204" y="55"/>
                    <a:pt x="218" y="32"/>
                    <a:pt x="224" y="21"/>
                  </a:cubicBezTo>
                  <a:cubicBezTo>
                    <a:pt x="1031" y="536"/>
                    <a:pt x="1031" y="536"/>
                    <a:pt x="1031" y="536"/>
                  </a:cubicBezTo>
                  <a:cubicBezTo>
                    <a:pt x="1025" y="547"/>
                    <a:pt x="1011" y="570"/>
                    <a:pt x="991" y="60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0" name="Google Shape;1180;p35"/>
            <p:cNvSpPr/>
            <p:nvPr/>
          </p:nvSpPr>
          <p:spPr>
            <a:xfrm>
              <a:off x="8423989" y="3829138"/>
              <a:ext cx="142290" cy="341027"/>
            </a:xfrm>
            <a:custGeom>
              <a:avLst/>
              <a:gdLst/>
              <a:ahLst/>
              <a:cxnLst/>
              <a:rect l="l" t="t" r="r" b="b"/>
              <a:pathLst>
                <a:path w="135" h="324" extrusionOk="0">
                  <a:moveTo>
                    <a:pt x="10" y="324"/>
                  </a:moveTo>
                  <a:cubicBezTo>
                    <a:pt x="9" y="324"/>
                    <a:pt x="8" y="324"/>
                    <a:pt x="7" y="324"/>
                  </a:cubicBezTo>
                  <a:cubicBezTo>
                    <a:pt x="3" y="323"/>
                    <a:pt x="0" y="318"/>
                    <a:pt x="2" y="313"/>
                  </a:cubicBezTo>
                  <a:cubicBezTo>
                    <a:pt x="37" y="210"/>
                    <a:pt x="76" y="107"/>
                    <a:pt x="118" y="7"/>
                  </a:cubicBezTo>
                  <a:cubicBezTo>
                    <a:pt x="120" y="2"/>
                    <a:pt x="125" y="0"/>
                    <a:pt x="129" y="2"/>
                  </a:cubicBezTo>
                  <a:cubicBezTo>
                    <a:pt x="133" y="4"/>
                    <a:pt x="135" y="9"/>
                    <a:pt x="134" y="13"/>
                  </a:cubicBezTo>
                  <a:cubicBezTo>
                    <a:pt x="92" y="113"/>
                    <a:pt x="53" y="216"/>
                    <a:pt x="18" y="319"/>
                  </a:cubicBezTo>
                  <a:cubicBezTo>
                    <a:pt x="17" y="322"/>
                    <a:pt x="13" y="324"/>
                    <a:pt x="10" y="3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1" name="Google Shape;1181;p35"/>
            <p:cNvSpPr/>
            <p:nvPr/>
          </p:nvSpPr>
          <p:spPr>
            <a:xfrm>
              <a:off x="8483963" y="4014939"/>
              <a:ext cx="58797" cy="135235"/>
            </a:xfrm>
            <a:custGeom>
              <a:avLst/>
              <a:gdLst/>
              <a:ahLst/>
              <a:cxnLst/>
              <a:rect l="l" t="t" r="r" b="b"/>
              <a:pathLst>
                <a:path w="56" h="128" extrusionOk="0">
                  <a:moveTo>
                    <a:pt x="10" y="128"/>
                  </a:moveTo>
                  <a:cubicBezTo>
                    <a:pt x="9" y="128"/>
                    <a:pt x="8" y="128"/>
                    <a:pt x="7" y="128"/>
                  </a:cubicBezTo>
                  <a:cubicBezTo>
                    <a:pt x="3" y="126"/>
                    <a:pt x="0" y="121"/>
                    <a:pt x="2" y="117"/>
                  </a:cubicBezTo>
                  <a:cubicBezTo>
                    <a:pt x="38" y="7"/>
                    <a:pt x="38" y="7"/>
                    <a:pt x="38" y="7"/>
                  </a:cubicBezTo>
                  <a:cubicBezTo>
                    <a:pt x="39" y="2"/>
                    <a:pt x="44" y="0"/>
                    <a:pt x="49" y="1"/>
                  </a:cubicBezTo>
                  <a:cubicBezTo>
                    <a:pt x="53" y="3"/>
                    <a:pt x="56" y="8"/>
                    <a:pt x="54" y="12"/>
                  </a:cubicBezTo>
                  <a:cubicBezTo>
                    <a:pt x="18" y="122"/>
                    <a:pt x="18" y="122"/>
                    <a:pt x="18" y="122"/>
                  </a:cubicBezTo>
                  <a:cubicBezTo>
                    <a:pt x="17" y="126"/>
                    <a:pt x="13" y="128"/>
                    <a:pt x="10" y="1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2" name="Google Shape;1182;p35"/>
            <p:cNvSpPr/>
            <p:nvPr/>
          </p:nvSpPr>
          <p:spPr>
            <a:xfrm>
              <a:off x="9190709" y="4323039"/>
              <a:ext cx="150522" cy="159930"/>
            </a:xfrm>
            <a:custGeom>
              <a:avLst/>
              <a:gdLst/>
              <a:ahLst/>
              <a:cxnLst/>
              <a:rect l="l" t="t" r="r" b="b"/>
              <a:pathLst>
                <a:path w="144" h="152" extrusionOk="0">
                  <a:moveTo>
                    <a:pt x="9" y="152"/>
                  </a:moveTo>
                  <a:cubicBezTo>
                    <a:pt x="7" y="152"/>
                    <a:pt x="5" y="151"/>
                    <a:pt x="3" y="150"/>
                  </a:cubicBezTo>
                  <a:cubicBezTo>
                    <a:pt x="0" y="147"/>
                    <a:pt x="0" y="141"/>
                    <a:pt x="3" y="138"/>
                  </a:cubicBezTo>
                  <a:cubicBezTo>
                    <a:pt x="43" y="91"/>
                    <a:pt x="85" y="46"/>
                    <a:pt x="129" y="3"/>
                  </a:cubicBezTo>
                  <a:cubicBezTo>
                    <a:pt x="132" y="0"/>
                    <a:pt x="137" y="0"/>
                    <a:pt x="141" y="3"/>
                  </a:cubicBezTo>
                  <a:cubicBezTo>
                    <a:pt x="144" y="7"/>
                    <a:pt x="144" y="12"/>
                    <a:pt x="141" y="15"/>
                  </a:cubicBezTo>
                  <a:cubicBezTo>
                    <a:pt x="97" y="58"/>
                    <a:pt x="55" y="103"/>
                    <a:pt x="15" y="149"/>
                  </a:cubicBezTo>
                  <a:cubicBezTo>
                    <a:pt x="14" y="151"/>
                    <a:pt x="11" y="152"/>
                    <a:pt x="9" y="15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3" name="Google Shape;1183;p35"/>
            <p:cNvSpPr/>
            <p:nvPr/>
          </p:nvSpPr>
          <p:spPr>
            <a:xfrm>
              <a:off x="5699313" y="685811"/>
              <a:ext cx="17640" cy="4234610"/>
            </a:xfrm>
            <a:custGeom>
              <a:avLst/>
              <a:gdLst/>
              <a:ahLst/>
              <a:cxnLst/>
              <a:rect l="l" t="t" r="r" b="b"/>
              <a:pathLst>
                <a:path w="17" h="4033" extrusionOk="0">
                  <a:moveTo>
                    <a:pt x="9" y="4033"/>
                  </a:moveTo>
                  <a:cubicBezTo>
                    <a:pt x="4" y="4033"/>
                    <a:pt x="0" y="4029"/>
                    <a:pt x="0" y="4025"/>
                  </a:cubicBezTo>
                  <a:cubicBezTo>
                    <a:pt x="0" y="9"/>
                    <a:pt x="0" y="9"/>
                    <a:pt x="0" y="9"/>
                  </a:cubicBezTo>
                  <a:cubicBezTo>
                    <a:pt x="0" y="4"/>
                    <a:pt x="4" y="0"/>
                    <a:pt x="9" y="0"/>
                  </a:cubicBezTo>
                  <a:cubicBezTo>
                    <a:pt x="13" y="0"/>
                    <a:pt x="17" y="4"/>
                    <a:pt x="17" y="9"/>
                  </a:cubicBezTo>
                  <a:cubicBezTo>
                    <a:pt x="17" y="4025"/>
                    <a:pt x="17" y="4025"/>
                    <a:pt x="17" y="4025"/>
                  </a:cubicBezTo>
                  <a:cubicBezTo>
                    <a:pt x="17" y="4029"/>
                    <a:pt x="13" y="4033"/>
                    <a:pt x="9" y="40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4" name="Google Shape;1184;p35"/>
            <p:cNvSpPr/>
            <p:nvPr/>
          </p:nvSpPr>
          <p:spPr>
            <a:xfrm>
              <a:off x="7845422" y="4524128"/>
              <a:ext cx="537408" cy="532708"/>
            </a:xfrm>
            <a:custGeom>
              <a:avLst/>
              <a:gdLst/>
              <a:ahLst/>
              <a:cxnLst/>
              <a:rect l="l" t="t" r="r" b="b"/>
              <a:pathLst>
                <a:path w="511" h="508" extrusionOk="0">
                  <a:moveTo>
                    <a:pt x="510" y="26"/>
                  </a:moveTo>
                  <a:cubicBezTo>
                    <a:pt x="511" y="141"/>
                    <a:pt x="510" y="376"/>
                    <a:pt x="509" y="477"/>
                  </a:cubicBezTo>
                  <a:cubicBezTo>
                    <a:pt x="508" y="477"/>
                    <a:pt x="508" y="477"/>
                    <a:pt x="508" y="477"/>
                  </a:cubicBezTo>
                  <a:cubicBezTo>
                    <a:pt x="417" y="508"/>
                    <a:pt x="318" y="502"/>
                    <a:pt x="222" y="495"/>
                  </a:cubicBezTo>
                  <a:cubicBezTo>
                    <a:pt x="146" y="490"/>
                    <a:pt x="66" y="483"/>
                    <a:pt x="2" y="443"/>
                  </a:cubicBezTo>
                  <a:cubicBezTo>
                    <a:pt x="1" y="312"/>
                    <a:pt x="0" y="82"/>
                    <a:pt x="1" y="0"/>
                  </a:cubicBezTo>
                  <a:cubicBezTo>
                    <a:pt x="20" y="11"/>
                    <a:pt x="41" y="20"/>
                    <a:pt x="61" y="28"/>
                  </a:cubicBezTo>
                  <a:cubicBezTo>
                    <a:pt x="202" y="82"/>
                    <a:pt x="363" y="81"/>
                    <a:pt x="503" y="26"/>
                  </a:cubicBezTo>
                  <a:lnTo>
                    <a:pt x="510" y="2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5" name="Google Shape;1185;p35"/>
            <p:cNvSpPr/>
            <p:nvPr/>
          </p:nvSpPr>
          <p:spPr>
            <a:xfrm>
              <a:off x="7846598" y="3920862"/>
              <a:ext cx="535058" cy="689108"/>
            </a:xfrm>
            <a:custGeom>
              <a:avLst/>
              <a:gdLst/>
              <a:ahLst/>
              <a:cxnLst/>
              <a:rect l="l" t="t" r="r" b="b"/>
              <a:pathLst>
                <a:path w="509" h="656" extrusionOk="0">
                  <a:moveTo>
                    <a:pt x="509" y="600"/>
                  </a:moveTo>
                  <a:cubicBezTo>
                    <a:pt x="502" y="600"/>
                    <a:pt x="502" y="600"/>
                    <a:pt x="502" y="600"/>
                  </a:cubicBezTo>
                  <a:cubicBezTo>
                    <a:pt x="362" y="655"/>
                    <a:pt x="201" y="656"/>
                    <a:pt x="60" y="602"/>
                  </a:cubicBezTo>
                  <a:cubicBezTo>
                    <a:pt x="40" y="594"/>
                    <a:pt x="19" y="585"/>
                    <a:pt x="0" y="574"/>
                  </a:cubicBezTo>
                  <a:cubicBezTo>
                    <a:pt x="1" y="562"/>
                    <a:pt x="1" y="554"/>
                    <a:pt x="1" y="549"/>
                  </a:cubicBezTo>
                  <a:cubicBezTo>
                    <a:pt x="5" y="509"/>
                    <a:pt x="50" y="459"/>
                    <a:pt x="74" y="435"/>
                  </a:cubicBezTo>
                  <a:cubicBezTo>
                    <a:pt x="84" y="426"/>
                    <a:pt x="90" y="413"/>
                    <a:pt x="90" y="399"/>
                  </a:cubicBezTo>
                  <a:cubicBezTo>
                    <a:pt x="90" y="393"/>
                    <a:pt x="89" y="388"/>
                    <a:pt x="87" y="382"/>
                  </a:cubicBezTo>
                  <a:cubicBezTo>
                    <a:pt x="75" y="348"/>
                    <a:pt x="28" y="211"/>
                    <a:pt x="29" y="180"/>
                  </a:cubicBezTo>
                  <a:cubicBezTo>
                    <a:pt x="31" y="143"/>
                    <a:pt x="178" y="7"/>
                    <a:pt x="178" y="7"/>
                  </a:cubicBezTo>
                  <a:cubicBezTo>
                    <a:pt x="178" y="7"/>
                    <a:pt x="178" y="7"/>
                    <a:pt x="178" y="7"/>
                  </a:cubicBezTo>
                  <a:cubicBezTo>
                    <a:pt x="224" y="14"/>
                    <a:pt x="301" y="5"/>
                    <a:pt x="334" y="0"/>
                  </a:cubicBezTo>
                  <a:cubicBezTo>
                    <a:pt x="353" y="18"/>
                    <a:pt x="478" y="136"/>
                    <a:pt x="480" y="170"/>
                  </a:cubicBezTo>
                  <a:cubicBezTo>
                    <a:pt x="481" y="202"/>
                    <a:pt x="434" y="338"/>
                    <a:pt x="422" y="373"/>
                  </a:cubicBezTo>
                  <a:cubicBezTo>
                    <a:pt x="420" y="378"/>
                    <a:pt x="420" y="384"/>
                    <a:pt x="420" y="390"/>
                  </a:cubicBezTo>
                  <a:cubicBezTo>
                    <a:pt x="420" y="403"/>
                    <a:pt x="425" y="416"/>
                    <a:pt x="435" y="426"/>
                  </a:cubicBezTo>
                  <a:cubicBezTo>
                    <a:pt x="459" y="450"/>
                    <a:pt x="504" y="500"/>
                    <a:pt x="508" y="539"/>
                  </a:cubicBezTo>
                  <a:cubicBezTo>
                    <a:pt x="508" y="548"/>
                    <a:pt x="509" y="570"/>
                    <a:pt x="509" y="60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6" name="Google Shape;1186;p35"/>
            <p:cNvSpPr/>
            <p:nvPr/>
          </p:nvSpPr>
          <p:spPr>
            <a:xfrm>
              <a:off x="7847774" y="4988629"/>
              <a:ext cx="532705" cy="151699"/>
            </a:xfrm>
            <a:custGeom>
              <a:avLst/>
              <a:gdLst/>
              <a:ahLst/>
              <a:cxnLst/>
              <a:rect l="l" t="t" r="r" b="b"/>
              <a:pathLst>
                <a:path w="507" h="144" extrusionOk="0">
                  <a:moveTo>
                    <a:pt x="507" y="34"/>
                  </a:moveTo>
                  <a:cubicBezTo>
                    <a:pt x="507" y="38"/>
                    <a:pt x="507" y="43"/>
                    <a:pt x="507" y="47"/>
                  </a:cubicBezTo>
                  <a:cubicBezTo>
                    <a:pt x="507" y="73"/>
                    <a:pt x="492" y="98"/>
                    <a:pt x="468" y="110"/>
                  </a:cubicBezTo>
                  <a:cubicBezTo>
                    <a:pt x="434" y="126"/>
                    <a:pt x="374" y="144"/>
                    <a:pt x="274" y="144"/>
                  </a:cubicBezTo>
                  <a:cubicBezTo>
                    <a:pt x="166" y="144"/>
                    <a:pt x="92" y="127"/>
                    <a:pt x="48" y="112"/>
                  </a:cubicBezTo>
                  <a:cubicBezTo>
                    <a:pt x="19" y="102"/>
                    <a:pt x="0" y="75"/>
                    <a:pt x="0" y="45"/>
                  </a:cubicBezTo>
                  <a:cubicBezTo>
                    <a:pt x="0" y="32"/>
                    <a:pt x="0" y="17"/>
                    <a:pt x="0" y="0"/>
                  </a:cubicBezTo>
                  <a:cubicBezTo>
                    <a:pt x="64" y="40"/>
                    <a:pt x="144" y="47"/>
                    <a:pt x="220" y="52"/>
                  </a:cubicBezTo>
                  <a:cubicBezTo>
                    <a:pt x="316" y="59"/>
                    <a:pt x="415" y="65"/>
                    <a:pt x="506" y="34"/>
                  </a:cubicBezTo>
                  <a:lnTo>
                    <a:pt x="507" y="34"/>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7" name="Google Shape;1187;p35"/>
            <p:cNvSpPr/>
            <p:nvPr/>
          </p:nvSpPr>
          <p:spPr>
            <a:xfrm>
              <a:off x="8004175" y="3902047"/>
              <a:ext cx="212847" cy="34103"/>
            </a:xfrm>
            <a:custGeom>
              <a:avLst/>
              <a:gdLst/>
              <a:ahLst/>
              <a:cxnLst/>
              <a:rect l="l" t="t" r="r" b="b"/>
              <a:pathLst>
                <a:path w="203" h="32" extrusionOk="0">
                  <a:moveTo>
                    <a:pt x="184" y="18"/>
                  </a:moveTo>
                  <a:cubicBezTo>
                    <a:pt x="151" y="23"/>
                    <a:pt x="74" y="32"/>
                    <a:pt x="28" y="25"/>
                  </a:cubicBezTo>
                  <a:cubicBezTo>
                    <a:pt x="16" y="23"/>
                    <a:pt x="7" y="20"/>
                    <a:pt x="0" y="16"/>
                  </a:cubicBezTo>
                  <a:cubicBezTo>
                    <a:pt x="0" y="0"/>
                    <a:pt x="0" y="0"/>
                    <a:pt x="0" y="0"/>
                  </a:cubicBezTo>
                  <a:cubicBezTo>
                    <a:pt x="11" y="0"/>
                    <a:pt x="11" y="0"/>
                    <a:pt x="11" y="0"/>
                  </a:cubicBezTo>
                  <a:cubicBezTo>
                    <a:pt x="41" y="0"/>
                    <a:pt x="41" y="0"/>
                    <a:pt x="41" y="0"/>
                  </a:cubicBezTo>
                  <a:cubicBezTo>
                    <a:pt x="96" y="0"/>
                    <a:pt x="96" y="0"/>
                    <a:pt x="96" y="0"/>
                  </a:cubicBezTo>
                  <a:cubicBezTo>
                    <a:pt x="149" y="0"/>
                    <a:pt x="149" y="0"/>
                    <a:pt x="149" y="0"/>
                  </a:cubicBezTo>
                  <a:cubicBezTo>
                    <a:pt x="181" y="0"/>
                    <a:pt x="181" y="0"/>
                    <a:pt x="181" y="0"/>
                  </a:cubicBezTo>
                  <a:cubicBezTo>
                    <a:pt x="197" y="0"/>
                    <a:pt x="197" y="0"/>
                    <a:pt x="197" y="0"/>
                  </a:cubicBezTo>
                  <a:cubicBezTo>
                    <a:pt x="197" y="0"/>
                    <a:pt x="203" y="2"/>
                    <a:pt x="200" y="16"/>
                  </a:cubicBezTo>
                  <a:cubicBezTo>
                    <a:pt x="200" y="16"/>
                    <a:pt x="194" y="17"/>
                    <a:pt x="184" y="18"/>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8" name="Google Shape;1188;p35"/>
            <p:cNvSpPr/>
            <p:nvPr/>
          </p:nvSpPr>
          <p:spPr>
            <a:xfrm>
              <a:off x="8160576" y="3792684"/>
              <a:ext cx="34103" cy="109364"/>
            </a:xfrm>
            <a:custGeom>
              <a:avLst/>
              <a:gdLst/>
              <a:ahLst/>
              <a:cxnLst/>
              <a:rect l="l" t="t" r="r" b="b"/>
              <a:pathLst>
                <a:path w="32" h="104" extrusionOk="0">
                  <a:moveTo>
                    <a:pt x="32" y="10"/>
                  </a:moveTo>
                  <a:cubicBezTo>
                    <a:pt x="32" y="104"/>
                    <a:pt x="32" y="104"/>
                    <a:pt x="32" y="104"/>
                  </a:cubicBezTo>
                  <a:cubicBezTo>
                    <a:pt x="0" y="104"/>
                    <a:pt x="0" y="104"/>
                    <a:pt x="0" y="104"/>
                  </a:cubicBezTo>
                  <a:cubicBezTo>
                    <a:pt x="0" y="2"/>
                    <a:pt x="0" y="2"/>
                    <a:pt x="0" y="2"/>
                  </a:cubicBezTo>
                  <a:cubicBezTo>
                    <a:pt x="0" y="0"/>
                    <a:pt x="0" y="0"/>
                    <a:pt x="0" y="0"/>
                  </a:cubicBezTo>
                  <a:cubicBezTo>
                    <a:pt x="11" y="2"/>
                    <a:pt x="22" y="6"/>
                    <a:pt x="32" y="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89" name="Google Shape;1189;p35"/>
            <p:cNvSpPr/>
            <p:nvPr/>
          </p:nvSpPr>
          <p:spPr>
            <a:xfrm>
              <a:off x="8105307" y="3789155"/>
              <a:ext cx="55270" cy="112892"/>
            </a:xfrm>
            <a:custGeom>
              <a:avLst/>
              <a:gdLst/>
              <a:ahLst/>
              <a:cxnLst/>
              <a:rect l="l" t="t" r="r" b="b"/>
              <a:pathLst>
                <a:path w="53" h="108" extrusionOk="0">
                  <a:moveTo>
                    <a:pt x="53" y="4"/>
                  </a:moveTo>
                  <a:cubicBezTo>
                    <a:pt x="53" y="6"/>
                    <a:pt x="53" y="6"/>
                    <a:pt x="53" y="6"/>
                  </a:cubicBezTo>
                  <a:cubicBezTo>
                    <a:pt x="53" y="108"/>
                    <a:pt x="53" y="108"/>
                    <a:pt x="53" y="108"/>
                  </a:cubicBezTo>
                  <a:cubicBezTo>
                    <a:pt x="0" y="108"/>
                    <a:pt x="0" y="108"/>
                    <a:pt x="0" y="108"/>
                  </a:cubicBezTo>
                  <a:cubicBezTo>
                    <a:pt x="0" y="1"/>
                    <a:pt x="0" y="1"/>
                    <a:pt x="0" y="1"/>
                  </a:cubicBezTo>
                  <a:cubicBezTo>
                    <a:pt x="17" y="0"/>
                    <a:pt x="35" y="1"/>
                    <a:pt x="53" y="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35"/>
            <p:cNvSpPr/>
            <p:nvPr/>
          </p:nvSpPr>
          <p:spPr>
            <a:xfrm>
              <a:off x="8047685" y="3789155"/>
              <a:ext cx="57622" cy="112892"/>
            </a:xfrm>
            <a:custGeom>
              <a:avLst/>
              <a:gdLst/>
              <a:ahLst/>
              <a:cxnLst/>
              <a:rect l="l" t="t" r="r" b="b"/>
              <a:pathLst>
                <a:path w="55" h="107" extrusionOk="0">
                  <a:moveTo>
                    <a:pt x="55" y="0"/>
                  </a:moveTo>
                  <a:cubicBezTo>
                    <a:pt x="55" y="107"/>
                    <a:pt x="55" y="107"/>
                    <a:pt x="55" y="107"/>
                  </a:cubicBezTo>
                  <a:cubicBezTo>
                    <a:pt x="0" y="107"/>
                    <a:pt x="0" y="107"/>
                    <a:pt x="0" y="107"/>
                  </a:cubicBezTo>
                  <a:cubicBezTo>
                    <a:pt x="0" y="6"/>
                    <a:pt x="0" y="6"/>
                    <a:pt x="0" y="6"/>
                  </a:cubicBezTo>
                  <a:cubicBezTo>
                    <a:pt x="15" y="3"/>
                    <a:pt x="34" y="0"/>
                    <a:pt x="55"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35"/>
            <p:cNvSpPr/>
            <p:nvPr/>
          </p:nvSpPr>
          <p:spPr>
            <a:xfrm>
              <a:off x="8015935" y="3796211"/>
              <a:ext cx="31751" cy="105836"/>
            </a:xfrm>
            <a:custGeom>
              <a:avLst/>
              <a:gdLst/>
              <a:ahLst/>
              <a:cxnLst/>
              <a:rect l="l" t="t" r="r" b="b"/>
              <a:pathLst>
                <a:path w="30" h="101" extrusionOk="0">
                  <a:moveTo>
                    <a:pt x="30" y="0"/>
                  </a:moveTo>
                  <a:cubicBezTo>
                    <a:pt x="30" y="101"/>
                    <a:pt x="30" y="101"/>
                    <a:pt x="30" y="101"/>
                  </a:cubicBezTo>
                  <a:cubicBezTo>
                    <a:pt x="0" y="101"/>
                    <a:pt x="0" y="101"/>
                    <a:pt x="0" y="101"/>
                  </a:cubicBezTo>
                  <a:cubicBezTo>
                    <a:pt x="0" y="7"/>
                    <a:pt x="0" y="7"/>
                    <a:pt x="0" y="7"/>
                  </a:cubicBezTo>
                  <a:cubicBezTo>
                    <a:pt x="0" y="7"/>
                    <a:pt x="12" y="3"/>
                    <a:pt x="3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35"/>
            <p:cNvSpPr/>
            <p:nvPr/>
          </p:nvSpPr>
          <p:spPr>
            <a:xfrm>
              <a:off x="7836014" y="4514720"/>
              <a:ext cx="555049" cy="543290"/>
            </a:xfrm>
            <a:custGeom>
              <a:avLst/>
              <a:gdLst/>
              <a:ahLst/>
              <a:cxnLst/>
              <a:rect l="l" t="t" r="r" b="b"/>
              <a:pathLst>
                <a:path w="528" h="518" extrusionOk="0">
                  <a:moveTo>
                    <a:pt x="350" y="518"/>
                  </a:moveTo>
                  <a:cubicBezTo>
                    <a:pt x="311" y="518"/>
                    <a:pt x="272" y="516"/>
                    <a:pt x="230" y="513"/>
                  </a:cubicBezTo>
                  <a:cubicBezTo>
                    <a:pt x="161" y="508"/>
                    <a:pt x="75" y="501"/>
                    <a:pt x="6" y="459"/>
                  </a:cubicBezTo>
                  <a:cubicBezTo>
                    <a:pt x="4" y="457"/>
                    <a:pt x="2" y="454"/>
                    <a:pt x="2" y="452"/>
                  </a:cubicBezTo>
                  <a:cubicBezTo>
                    <a:pt x="2" y="326"/>
                    <a:pt x="0" y="92"/>
                    <a:pt x="2" y="9"/>
                  </a:cubicBezTo>
                  <a:cubicBezTo>
                    <a:pt x="2" y="6"/>
                    <a:pt x="4" y="3"/>
                    <a:pt x="6" y="1"/>
                  </a:cubicBezTo>
                  <a:cubicBezTo>
                    <a:pt x="9" y="0"/>
                    <a:pt x="12" y="0"/>
                    <a:pt x="15" y="2"/>
                  </a:cubicBezTo>
                  <a:cubicBezTo>
                    <a:pt x="31" y="11"/>
                    <a:pt x="50" y="20"/>
                    <a:pt x="73" y="29"/>
                  </a:cubicBezTo>
                  <a:cubicBezTo>
                    <a:pt x="212" y="82"/>
                    <a:pt x="371" y="81"/>
                    <a:pt x="509" y="27"/>
                  </a:cubicBezTo>
                  <a:cubicBezTo>
                    <a:pt x="510" y="27"/>
                    <a:pt x="511" y="27"/>
                    <a:pt x="512" y="27"/>
                  </a:cubicBezTo>
                  <a:cubicBezTo>
                    <a:pt x="519" y="27"/>
                    <a:pt x="519" y="27"/>
                    <a:pt x="519" y="27"/>
                  </a:cubicBezTo>
                  <a:cubicBezTo>
                    <a:pt x="521" y="27"/>
                    <a:pt x="523" y="28"/>
                    <a:pt x="525" y="29"/>
                  </a:cubicBezTo>
                  <a:cubicBezTo>
                    <a:pt x="527" y="31"/>
                    <a:pt x="528" y="33"/>
                    <a:pt x="528" y="35"/>
                  </a:cubicBezTo>
                  <a:cubicBezTo>
                    <a:pt x="528" y="116"/>
                    <a:pt x="528" y="268"/>
                    <a:pt x="527" y="486"/>
                  </a:cubicBezTo>
                  <a:cubicBezTo>
                    <a:pt x="526" y="491"/>
                    <a:pt x="523" y="494"/>
                    <a:pt x="518" y="494"/>
                  </a:cubicBezTo>
                  <a:cubicBezTo>
                    <a:pt x="464" y="512"/>
                    <a:pt x="409" y="518"/>
                    <a:pt x="350" y="518"/>
                  </a:cubicBezTo>
                  <a:close/>
                  <a:moveTo>
                    <a:pt x="19" y="447"/>
                  </a:moveTo>
                  <a:cubicBezTo>
                    <a:pt x="84" y="485"/>
                    <a:pt x="165" y="491"/>
                    <a:pt x="231" y="496"/>
                  </a:cubicBezTo>
                  <a:cubicBezTo>
                    <a:pt x="333" y="503"/>
                    <a:pt x="424" y="507"/>
                    <a:pt x="510" y="479"/>
                  </a:cubicBezTo>
                  <a:cubicBezTo>
                    <a:pt x="511" y="273"/>
                    <a:pt x="511" y="127"/>
                    <a:pt x="511" y="45"/>
                  </a:cubicBezTo>
                  <a:cubicBezTo>
                    <a:pt x="370" y="99"/>
                    <a:pt x="208" y="99"/>
                    <a:pt x="67" y="45"/>
                  </a:cubicBezTo>
                  <a:cubicBezTo>
                    <a:pt x="49" y="38"/>
                    <a:pt x="33" y="31"/>
                    <a:pt x="19" y="23"/>
                  </a:cubicBezTo>
                  <a:cubicBezTo>
                    <a:pt x="17" y="115"/>
                    <a:pt x="19" y="327"/>
                    <a:pt x="19" y="44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3" name="Google Shape;1193;p35"/>
            <p:cNvSpPr/>
            <p:nvPr/>
          </p:nvSpPr>
          <p:spPr>
            <a:xfrm>
              <a:off x="7995943" y="3779748"/>
              <a:ext cx="231663" cy="159930"/>
            </a:xfrm>
            <a:custGeom>
              <a:avLst/>
              <a:gdLst/>
              <a:ahLst/>
              <a:cxnLst/>
              <a:rect l="l" t="t" r="r" b="b"/>
              <a:pathLst>
                <a:path w="221" h="153" extrusionOk="0">
                  <a:moveTo>
                    <a:pt x="207" y="109"/>
                  </a:moveTo>
                  <a:cubicBezTo>
                    <a:pt x="207" y="109"/>
                    <a:pt x="206" y="109"/>
                    <a:pt x="205" y="109"/>
                  </a:cubicBezTo>
                  <a:cubicBezTo>
                    <a:pt x="198" y="109"/>
                    <a:pt x="198" y="109"/>
                    <a:pt x="198" y="109"/>
                  </a:cubicBezTo>
                  <a:cubicBezTo>
                    <a:pt x="198" y="23"/>
                    <a:pt x="198" y="23"/>
                    <a:pt x="198" y="23"/>
                  </a:cubicBezTo>
                  <a:cubicBezTo>
                    <a:pt x="198" y="20"/>
                    <a:pt x="196" y="17"/>
                    <a:pt x="193" y="15"/>
                  </a:cubicBezTo>
                  <a:cubicBezTo>
                    <a:pt x="182" y="11"/>
                    <a:pt x="171" y="7"/>
                    <a:pt x="159" y="5"/>
                  </a:cubicBezTo>
                  <a:cubicBezTo>
                    <a:pt x="159" y="5"/>
                    <a:pt x="159" y="5"/>
                    <a:pt x="159" y="5"/>
                  </a:cubicBezTo>
                  <a:cubicBezTo>
                    <a:pt x="159" y="5"/>
                    <a:pt x="159" y="5"/>
                    <a:pt x="159" y="5"/>
                  </a:cubicBezTo>
                  <a:cubicBezTo>
                    <a:pt x="159" y="5"/>
                    <a:pt x="159" y="5"/>
                    <a:pt x="159" y="5"/>
                  </a:cubicBezTo>
                  <a:cubicBezTo>
                    <a:pt x="159" y="5"/>
                    <a:pt x="159" y="5"/>
                    <a:pt x="159" y="5"/>
                  </a:cubicBezTo>
                  <a:cubicBezTo>
                    <a:pt x="142" y="2"/>
                    <a:pt x="124" y="0"/>
                    <a:pt x="104" y="1"/>
                  </a:cubicBezTo>
                  <a:cubicBezTo>
                    <a:pt x="104" y="1"/>
                    <a:pt x="104" y="1"/>
                    <a:pt x="104" y="1"/>
                  </a:cubicBezTo>
                  <a:cubicBezTo>
                    <a:pt x="86" y="2"/>
                    <a:pt x="67" y="4"/>
                    <a:pt x="47" y="8"/>
                  </a:cubicBezTo>
                  <a:cubicBezTo>
                    <a:pt x="47" y="8"/>
                    <a:pt x="47" y="8"/>
                    <a:pt x="47" y="8"/>
                  </a:cubicBezTo>
                  <a:cubicBezTo>
                    <a:pt x="29" y="11"/>
                    <a:pt x="17" y="15"/>
                    <a:pt x="16" y="15"/>
                  </a:cubicBezTo>
                  <a:cubicBezTo>
                    <a:pt x="13" y="16"/>
                    <a:pt x="10" y="19"/>
                    <a:pt x="10" y="23"/>
                  </a:cubicBezTo>
                  <a:cubicBezTo>
                    <a:pt x="10" y="109"/>
                    <a:pt x="10" y="109"/>
                    <a:pt x="10" y="109"/>
                  </a:cubicBezTo>
                  <a:cubicBezTo>
                    <a:pt x="8" y="109"/>
                    <a:pt x="8" y="109"/>
                    <a:pt x="8" y="109"/>
                  </a:cubicBezTo>
                  <a:cubicBezTo>
                    <a:pt x="4" y="109"/>
                    <a:pt x="0" y="113"/>
                    <a:pt x="0" y="117"/>
                  </a:cubicBezTo>
                  <a:cubicBezTo>
                    <a:pt x="0" y="133"/>
                    <a:pt x="0" y="133"/>
                    <a:pt x="0" y="133"/>
                  </a:cubicBezTo>
                  <a:cubicBezTo>
                    <a:pt x="0" y="136"/>
                    <a:pt x="1" y="139"/>
                    <a:pt x="4" y="140"/>
                  </a:cubicBezTo>
                  <a:cubicBezTo>
                    <a:pt x="11" y="145"/>
                    <a:pt x="21" y="148"/>
                    <a:pt x="35" y="150"/>
                  </a:cubicBezTo>
                  <a:cubicBezTo>
                    <a:pt x="47" y="152"/>
                    <a:pt x="62" y="153"/>
                    <a:pt x="78" y="153"/>
                  </a:cubicBezTo>
                  <a:cubicBezTo>
                    <a:pt x="121" y="153"/>
                    <a:pt x="170" y="147"/>
                    <a:pt x="193" y="144"/>
                  </a:cubicBezTo>
                  <a:cubicBezTo>
                    <a:pt x="193" y="144"/>
                    <a:pt x="193" y="144"/>
                    <a:pt x="193" y="144"/>
                  </a:cubicBezTo>
                  <a:cubicBezTo>
                    <a:pt x="203" y="142"/>
                    <a:pt x="209" y="142"/>
                    <a:pt x="209" y="142"/>
                  </a:cubicBezTo>
                  <a:cubicBezTo>
                    <a:pt x="212" y="141"/>
                    <a:pt x="215" y="139"/>
                    <a:pt x="216" y="135"/>
                  </a:cubicBezTo>
                  <a:cubicBezTo>
                    <a:pt x="221" y="114"/>
                    <a:pt x="209" y="110"/>
                    <a:pt x="207" y="109"/>
                  </a:cubicBezTo>
                  <a:close/>
                  <a:moveTo>
                    <a:pt x="181" y="109"/>
                  </a:moveTo>
                  <a:cubicBezTo>
                    <a:pt x="165" y="109"/>
                    <a:pt x="165" y="109"/>
                    <a:pt x="165" y="109"/>
                  </a:cubicBezTo>
                  <a:cubicBezTo>
                    <a:pt x="165" y="24"/>
                    <a:pt x="165" y="24"/>
                    <a:pt x="165" y="24"/>
                  </a:cubicBezTo>
                  <a:cubicBezTo>
                    <a:pt x="171" y="25"/>
                    <a:pt x="176" y="27"/>
                    <a:pt x="181" y="29"/>
                  </a:cubicBezTo>
                  <a:lnTo>
                    <a:pt x="181" y="109"/>
                  </a:lnTo>
                  <a:close/>
                  <a:moveTo>
                    <a:pt x="148" y="20"/>
                  </a:moveTo>
                  <a:cubicBezTo>
                    <a:pt x="148" y="109"/>
                    <a:pt x="148" y="109"/>
                    <a:pt x="148" y="109"/>
                  </a:cubicBezTo>
                  <a:cubicBezTo>
                    <a:pt x="113" y="109"/>
                    <a:pt x="113" y="109"/>
                    <a:pt x="113" y="109"/>
                  </a:cubicBezTo>
                  <a:cubicBezTo>
                    <a:pt x="113" y="18"/>
                    <a:pt x="113" y="18"/>
                    <a:pt x="113" y="18"/>
                  </a:cubicBezTo>
                  <a:cubicBezTo>
                    <a:pt x="125" y="18"/>
                    <a:pt x="137" y="19"/>
                    <a:pt x="148" y="20"/>
                  </a:cubicBezTo>
                  <a:close/>
                  <a:moveTo>
                    <a:pt x="96" y="109"/>
                  </a:moveTo>
                  <a:cubicBezTo>
                    <a:pt x="57" y="109"/>
                    <a:pt x="57" y="109"/>
                    <a:pt x="57" y="109"/>
                  </a:cubicBezTo>
                  <a:cubicBezTo>
                    <a:pt x="57" y="23"/>
                    <a:pt x="57" y="23"/>
                    <a:pt x="57" y="23"/>
                  </a:cubicBezTo>
                  <a:cubicBezTo>
                    <a:pt x="70" y="21"/>
                    <a:pt x="83" y="19"/>
                    <a:pt x="96" y="18"/>
                  </a:cubicBezTo>
                  <a:lnTo>
                    <a:pt x="96" y="109"/>
                  </a:lnTo>
                  <a:close/>
                  <a:moveTo>
                    <a:pt x="27" y="29"/>
                  </a:moveTo>
                  <a:cubicBezTo>
                    <a:pt x="31" y="29"/>
                    <a:pt x="35" y="27"/>
                    <a:pt x="40" y="26"/>
                  </a:cubicBezTo>
                  <a:cubicBezTo>
                    <a:pt x="40" y="109"/>
                    <a:pt x="40" y="109"/>
                    <a:pt x="40" y="109"/>
                  </a:cubicBezTo>
                  <a:cubicBezTo>
                    <a:pt x="27" y="109"/>
                    <a:pt x="27" y="109"/>
                    <a:pt x="27" y="109"/>
                  </a:cubicBezTo>
                  <a:lnTo>
                    <a:pt x="27" y="29"/>
                  </a:lnTo>
                  <a:close/>
                  <a:moveTo>
                    <a:pt x="191" y="127"/>
                  </a:moveTo>
                  <a:cubicBezTo>
                    <a:pt x="160" y="131"/>
                    <a:pt x="82" y="140"/>
                    <a:pt x="37" y="133"/>
                  </a:cubicBezTo>
                  <a:cubicBezTo>
                    <a:pt x="27" y="132"/>
                    <a:pt x="21" y="130"/>
                    <a:pt x="17" y="128"/>
                  </a:cubicBezTo>
                  <a:cubicBezTo>
                    <a:pt x="17" y="126"/>
                    <a:pt x="17" y="126"/>
                    <a:pt x="17" y="126"/>
                  </a:cubicBezTo>
                  <a:cubicBezTo>
                    <a:pt x="19" y="126"/>
                    <a:pt x="19" y="126"/>
                    <a:pt x="19" y="126"/>
                  </a:cubicBezTo>
                  <a:cubicBezTo>
                    <a:pt x="49" y="126"/>
                    <a:pt x="49" y="126"/>
                    <a:pt x="49" y="126"/>
                  </a:cubicBezTo>
                  <a:cubicBezTo>
                    <a:pt x="104" y="126"/>
                    <a:pt x="104" y="126"/>
                    <a:pt x="104" y="126"/>
                  </a:cubicBezTo>
                  <a:cubicBezTo>
                    <a:pt x="157" y="126"/>
                    <a:pt x="157" y="126"/>
                    <a:pt x="157" y="126"/>
                  </a:cubicBezTo>
                  <a:cubicBezTo>
                    <a:pt x="189" y="126"/>
                    <a:pt x="189" y="126"/>
                    <a:pt x="189" y="126"/>
                  </a:cubicBezTo>
                  <a:cubicBezTo>
                    <a:pt x="198" y="126"/>
                    <a:pt x="198" y="126"/>
                    <a:pt x="198" y="126"/>
                  </a:cubicBezTo>
                  <a:cubicBezTo>
                    <a:pt x="196" y="126"/>
                    <a:pt x="194" y="127"/>
                    <a:pt x="191" y="12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4" name="Google Shape;1194;p35"/>
            <p:cNvSpPr/>
            <p:nvPr/>
          </p:nvSpPr>
          <p:spPr>
            <a:xfrm>
              <a:off x="7880700" y="4100784"/>
              <a:ext cx="446861" cy="48215"/>
            </a:xfrm>
            <a:custGeom>
              <a:avLst/>
              <a:gdLst/>
              <a:ahLst/>
              <a:cxnLst/>
              <a:rect l="l" t="t" r="r" b="b"/>
              <a:pathLst>
                <a:path w="426" h="46" extrusionOk="0">
                  <a:moveTo>
                    <a:pt x="234" y="46"/>
                  </a:moveTo>
                  <a:cubicBezTo>
                    <a:pt x="158" y="46"/>
                    <a:pt x="82" y="37"/>
                    <a:pt x="8" y="18"/>
                  </a:cubicBezTo>
                  <a:cubicBezTo>
                    <a:pt x="3" y="17"/>
                    <a:pt x="0" y="12"/>
                    <a:pt x="2" y="8"/>
                  </a:cubicBezTo>
                  <a:cubicBezTo>
                    <a:pt x="3" y="3"/>
                    <a:pt x="7" y="0"/>
                    <a:pt x="12" y="2"/>
                  </a:cubicBezTo>
                  <a:cubicBezTo>
                    <a:pt x="143" y="35"/>
                    <a:pt x="282" y="38"/>
                    <a:pt x="415" y="11"/>
                  </a:cubicBezTo>
                  <a:cubicBezTo>
                    <a:pt x="420" y="10"/>
                    <a:pt x="424" y="13"/>
                    <a:pt x="425" y="18"/>
                  </a:cubicBezTo>
                  <a:cubicBezTo>
                    <a:pt x="426" y="22"/>
                    <a:pt x="423" y="27"/>
                    <a:pt x="418" y="28"/>
                  </a:cubicBezTo>
                  <a:cubicBezTo>
                    <a:pt x="358" y="40"/>
                    <a:pt x="296" y="46"/>
                    <a:pt x="234" y="4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5" name="Google Shape;1195;p35"/>
            <p:cNvSpPr/>
            <p:nvPr/>
          </p:nvSpPr>
          <p:spPr>
            <a:xfrm>
              <a:off x="7952434" y="4343030"/>
              <a:ext cx="322210" cy="52918"/>
            </a:xfrm>
            <a:custGeom>
              <a:avLst/>
              <a:gdLst/>
              <a:ahLst/>
              <a:cxnLst/>
              <a:rect l="l" t="t" r="r" b="b"/>
              <a:pathLst>
                <a:path w="307" h="50" extrusionOk="0">
                  <a:moveTo>
                    <a:pt x="195" y="50"/>
                  </a:moveTo>
                  <a:cubicBezTo>
                    <a:pt x="131" y="50"/>
                    <a:pt x="67" y="39"/>
                    <a:pt x="7" y="18"/>
                  </a:cubicBezTo>
                  <a:cubicBezTo>
                    <a:pt x="2" y="16"/>
                    <a:pt x="0" y="11"/>
                    <a:pt x="2" y="7"/>
                  </a:cubicBezTo>
                  <a:cubicBezTo>
                    <a:pt x="3" y="2"/>
                    <a:pt x="8" y="0"/>
                    <a:pt x="13" y="2"/>
                  </a:cubicBezTo>
                  <a:cubicBezTo>
                    <a:pt x="103" y="34"/>
                    <a:pt x="201" y="41"/>
                    <a:pt x="296" y="23"/>
                  </a:cubicBezTo>
                  <a:cubicBezTo>
                    <a:pt x="300" y="23"/>
                    <a:pt x="305" y="26"/>
                    <a:pt x="306" y="30"/>
                  </a:cubicBezTo>
                  <a:cubicBezTo>
                    <a:pt x="307" y="35"/>
                    <a:pt x="304" y="39"/>
                    <a:pt x="299" y="40"/>
                  </a:cubicBezTo>
                  <a:cubicBezTo>
                    <a:pt x="265" y="47"/>
                    <a:pt x="230" y="50"/>
                    <a:pt x="195" y="5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6" name="Google Shape;1196;p35"/>
            <p:cNvSpPr/>
            <p:nvPr/>
          </p:nvSpPr>
          <p:spPr>
            <a:xfrm>
              <a:off x="7871293" y="4484145"/>
              <a:ext cx="189328" cy="70557"/>
            </a:xfrm>
            <a:custGeom>
              <a:avLst/>
              <a:gdLst/>
              <a:ahLst/>
              <a:cxnLst/>
              <a:rect l="l" t="t" r="r" b="b"/>
              <a:pathLst>
                <a:path w="180" h="68" extrusionOk="0">
                  <a:moveTo>
                    <a:pt x="171" y="68"/>
                  </a:moveTo>
                  <a:cubicBezTo>
                    <a:pt x="170" y="68"/>
                    <a:pt x="170" y="67"/>
                    <a:pt x="169" y="67"/>
                  </a:cubicBezTo>
                  <a:cubicBezTo>
                    <a:pt x="113" y="59"/>
                    <a:pt x="58" y="42"/>
                    <a:pt x="7" y="17"/>
                  </a:cubicBezTo>
                  <a:cubicBezTo>
                    <a:pt x="2" y="15"/>
                    <a:pt x="0" y="10"/>
                    <a:pt x="2" y="6"/>
                  </a:cubicBezTo>
                  <a:cubicBezTo>
                    <a:pt x="4" y="2"/>
                    <a:pt x="9" y="0"/>
                    <a:pt x="14" y="2"/>
                  </a:cubicBezTo>
                  <a:cubicBezTo>
                    <a:pt x="64" y="26"/>
                    <a:pt x="117" y="42"/>
                    <a:pt x="172" y="51"/>
                  </a:cubicBezTo>
                  <a:cubicBezTo>
                    <a:pt x="177" y="51"/>
                    <a:pt x="180" y="56"/>
                    <a:pt x="179" y="60"/>
                  </a:cubicBezTo>
                  <a:cubicBezTo>
                    <a:pt x="178" y="65"/>
                    <a:pt x="175" y="68"/>
                    <a:pt x="171"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35"/>
            <p:cNvSpPr/>
            <p:nvPr/>
          </p:nvSpPr>
          <p:spPr>
            <a:xfrm>
              <a:off x="8101779" y="4537063"/>
              <a:ext cx="176392" cy="30575"/>
            </a:xfrm>
            <a:custGeom>
              <a:avLst/>
              <a:gdLst/>
              <a:ahLst/>
              <a:cxnLst/>
              <a:rect l="l" t="t" r="r" b="b"/>
              <a:pathLst>
                <a:path w="168" h="29" extrusionOk="0">
                  <a:moveTo>
                    <a:pt x="70" y="29"/>
                  </a:moveTo>
                  <a:cubicBezTo>
                    <a:pt x="49" y="29"/>
                    <a:pt x="28" y="27"/>
                    <a:pt x="8" y="23"/>
                  </a:cubicBezTo>
                  <a:cubicBezTo>
                    <a:pt x="3" y="22"/>
                    <a:pt x="0" y="18"/>
                    <a:pt x="1" y="13"/>
                  </a:cubicBezTo>
                  <a:cubicBezTo>
                    <a:pt x="2" y="9"/>
                    <a:pt x="6" y="6"/>
                    <a:pt x="11" y="7"/>
                  </a:cubicBezTo>
                  <a:cubicBezTo>
                    <a:pt x="59" y="15"/>
                    <a:pt x="109" y="13"/>
                    <a:pt x="156" y="1"/>
                  </a:cubicBezTo>
                  <a:cubicBezTo>
                    <a:pt x="161" y="0"/>
                    <a:pt x="166" y="2"/>
                    <a:pt x="167" y="7"/>
                  </a:cubicBezTo>
                  <a:cubicBezTo>
                    <a:pt x="168" y="11"/>
                    <a:pt x="165" y="16"/>
                    <a:pt x="161" y="17"/>
                  </a:cubicBezTo>
                  <a:cubicBezTo>
                    <a:pt x="131" y="25"/>
                    <a:pt x="101" y="29"/>
                    <a:pt x="70"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35"/>
            <p:cNvSpPr/>
            <p:nvPr/>
          </p:nvSpPr>
          <p:spPr>
            <a:xfrm>
              <a:off x="6722390" y="1914683"/>
              <a:ext cx="192855" cy="162282"/>
            </a:xfrm>
            <a:custGeom>
              <a:avLst/>
              <a:gdLst/>
              <a:ahLst/>
              <a:cxnLst/>
              <a:rect l="l" t="t" r="r" b="b"/>
              <a:pathLst>
                <a:path w="183" h="155" extrusionOk="0">
                  <a:moveTo>
                    <a:pt x="19" y="26"/>
                  </a:moveTo>
                  <a:cubicBezTo>
                    <a:pt x="0" y="52"/>
                    <a:pt x="18" y="97"/>
                    <a:pt x="58" y="125"/>
                  </a:cubicBezTo>
                  <a:cubicBezTo>
                    <a:pt x="99" y="153"/>
                    <a:pt x="146" y="155"/>
                    <a:pt x="165" y="129"/>
                  </a:cubicBezTo>
                  <a:cubicBezTo>
                    <a:pt x="183" y="102"/>
                    <a:pt x="165" y="58"/>
                    <a:pt x="125" y="30"/>
                  </a:cubicBezTo>
                  <a:cubicBezTo>
                    <a:pt x="85" y="2"/>
                    <a:pt x="37" y="0"/>
                    <a:pt x="19" y="26"/>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35"/>
            <p:cNvSpPr/>
            <p:nvPr/>
          </p:nvSpPr>
          <p:spPr>
            <a:xfrm>
              <a:off x="6340206" y="1654798"/>
              <a:ext cx="191680" cy="163458"/>
            </a:xfrm>
            <a:custGeom>
              <a:avLst/>
              <a:gdLst/>
              <a:ahLst/>
              <a:cxnLst/>
              <a:rect l="l" t="t" r="r" b="b"/>
              <a:pathLst>
                <a:path w="182" h="155" extrusionOk="0">
                  <a:moveTo>
                    <a:pt x="18" y="27"/>
                  </a:moveTo>
                  <a:cubicBezTo>
                    <a:pt x="0" y="53"/>
                    <a:pt x="17" y="97"/>
                    <a:pt x="58" y="125"/>
                  </a:cubicBezTo>
                  <a:cubicBezTo>
                    <a:pt x="98" y="153"/>
                    <a:pt x="145" y="155"/>
                    <a:pt x="164" y="129"/>
                  </a:cubicBezTo>
                  <a:cubicBezTo>
                    <a:pt x="182" y="103"/>
                    <a:pt x="164" y="59"/>
                    <a:pt x="124" y="30"/>
                  </a:cubicBezTo>
                  <a:cubicBezTo>
                    <a:pt x="84" y="2"/>
                    <a:pt x="36" y="0"/>
                    <a:pt x="18" y="2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35"/>
            <p:cNvSpPr/>
            <p:nvPr/>
          </p:nvSpPr>
          <p:spPr>
            <a:xfrm>
              <a:off x="6788243" y="1720651"/>
              <a:ext cx="182273" cy="137587"/>
            </a:xfrm>
            <a:custGeom>
              <a:avLst/>
              <a:gdLst/>
              <a:ahLst/>
              <a:cxnLst/>
              <a:rect l="l" t="t" r="r" b="b"/>
              <a:pathLst>
                <a:path w="174" h="131" extrusionOk="0">
                  <a:moveTo>
                    <a:pt x="108" y="39"/>
                  </a:moveTo>
                  <a:cubicBezTo>
                    <a:pt x="44" y="0"/>
                    <a:pt x="6" y="30"/>
                    <a:pt x="4" y="32"/>
                  </a:cubicBezTo>
                  <a:cubicBezTo>
                    <a:pt x="0" y="35"/>
                    <a:pt x="0" y="40"/>
                    <a:pt x="3" y="44"/>
                  </a:cubicBezTo>
                  <a:cubicBezTo>
                    <a:pt x="6" y="47"/>
                    <a:pt x="11" y="48"/>
                    <a:pt x="15" y="45"/>
                  </a:cubicBezTo>
                  <a:cubicBezTo>
                    <a:pt x="15" y="44"/>
                    <a:pt x="26" y="36"/>
                    <a:pt x="45" y="36"/>
                  </a:cubicBezTo>
                  <a:cubicBezTo>
                    <a:pt x="37" y="43"/>
                    <a:pt x="32" y="53"/>
                    <a:pt x="32" y="64"/>
                  </a:cubicBezTo>
                  <a:cubicBezTo>
                    <a:pt x="32" y="84"/>
                    <a:pt x="48" y="100"/>
                    <a:pt x="68" y="100"/>
                  </a:cubicBezTo>
                  <a:cubicBezTo>
                    <a:pt x="88" y="100"/>
                    <a:pt x="105" y="84"/>
                    <a:pt x="105" y="64"/>
                  </a:cubicBezTo>
                  <a:cubicBezTo>
                    <a:pt x="105" y="61"/>
                    <a:pt x="104" y="59"/>
                    <a:pt x="104" y="56"/>
                  </a:cubicBezTo>
                  <a:cubicBezTo>
                    <a:pt x="154" y="89"/>
                    <a:pt x="157" y="122"/>
                    <a:pt x="157" y="123"/>
                  </a:cubicBezTo>
                  <a:cubicBezTo>
                    <a:pt x="157" y="128"/>
                    <a:pt x="161" y="131"/>
                    <a:pt x="165" y="131"/>
                  </a:cubicBezTo>
                  <a:cubicBezTo>
                    <a:pt x="166" y="131"/>
                    <a:pt x="166" y="131"/>
                    <a:pt x="166" y="131"/>
                  </a:cubicBezTo>
                  <a:cubicBezTo>
                    <a:pt x="171" y="131"/>
                    <a:pt x="174" y="127"/>
                    <a:pt x="174" y="122"/>
                  </a:cubicBezTo>
                  <a:cubicBezTo>
                    <a:pt x="174" y="120"/>
                    <a:pt x="171" y="78"/>
                    <a:pt x="108" y="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35"/>
            <p:cNvSpPr/>
            <p:nvPr/>
          </p:nvSpPr>
          <p:spPr>
            <a:xfrm>
              <a:off x="6849392" y="1672437"/>
              <a:ext cx="170513" cy="136411"/>
            </a:xfrm>
            <a:custGeom>
              <a:avLst/>
              <a:gdLst/>
              <a:ahLst/>
              <a:cxnLst/>
              <a:rect l="l" t="t" r="r" b="b"/>
              <a:pathLst>
                <a:path w="162" h="130" extrusionOk="0">
                  <a:moveTo>
                    <a:pt x="161" y="118"/>
                  </a:moveTo>
                  <a:cubicBezTo>
                    <a:pt x="149" y="87"/>
                    <a:pt x="129" y="58"/>
                    <a:pt x="102" y="38"/>
                  </a:cubicBezTo>
                  <a:cubicBezTo>
                    <a:pt x="76" y="17"/>
                    <a:pt x="43" y="4"/>
                    <a:pt x="10" y="1"/>
                  </a:cubicBezTo>
                  <a:cubicBezTo>
                    <a:pt x="5" y="0"/>
                    <a:pt x="1" y="4"/>
                    <a:pt x="1" y="8"/>
                  </a:cubicBezTo>
                  <a:cubicBezTo>
                    <a:pt x="0" y="13"/>
                    <a:pt x="4" y="17"/>
                    <a:pt x="8" y="18"/>
                  </a:cubicBezTo>
                  <a:cubicBezTo>
                    <a:pt x="38" y="21"/>
                    <a:pt x="68" y="33"/>
                    <a:pt x="92" y="51"/>
                  </a:cubicBezTo>
                  <a:cubicBezTo>
                    <a:pt x="116" y="70"/>
                    <a:pt x="134" y="96"/>
                    <a:pt x="145" y="124"/>
                  </a:cubicBezTo>
                  <a:cubicBezTo>
                    <a:pt x="146" y="128"/>
                    <a:pt x="149" y="130"/>
                    <a:pt x="153" y="130"/>
                  </a:cubicBezTo>
                  <a:cubicBezTo>
                    <a:pt x="154" y="130"/>
                    <a:pt x="155" y="130"/>
                    <a:pt x="155" y="129"/>
                  </a:cubicBezTo>
                  <a:cubicBezTo>
                    <a:pt x="160" y="128"/>
                    <a:pt x="162" y="123"/>
                    <a:pt x="161" y="11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2" name="Google Shape;1202;p35"/>
            <p:cNvSpPr/>
            <p:nvPr/>
          </p:nvSpPr>
          <p:spPr>
            <a:xfrm>
              <a:off x="6470737" y="1527795"/>
              <a:ext cx="182273" cy="142291"/>
            </a:xfrm>
            <a:custGeom>
              <a:avLst/>
              <a:gdLst/>
              <a:ahLst/>
              <a:cxnLst/>
              <a:rect l="l" t="t" r="r" b="b"/>
              <a:pathLst>
                <a:path w="174" h="135" extrusionOk="0">
                  <a:moveTo>
                    <a:pt x="13" y="33"/>
                  </a:moveTo>
                  <a:cubicBezTo>
                    <a:pt x="13" y="33"/>
                    <a:pt x="21" y="30"/>
                    <a:pt x="35" y="30"/>
                  </a:cubicBezTo>
                  <a:cubicBezTo>
                    <a:pt x="29" y="37"/>
                    <a:pt x="24" y="46"/>
                    <a:pt x="24" y="56"/>
                  </a:cubicBezTo>
                  <a:cubicBezTo>
                    <a:pt x="24" y="76"/>
                    <a:pt x="41" y="92"/>
                    <a:pt x="61" y="92"/>
                  </a:cubicBezTo>
                  <a:cubicBezTo>
                    <a:pt x="81" y="92"/>
                    <a:pt x="97" y="76"/>
                    <a:pt x="97" y="56"/>
                  </a:cubicBezTo>
                  <a:cubicBezTo>
                    <a:pt x="97" y="54"/>
                    <a:pt x="97" y="52"/>
                    <a:pt x="97" y="50"/>
                  </a:cubicBezTo>
                  <a:cubicBezTo>
                    <a:pt x="98" y="51"/>
                    <a:pt x="99" y="52"/>
                    <a:pt x="101" y="53"/>
                  </a:cubicBezTo>
                  <a:cubicBezTo>
                    <a:pt x="154" y="86"/>
                    <a:pt x="147" y="123"/>
                    <a:pt x="147" y="125"/>
                  </a:cubicBezTo>
                  <a:cubicBezTo>
                    <a:pt x="146" y="129"/>
                    <a:pt x="149" y="134"/>
                    <a:pt x="153" y="135"/>
                  </a:cubicBezTo>
                  <a:cubicBezTo>
                    <a:pt x="154" y="135"/>
                    <a:pt x="155" y="135"/>
                    <a:pt x="155" y="135"/>
                  </a:cubicBezTo>
                  <a:cubicBezTo>
                    <a:pt x="159" y="135"/>
                    <a:pt x="163" y="132"/>
                    <a:pt x="163" y="128"/>
                  </a:cubicBezTo>
                  <a:cubicBezTo>
                    <a:pt x="164" y="126"/>
                    <a:pt x="174" y="78"/>
                    <a:pt x="110" y="38"/>
                  </a:cubicBezTo>
                  <a:cubicBezTo>
                    <a:pt x="47" y="0"/>
                    <a:pt x="8" y="17"/>
                    <a:pt x="6" y="17"/>
                  </a:cubicBezTo>
                  <a:cubicBezTo>
                    <a:pt x="2" y="19"/>
                    <a:pt x="0" y="24"/>
                    <a:pt x="2" y="28"/>
                  </a:cubicBezTo>
                  <a:cubicBezTo>
                    <a:pt x="4" y="33"/>
                    <a:pt x="9" y="35"/>
                    <a:pt x="13" y="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3" name="Google Shape;1203;p35"/>
            <p:cNvSpPr/>
            <p:nvPr/>
          </p:nvSpPr>
          <p:spPr>
            <a:xfrm>
              <a:off x="6494256" y="1476053"/>
              <a:ext cx="191681" cy="102309"/>
            </a:xfrm>
            <a:custGeom>
              <a:avLst/>
              <a:gdLst/>
              <a:ahLst/>
              <a:cxnLst/>
              <a:rect l="l" t="t" r="r" b="b"/>
              <a:pathLst>
                <a:path w="183" h="98" extrusionOk="0">
                  <a:moveTo>
                    <a:pt x="10" y="21"/>
                  </a:moveTo>
                  <a:cubicBezTo>
                    <a:pt x="40" y="17"/>
                    <a:pt x="71" y="22"/>
                    <a:pt x="99" y="35"/>
                  </a:cubicBezTo>
                  <a:cubicBezTo>
                    <a:pt x="126" y="48"/>
                    <a:pt x="150" y="69"/>
                    <a:pt x="166" y="94"/>
                  </a:cubicBezTo>
                  <a:cubicBezTo>
                    <a:pt x="168" y="97"/>
                    <a:pt x="171" y="98"/>
                    <a:pt x="174" y="98"/>
                  </a:cubicBezTo>
                  <a:cubicBezTo>
                    <a:pt x="175" y="98"/>
                    <a:pt x="177" y="98"/>
                    <a:pt x="178" y="97"/>
                  </a:cubicBezTo>
                  <a:cubicBezTo>
                    <a:pt x="182" y="94"/>
                    <a:pt x="183" y="89"/>
                    <a:pt x="181" y="85"/>
                  </a:cubicBezTo>
                  <a:cubicBezTo>
                    <a:pt x="163" y="57"/>
                    <a:pt x="136" y="34"/>
                    <a:pt x="106" y="20"/>
                  </a:cubicBezTo>
                  <a:cubicBezTo>
                    <a:pt x="76" y="6"/>
                    <a:pt x="41" y="0"/>
                    <a:pt x="8" y="4"/>
                  </a:cubicBezTo>
                  <a:cubicBezTo>
                    <a:pt x="3" y="5"/>
                    <a:pt x="0" y="9"/>
                    <a:pt x="0" y="14"/>
                  </a:cubicBezTo>
                  <a:cubicBezTo>
                    <a:pt x="1" y="18"/>
                    <a:pt x="5" y="22"/>
                    <a:pt x="10" y="2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4" name="Google Shape;1204;p35"/>
            <p:cNvSpPr/>
            <p:nvPr/>
          </p:nvSpPr>
          <p:spPr>
            <a:xfrm>
              <a:off x="6526006" y="1637158"/>
              <a:ext cx="239894" cy="321036"/>
            </a:xfrm>
            <a:custGeom>
              <a:avLst/>
              <a:gdLst/>
              <a:ahLst/>
              <a:cxnLst/>
              <a:rect l="l" t="t" r="r" b="b"/>
              <a:pathLst>
                <a:path w="229" h="306" extrusionOk="0">
                  <a:moveTo>
                    <a:pt x="224" y="3"/>
                  </a:moveTo>
                  <a:cubicBezTo>
                    <a:pt x="220" y="0"/>
                    <a:pt x="214" y="2"/>
                    <a:pt x="212" y="6"/>
                  </a:cubicBezTo>
                  <a:cubicBezTo>
                    <a:pt x="168" y="82"/>
                    <a:pt x="149" y="171"/>
                    <a:pt x="157" y="258"/>
                  </a:cubicBezTo>
                  <a:cubicBezTo>
                    <a:pt x="158" y="267"/>
                    <a:pt x="158" y="276"/>
                    <a:pt x="154" y="280"/>
                  </a:cubicBezTo>
                  <a:cubicBezTo>
                    <a:pt x="152" y="282"/>
                    <a:pt x="148" y="284"/>
                    <a:pt x="145" y="285"/>
                  </a:cubicBezTo>
                  <a:cubicBezTo>
                    <a:pt x="100" y="297"/>
                    <a:pt x="48" y="283"/>
                    <a:pt x="15" y="251"/>
                  </a:cubicBezTo>
                  <a:cubicBezTo>
                    <a:pt x="12" y="247"/>
                    <a:pt x="6" y="247"/>
                    <a:pt x="3" y="251"/>
                  </a:cubicBezTo>
                  <a:cubicBezTo>
                    <a:pt x="0" y="254"/>
                    <a:pt x="0" y="259"/>
                    <a:pt x="3" y="263"/>
                  </a:cubicBezTo>
                  <a:cubicBezTo>
                    <a:pt x="31" y="291"/>
                    <a:pt x="71" y="306"/>
                    <a:pt x="110" y="306"/>
                  </a:cubicBezTo>
                  <a:cubicBezTo>
                    <a:pt x="123" y="306"/>
                    <a:pt x="136" y="304"/>
                    <a:pt x="149" y="301"/>
                  </a:cubicBezTo>
                  <a:cubicBezTo>
                    <a:pt x="155" y="299"/>
                    <a:pt x="161" y="297"/>
                    <a:pt x="166" y="292"/>
                  </a:cubicBezTo>
                  <a:cubicBezTo>
                    <a:pt x="176" y="282"/>
                    <a:pt x="175" y="267"/>
                    <a:pt x="174" y="257"/>
                  </a:cubicBezTo>
                  <a:cubicBezTo>
                    <a:pt x="166" y="173"/>
                    <a:pt x="185" y="87"/>
                    <a:pt x="227" y="14"/>
                  </a:cubicBezTo>
                  <a:cubicBezTo>
                    <a:pt x="229" y="10"/>
                    <a:pt x="228" y="5"/>
                    <a:pt x="224"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5" name="Google Shape;1205;p35"/>
            <p:cNvSpPr/>
            <p:nvPr/>
          </p:nvSpPr>
          <p:spPr>
            <a:xfrm>
              <a:off x="6415467" y="1887637"/>
              <a:ext cx="112891" cy="185801"/>
            </a:xfrm>
            <a:custGeom>
              <a:avLst/>
              <a:gdLst/>
              <a:ahLst/>
              <a:cxnLst/>
              <a:rect l="l" t="t" r="r" b="b"/>
              <a:pathLst>
                <a:path w="108" h="176" extrusionOk="0">
                  <a:moveTo>
                    <a:pt x="102" y="160"/>
                  </a:moveTo>
                  <a:cubicBezTo>
                    <a:pt x="74" y="147"/>
                    <a:pt x="51" y="126"/>
                    <a:pt x="37" y="99"/>
                  </a:cubicBezTo>
                  <a:cubicBezTo>
                    <a:pt x="22" y="72"/>
                    <a:pt x="17" y="41"/>
                    <a:pt x="22" y="11"/>
                  </a:cubicBezTo>
                  <a:cubicBezTo>
                    <a:pt x="23" y="6"/>
                    <a:pt x="20" y="2"/>
                    <a:pt x="15" y="1"/>
                  </a:cubicBezTo>
                  <a:cubicBezTo>
                    <a:pt x="10" y="0"/>
                    <a:pt x="6" y="3"/>
                    <a:pt x="5" y="8"/>
                  </a:cubicBezTo>
                  <a:cubicBezTo>
                    <a:pt x="0" y="42"/>
                    <a:pt x="6" y="77"/>
                    <a:pt x="22" y="107"/>
                  </a:cubicBezTo>
                  <a:cubicBezTo>
                    <a:pt x="38" y="137"/>
                    <a:pt x="64" y="161"/>
                    <a:pt x="95" y="176"/>
                  </a:cubicBezTo>
                  <a:cubicBezTo>
                    <a:pt x="96" y="176"/>
                    <a:pt x="97" y="176"/>
                    <a:pt x="99" y="176"/>
                  </a:cubicBezTo>
                  <a:cubicBezTo>
                    <a:pt x="102" y="176"/>
                    <a:pt x="105" y="175"/>
                    <a:pt x="106" y="171"/>
                  </a:cubicBezTo>
                  <a:cubicBezTo>
                    <a:pt x="108" y="167"/>
                    <a:pt x="106" y="162"/>
                    <a:pt x="102" y="16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35"/>
            <p:cNvSpPr/>
            <p:nvPr/>
          </p:nvSpPr>
          <p:spPr>
            <a:xfrm>
              <a:off x="5972134" y="3769165"/>
              <a:ext cx="398648" cy="519771"/>
            </a:xfrm>
            <a:custGeom>
              <a:avLst/>
              <a:gdLst/>
              <a:ahLst/>
              <a:cxnLst/>
              <a:rect l="l" t="t" r="r" b="b"/>
              <a:pathLst>
                <a:path w="380" h="495" extrusionOk="0">
                  <a:moveTo>
                    <a:pt x="379" y="33"/>
                  </a:moveTo>
                  <a:cubicBezTo>
                    <a:pt x="379" y="34"/>
                    <a:pt x="380" y="42"/>
                    <a:pt x="379" y="56"/>
                  </a:cubicBezTo>
                  <a:cubicBezTo>
                    <a:pt x="378" y="103"/>
                    <a:pt x="347" y="211"/>
                    <a:pt x="277" y="308"/>
                  </a:cubicBezTo>
                  <a:cubicBezTo>
                    <a:pt x="201" y="413"/>
                    <a:pt x="97" y="473"/>
                    <a:pt x="59" y="489"/>
                  </a:cubicBezTo>
                  <a:cubicBezTo>
                    <a:pt x="53" y="491"/>
                    <a:pt x="49" y="493"/>
                    <a:pt x="48" y="493"/>
                  </a:cubicBezTo>
                  <a:cubicBezTo>
                    <a:pt x="44" y="495"/>
                    <a:pt x="40" y="495"/>
                    <a:pt x="36" y="495"/>
                  </a:cubicBezTo>
                  <a:cubicBezTo>
                    <a:pt x="22" y="495"/>
                    <a:pt x="9" y="487"/>
                    <a:pt x="4" y="473"/>
                  </a:cubicBezTo>
                  <a:cubicBezTo>
                    <a:pt x="0" y="459"/>
                    <a:pt x="3" y="445"/>
                    <a:pt x="13" y="436"/>
                  </a:cubicBezTo>
                  <a:cubicBezTo>
                    <a:pt x="16" y="433"/>
                    <a:pt x="20" y="431"/>
                    <a:pt x="25" y="429"/>
                  </a:cubicBezTo>
                  <a:cubicBezTo>
                    <a:pt x="27" y="429"/>
                    <a:pt x="146" y="373"/>
                    <a:pt x="222" y="268"/>
                  </a:cubicBezTo>
                  <a:cubicBezTo>
                    <a:pt x="296" y="165"/>
                    <a:pt x="311" y="39"/>
                    <a:pt x="311" y="37"/>
                  </a:cubicBezTo>
                  <a:cubicBezTo>
                    <a:pt x="311" y="30"/>
                    <a:pt x="313" y="23"/>
                    <a:pt x="316" y="17"/>
                  </a:cubicBezTo>
                  <a:cubicBezTo>
                    <a:pt x="322" y="8"/>
                    <a:pt x="332" y="2"/>
                    <a:pt x="343" y="1"/>
                  </a:cubicBezTo>
                  <a:cubicBezTo>
                    <a:pt x="362" y="0"/>
                    <a:pt x="378" y="14"/>
                    <a:pt x="379" y="3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7" name="Google Shape;1207;p35"/>
            <p:cNvSpPr/>
            <p:nvPr/>
          </p:nvSpPr>
          <p:spPr>
            <a:xfrm>
              <a:off x="4937298" y="2935412"/>
              <a:ext cx="1366456" cy="1291199"/>
            </a:xfrm>
            <a:custGeom>
              <a:avLst/>
              <a:gdLst/>
              <a:ahLst/>
              <a:cxnLst/>
              <a:rect l="l" t="t" r="r" b="b"/>
              <a:pathLst>
                <a:path w="1302" h="1230" extrusionOk="0">
                  <a:moveTo>
                    <a:pt x="485" y="189"/>
                  </a:moveTo>
                  <a:cubicBezTo>
                    <a:pt x="528" y="229"/>
                    <a:pt x="569" y="271"/>
                    <a:pt x="609" y="313"/>
                  </a:cubicBezTo>
                  <a:cubicBezTo>
                    <a:pt x="612" y="316"/>
                    <a:pt x="615" y="319"/>
                    <a:pt x="618" y="322"/>
                  </a:cubicBezTo>
                  <a:cubicBezTo>
                    <a:pt x="633" y="261"/>
                    <a:pt x="633" y="261"/>
                    <a:pt x="633" y="261"/>
                  </a:cubicBezTo>
                  <a:cubicBezTo>
                    <a:pt x="638" y="263"/>
                    <a:pt x="638" y="263"/>
                    <a:pt x="638" y="263"/>
                  </a:cubicBezTo>
                  <a:cubicBezTo>
                    <a:pt x="638" y="263"/>
                    <a:pt x="731" y="339"/>
                    <a:pt x="786" y="409"/>
                  </a:cubicBezTo>
                  <a:cubicBezTo>
                    <a:pt x="819" y="450"/>
                    <a:pt x="841" y="503"/>
                    <a:pt x="854" y="539"/>
                  </a:cubicBezTo>
                  <a:cubicBezTo>
                    <a:pt x="1004" y="630"/>
                    <a:pt x="1153" y="721"/>
                    <a:pt x="1302" y="811"/>
                  </a:cubicBezTo>
                  <a:cubicBezTo>
                    <a:pt x="1299" y="817"/>
                    <a:pt x="1297" y="824"/>
                    <a:pt x="1297" y="831"/>
                  </a:cubicBezTo>
                  <a:cubicBezTo>
                    <a:pt x="1297" y="833"/>
                    <a:pt x="1282" y="959"/>
                    <a:pt x="1208" y="1062"/>
                  </a:cubicBezTo>
                  <a:cubicBezTo>
                    <a:pt x="1132" y="1167"/>
                    <a:pt x="1013" y="1223"/>
                    <a:pt x="1011" y="1223"/>
                  </a:cubicBezTo>
                  <a:cubicBezTo>
                    <a:pt x="1006" y="1225"/>
                    <a:pt x="1002" y="1227"/>
                    <a:pt x="999" y="1230"/>
                  </a:cubicBezTo>
                  <a:cubicBezTo>
                    <a:pt x="852" y="1038"/>
                    <a:pt x="852" y="1038"/>
                    <a:pt x="852" y="1038"/>
                  </a:cubicBezTo>
                  <a:cubicBezTo>
                    <a:pt x="852" y="1038"/>
                    <a:pt x="788" y="1021"/>
                    <a:pt x="767" y="1000"/>
                  </a:cubicBezTo>
                  <a:cubicBezTo>
                    <a:pt x="747" y="978"/>
                    <a:pt x="738" y="943"/>
                    <a:pt x="738" y="943"/>
                  </a:cubicBezTo>
                  <a:cubicBezTo>
                    <a:pt x="738" y="943"/>
                    <a:pt x="685" y="920"/>
                    <a:pt x="675" y="905"/>
                  </a:cubicBezTo>
                  <a:cubicBezTo>
                    <a:pt x="664" y="890"/>
                    <a:pt x="662" y="840"/>
                    <a:pt x="662" y="840"/>
                  </a:cubicBezTo>
                  <a:cubicBezTo>
                    <a:pt x="662" y="840"/>
                    <a:pt x="434" y="736"/>
                    <a:pt x="336" y="700"/>
                  </a:cubicBezTo>
                  <a:cubicBezTo>
                    <a:pt x="239" y="664"/>
                    <a:pt x="89" y="613"/>
                    <a:pt x="71" y="571"/>
                  </a:cubicBezTo>
                  <a:cubicBezTo>
                    <a:pt x="57" y="541"/>
                    <a:pt x="55" y="517"/>
                    <a:pt x="64" y="505"/>
                  </a:cubicBezTo>
                  <a:cubicBezTo>
                    <a:pt x="68" y="500"/>
                    <a:pt x="72" y="497"/>
                    <a:pt x="78" y="496"/>
                  </a:cubicBezTo>
                  <a:cubicBezTo>
                    <a:pt x="95" y="492"/>
                    <a:pt x="214" y="517"/>
                    <a:pt x="275" y="531"/>
                  </a:cubicBezTo>
                  <a:cubicBezTo>
                    <a:pt x="272" y="527"/>
                    <a:pt x="268" y="524"/>
                    <a:pt x="265" y="520"/>
                  </a:cubicBezTo>
                  <a:cubicBezTo>
                    <a:pt x="195" y="444"/>
                    <a:pt x="127" y="369"/>
                    <a:pt x="58" y="293"/>
                  </a:cubicBezTo>
                  <a:cubicBezTo>
                    <a:pt x="43" y="278"/>
                    <a:pt x="29" y="262"/>
                    <a:pt x="16" y="246"/>
                  </a:cubicBezTo>
                  <a:cubicBezTo>
                    <a:pt x="8" y="236"/>
                    <a:pt x="0" y="223"/>
                    <a:pt x="4" y="211"/>
                  </a:cubicBezTo>
                  <a:cubicBezTo>
                    <a:pt x="7" y="203"/>
                    <a:pt x="16" y="198"/>
                    <a:pt x="24" y="195"/>
                  </a:cubicBezTo>
                  <a:cubicBezTo>
                    <a:pt x="44" y="188"/>
                    <a:pt x="65" y="192"/>
                    <a:pt x="84" y="201"/>
                  </a:cubicBezTo>
                  <a:cubicBezTo>
                    <a:pt x="103" y="210"/>
                    <a:pt x="119" y="224"/>
                    <a:pt x="134" y="237"/>
                  </a:cubicBezTo>
                  <a:cubicBezTo>
                    <a:pt x="176" y="272"/>
                    <a:pt x="218" y="307"/>
                    <a:pt x="260" y="342"/>
                  </a:cubicBezTo>
                  <a:cubicBezTo>
                    <a:pt x="261" y="341"/>
                    <a:pt x="261" y="341"/>
                    <a:pt x="261" y="341"/>
                  </a:cubicBezTo>
                  <a:cubicBezTo>
                    <a:pt x="207" y="272"/>
                    <a:pt x="153" y="203"/>
                    <a:pt x="99" y="134"/>
                  </a:cubicBezTo>
                  <a:cubicBezTo>
                    <a:pt x="89" y="121"/>
                    <a:pt x="79" y="104"/>
                    <a:pt x="89" y="91"/>
                  </a:cubicBezTo>
                  <a:cubicBezTo>
                    <a:pt x="93" y="84"/>
                    <a:pt x="102" y="81"/>
                    <a:pt x="109" y="80"/>
                  </a:cubicBezTo>
                  <a:cubicBezTo>
                    <a:pt x="129" y="76"/>
                    <a:pt x="149" y="77"/>
                    <a:pt x="167" y="83"/>
                  </a:cubicBezTo>
                  <a:cubicBezTo>
                    <a:pt x="158" y="71"/>
                    <a:pt x="149" y="60"/>
                    <a:pt x="141" y="48"/>
                  </a:cubicBezTo>
                  <a:cubicBezTo>
                    <a:pt x="137" y="43"/>
                    <a:pt x="133" y="37"/>
                    <a:pt x="134" y="30"/>
                  </a:cubicBezTo>
                  <a:cubicBezTo>
                    <a:pt x="136" y="21"/>
                    <a:pt x="145" y="17"/>
                    <a:pt x="153" y="14"/>
                  </a:cubicBezTo>
                  <a:cubicBezTo>
                    <a:pt x="197" y="0"/>
                    <a:pt x="246" y="9"/>
                    <a:pt x="288" y="30"/>
                  </a:cubicBezTo>
                  <a:cubicBezTo>
                    <a:pt x="330" y="50"/>
                    <a:pt x="365" y="80"/>
                    <a:pt x="400" y="111"/>
                  </a:cubicBezTo>
                  <a:cubicBezTo>
                    <a:pt x="429" y="136"/>
                    <a:pt x="457" y="163"/>
                    <a:pt x="485" y="18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8" name="Google Shape;1208;p35"/>
            <p:cNvSpPr/>
            <p:nvPr/>
          </p:nvSpPr>
          <p:spPr>
            <a:xfrm>
              <a:off x="5366519" y="2867207"/>
              <a:ext cx="282228" cy="405706"/>
            </a:xfrm>
            <a:custGeom>
              <a:avLst/>
              <a:gdLst/>
              <a:ahLst/>
              <a:cxnLst/>
              <a:rect l="l" t="t" r="r" b="b"/>
              <a:pathLst>
                <a:path w="269" h="387" extrusionOk="0">
                  <a:moveTo>
                    <a:pt x="269" y="154"/>
                  </a:moveTo>
                  <a:cubicBezTo>
                    <a:pt x="224" y="326"/>
                    <a:pt x="224" y="326"/>
                    <a:pt x="224" y="326"/>
                  </a:cubicBezTo>
                  <a:cubicBezTo>
                    <a:pt x="209" y="387"/>
                    <a:pt x="209" y="387"/>
                    <a:pt x="209" y="387"/>
                  </a:cubicBezTo>
                  <a:cubicBezTo>
                    <a:pt x="206" y="384"/>
                    <a:pt x="203" y="381"/>
                    <a:pt x="200" y="378"/>
                  </a:cubicBezTo>
                  <a:cubicBezTo>
                    <a:pt x="160" y="336"/>
                    <a:pt x="119" y="294"/>
                    <a:pt x="76" y="254"/>
                  </a:cubicBezTo>
                  <a:cubicBezTo>
                    <a:pt x="119" y="89"/>
                    <a:pt x="119" y="89"/>
                    <a:pt x="119" y="89"/>
                  </a:cubicBezTo>
                  <a:cubicBezTo>
                    <a:pt x="85" y="69"/>
                    <a:pt x="43" y="51"/>
                    <a:pt x="0" y="34"/>
                  </a:cubicBezTo>
                  <a:cubicBezTo>
                    <a:pt x="19" y="0"/>
                    <a:pt x="19" y="0"/>
                    <a:pt x="19" y="0"/>
                  </a:cubicBezTo>
                  <a:cubicBezTo>
                    <a:pt x="19" y="0"/>
                    <a:pt x="196" y="53"/>
                    <a:pt x="269" y="15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35"/>
            <p:cNvSpPr/>
            <p:nvPr/>
          </p:nvSpPr>
          <p:spPr>
            <a:xfrm>
              <a:off x="4936121" y="2803705"/>
              <a:ext cx="555048" cy="490375"/>
            </a:xfrm>
            <a:custGeom>
              <a:avLst/>
              <a:gdLst/>
              <a:ahLst/>
              <a:cxnLst/>
              <a:rect l="l" t="t" r="r" b="b"/>
              <a:pathLst>
                <a:path w="529" h="467" extrusionOk="0">
                  <a:moveTo>
                    <a:pt x="410" y="94"/>
                  </a:moveTo>
                  <a:cubicBezTo>
                    <a:pt x="453" y="111"/>
                    <a:pt x="495" y="129"/>
                    <a:pt x="529" y="149"/>
                  </a:cubicBezTo>
                  <a:cubicBezTo>
                    <a:pt x="486" y="314"/>
                    <a:pt x="486" y="314"/>
                    <a:pt x="486" y="314"/>
                  </a:cubicBezTo>
                  <a:cubicBezTo>
                    <a:pt x="458" y="288"/>
                    <a:pt x="430" y="261"/>
                    <a:pt x="401" y="236"/>
                  </a:cubicBezTo>
                  <a:cubicBezTo>
                    <a:pt x="366" y="205"/>
                    <a:pt x="331" y="175"/>
                    <a:pt x="289" y="155"/>
                  </a:cubicBezTo>
                  <a:cubicBezTo>
                    <a:pt x="247" y="134"/>
                    <a:pt x="198" y="125"/>
                    <a:pt x="154" y="139"/>
                  </a:cubicBezTo>
                  <a:cubicBezTo>
                    <a:pt x="146" y="142"/>
                    <a:pt x="137" y="146"/>
                    <a:pt x="135" y="155"/>
                  </a:cubicBezTo>
                  <a:cubicBezTo>
                    <a:pt x="134" y="162"/>
                    <a:pt x="138" y="168"/>
                    <a:pt x="142" y="173"/>
                  </a:cubicBezTo>
                  <a:cubicBezTo>
                    <a:pt x="150" y="185"/>
                    <a:pt x="159" y="196"/>
                    <a:pt x="168" y="208"/>
                  </a:cubicBezTo>
                  <a:cubicBezTo>
                    <a:pt x="150" y="202"/>
                    <a:pt x="130" y="201"/>
                    <a:pt x="110" y="205"/>
                  </a:cubicBezTo>
                  <a:cubicBezTo>
                    <a:pt x="103" y="206"/>
                    <a:pt x="94" y="209"/>
                    <a:pt x="90" y="216"/>
                  </a:cubicBezTo>
                  <a:cubicBezTo>
                    <a:pt x="80" y="229"/>
                    <a:pt x="90" y="246"/>
                    <a:pt x="100" y="259"/>
                  </a:cubicBezTo>
                  <a:cubicBezTo>
                    <a:pt x="154" y="328"/>
                    <a:pt x="208" y="397"/>
                    <a:pt x="262" y="466"/>
                  </a:cubicBezTo>
                  <a:cubicBezTo>
                    <a:pt x="261" y="467"/>
                    <a:pt x="261" y="467"/>
                    <a:pt x="261" y="467"/>
                  </a:cubicBezTo>
                  <a:cubicBezTo>
                    <a:pt x="219" y="432"/>
                    <a:pt x="177" y="397"/>
                    <a:pt x="135" y="362"/>
                  </a:cubicBezTo>
                  <a:cubicBezTo>
                    <a:pt x="120" y="349"/>
                    <a:pt x="104" y="335"/>
                    <a:pt x="85" y="326"/>
                  </a:cubicBezTo>
                  <a:cubicBezTo>
                    <a:pt x="66" y="317"/>
                    <a:pt x="45" y="313"/>
                    <a:pt x="25" y="320"/>
                  </a:cubicBezTo>
                  <a:cubicBezTo>
                    <a:pt x="17" y="323"/>
                    <a:pt x="8" y="328"/>
                    <a:pt x="5" y="336"/>
                  </a:cubicBezTo>
                  <a:cubicBezTo>
                    <a:pt x="0" y="334"/>
                    <a:pt x="0" y="334"/>
                    <a:pt x="0" y="334"/>
                  </a:cubicBezTo>
                  <a:cubicBezTo>
                    <a:pt x="112" y="0"/>
                    <a:pt x="112" y="0"/>
                    <a:pt x="112" y="0"/>
                  </a:cubicBezTo>
                  <a:cubicBezTo>
                    <a:pt x="112" y="0"/>
                    <a:pt x="269" y="39"/>
                    <a:pt x="410" y="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0" name="Google Shape;1210;p35"/>
            <p:cNvSpPr/>
            <p:nvPr/>
          </p:nvSpPr>
          <p:spPr>
            <a:xfrm>
              <a:off x="4856157" y="3154140"/>
              <a:ext cx="370424" cy="338676"/>
            </a:xfrm>
            <a:custGeom>
              <a:avLst/>
              <a:gdLst/>
              <a:ahLst/>
              <a:cxnLst/>
              <a:rect l="l" t="t" r="r" b="b"/>
              <a:pathLst>
                <a:path w="352" h="322" extrusionOk="0">
                  <a:moveTo>
                    <a:pt x="342" y="311"/>
                  </a:moveTo>
                  <a:cubicBezTo>
                    <a:pt x="345" y="315"/>
                    <a:pt x="349" y="318"/>
                    <a:pt x="352" y="322"/>
                  </a:cubicBezTo>
                  <a:cubicBezTo>
                    <a:pt x="291" y="308"/>
                    <a:pt x="172" y="283"/>
                    <a:pt x="155" y="287"/>
                  </a:cubicBezTo>
                  <a:cubicBezTo>
                    <a:pt x="149" y="288"/>
                    <a:pt x="145" y="291"/>
                    <a:pt x="141" y="296"/>
                  </a:cubicBezTo>
                  <a:cubicBezTo>
                    <a:pt x="0" y="227"/>
                    <a:pt x="0" y="227"/>
                    <a:pt x="0" y="227"/>
                  </a:cubicBezTo>
                  <a:cubicBezTo>
                    <a:pt x="76" y="0"/>
                    <a:pt x="76" y="0"/>
                    <a:pt x="76" y="0"/>
                  </a:cubicBezTo>
                  <a:cubicBezTo>
                    <a:pt x="81" y="2"/>
                    <a:pt x="81" y="2"/>
                    <a:pt x="81" y="2"/>
                  </a:cubicBezTo>
                  <a:cubicBezTo>
                    <a:pt x="77" y="14"/>
                    <a:pt x="85" y="27"/>
                    <a:pt x="93" y="37"/>
                  </a:cubicBezTo>
                  <a:cubicBezTo>
                    <a:pt x="106" y="53"/>
                    <a:pt x="120" y="69"/>
                    <a:pt x="135" y="84"/>
                  </a:cubicBezTo>
                  <a:cubicBezTo>
                    <a:pt x="204" y="160"/>
                    <a:pt x="272" y="235"/>
                    <a:pt x="342" y="31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1" name="Google Shape;1211;p35"/>
            <p:cNvSpPr/>
            <p:nvPr/>
          </p:nvSpPr>
          <p:spPr>
            <a:xfrm>
              <a:off x="5961550" y="3759757"/>
              <a:ext cx="417463" cy="538587"/>
            </a:xfrm>
            <a:custGeom>
              <a:avLst/>
              <a:gdLst/>
              <a:ahLst/>
              <a:cxnLst/>
              <a:rect l="l" t="t" r="r" b="b"/>
              <a:pathLst>
                <a:path w="398" h="512" extrusionOk="0">
                  <a:moveTo>
                    <a:pt x="46" y="512"/>
                  </a:moveTo>
                  <a:cubicBezTo>
                    <a:pt x="28" y="512"/>
                    <a:pt x="12" y="500"/>
                    <a:pt x="6" y="484"/>
                  </a:cubicBezTo>
                  <a:cubicBezTo>
                    <a:pt x="0" y="467"/>
                    <a:pt x="5" y="450"/>
                    <a:pt x="17" y="438"/>
                  </a:cubicBezTo>
                  <a:cubicBezTo>
                    <a:pt x="21" y="434"/>
                    <a:pt x="26" y="431"/>
                    <a:pt x="32" y="429"/>
                  </a:cubicBezTo>
                  <a:cubicBezTo>
                    <a:pt x="36" y="428"/>
                    <a:pt x="41" y="430"/>
                    <a:pt x="43" y="434"/>
                  </a:cubicBezTo>
                  <a:cubicBezTo>
                    <a:pt x="44" y="439"/>
                    <a:pt x="42" y="444"/>
                    <a:pt x="38" y="445"/>
                  </a:cubicBezTo>
                  <a:cubicBezTo>
                    <a:pt x="34" y="446"/>
                    <a:pt x="31" y="448"/>
                    <a:pt x="29" y="450"/>
                  </a:cubicBezTo>
                  <a:cubicBezTo>
                    <a:pt x="21" y="458"/>
                    <a:pt x="19" y="468"/>
                    <a:pt x="22" y="478"/>
                  </a:cubicBezTo>
                  <a:cubicBezTo>
                    <a:pt x="27" y="491"/>
                    <a:pt x="42" y="498"/>
                    <a:pt x="55" y="493"/>
                  </a:cubicBezTo>
                  <a:cubicBezTo>
                    <a:pt x="57" y="492"/>
                    <a:pt x="60" y="491"/>
                    <a:pt x="66" y="489"/>
                  </a:cubicBezTo>
                  <a:cubicBezTo>
                    <a:pt x="100" y="475"/>
                    <a:pt x="204" y="417"/>
                    <a:pt x="280" y="311"/>
                  </a:cubicBezTo>
                  <a:cubicBezTo>
                    <a:pt x="348" y="216"/>
                    <a:pt x="380" y="109"/>
                    <a:pt x="381" y="64"/>
                  </a:cubicBezTo>
                  <a:cubicBezTo>
                    <a:pt x="381" y="51"/>
                    <a:pt x="381" y="43"/>
                    <a:pt x="381" y="42"/>
                  </a:cubicBezTo>
                  <a:cubicBezTo>
                    <a:pt x="380" y="35"/>
                    <a:pt x="377" y="28"/>
                    <a:pt x="372" y="24"/>
                  </a:cubicBezTo>
                  <a:cubicBezTo>
                    <a:pt x="367" y="19"/>
                    <a:pt x="361" y="17"/>
                    <a:pt x="354" y="18"/>
                  </a:cubicBezTo>
                  <a:cubicBezTo>
                    <a:pt x="346" y="18"/>
                    <a:pt x="338" y="23"/>
                    <a:pt x="334" y="30"/>
                  </a:cubicBezTo>
                  <a:cubicBezTo>
                    <a:pt x="331" y="34"/>
                    <a:pt x="330" y="39"/>
                    <a:pt x="330" y="45"/>
                  </a:cubicBezTo>
                  <a:cubicBezTo>
                    <a:pt x="330" y="49"/>
                    <a:pt x="326" y="53"/>
                    <a:pt x="322" y="54"/>
                  </a:cubicBezTo>
                  <a:cubicBezTo>
                    <a:pt x="317" y="54"/>
                    <a:pt x="313" y="50"/>
                    <a:pt x="313" y="45"/>
                  </a:cubicBezTo>
                  <a:cubicBezTo>
                    <a:pt x="312" y="37"/>
                    <a:pt x="315" y="28"/>
                    <a:pt x="319" y="21"/>
                  </a:cubicBezTo>
                  <a:cubicBezTo>
                    <a:pt x="326" y="9"/>
                    <a:pt x="339" y="1"/>
                    <a:pt x="353" y="1"/>
                  </a:cubicBezTo>
                  <a:cubicBezTo>
                    <a:pt x="364" y="0"/>
                    <a:pt x="375" y="4"/>
                    <a:pt x="383" y="11"/>
                  </a:cubicBezTo>
                  <a:cubicBezTo>
                    <a:pt x="392" y="19"/>
                    <a:pt x="397" y="29"/>
                    <a:pt x="398" y="40"/>
                  </a:cubicBezTo>
                  <a:cubicBezTo>
                    <a:pt x="398" y="42"/>
                    <a:pt x="398" y="51"/>
                    <a:pt x="398" y="64"/>
                  </a:cubicBezTo>
                  <a:cubicBezTo>
                    <a:pt x="397" y="109"/>
                    <a:pt x="368" y="218"/>
                    <a:pt x="294" y="321"/>
                  </a:cubicBezTo>
                  <a:cubicBezTo>
                    <a:pt x="215" y="430"/>
                    <a:pt x="107" y="491"/>
                    <a:pt x="72" y="505"/>
                  </a:cubicBezTo>
                  <a:cubicBezTo>
                    <a:pt x="67" y="507"/>
                    <a:pt x="63" y="508"/>
                    <a:pt x="61" y="509"/>
                  </a:cubicBezTo>
                  <a:cubicBezTo>
                    <a:pt x="56" y="511"/>
                    <a:pt x="51" y="512"/>
                    <a:pt x="46" y="5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35"/>
            <p:cNvSpPr/>
            <p:nvPr/>
          </p:nvSpPr>
          <p:spPr>
            <a:xfrm>
              <a:off x="5357111" y="2856624"/>
              <a:ext cx="299867" cy="424520"/>
            </a:xfrm>
            <a:custGeom>
              <a:avLst/>
              <a:gdLst/>
              <a:ahLst/>
              <a:cxnLst/>
              <a:rect l="l" t="t" r="r" b="b"/>
              <a:pathLst>
                <a:path w="286" h="405" extrusionOk="0">
                  <a:moveTo>
                    <a:pt x="218" y="405"/>
                  </a:moveTo>
                  <a:cubicBezTo>
                    <a:pt x="215" y="405"/>
                    <a:pt x="213" y="404"/>
                    <a:pt x="212" y="403"/>
                  </a:cubicBezTo>
                  <a:cubicBezTo>
                    <a:pt x="210" y="401"/>
                    <a:pt x="208" y="399"/>
                    <a:pt x="206" y="397"/>
                  </a:cubicBezTo>
                  <a:cubicBezTo>
                    <a:pt x="203" y="394"/>
                    <a:pt x="203" y="394"/>
                    <a:pt x="203" y="394"/>
                  </a:cubicBezTo>
                  <a:cubicBezTo>
                    <a:pt x="162" y="351"/>
                    <a:pt x="120" y="309"/>
                    <a:pt x="79" y="270"/>
                  </a:cubicBezTo>
                  <a:cubicBezTo>
                    <a:pt x="77" y="268"/>
                    <a:pt x="76" y="265"/>
                    <a:pt x="77" y="262"/>
                  </a:cubicBezTo>
                  <a:cubicBezTo>
                    <a:pt x="118" y="103"/>
                    <a:pt x="118" y="103"/>
                    <a:pt x="118" y="103"/>
                  </a:cubicBezTo>
                  <a:cubicBezTo>
                    <a:pt x="87" y="86"/>
                    <a:pt x="50" y="69"/>
                    <a:pt x="6" y="52"/>
                  </a:cubicBezTo>
                  <a:cubicBezTo>
                    <a:pt x="3" y="51"/>
                    <a:pt x="2" y="49"/>
                    <a:pt x="1" y="47"/>
                  </a:cubicBezTo>
                  <a:cubicBezTo>
                    <a:pt x="0" y="45"/>
                    <a:pt x="0" y="42"/>
                    <a:pt x="1" y="40"/>
                  </a:cubicBezTo>
                  <a:cubicBezTo>
                    <a:pt x="20" y="5"/>
                    <a:pt x="20" y="5"/>
                    <a:pt x="20" y="5"/>
                  </a:cubicBezTo>
                  <a:cubicBezTo>
                    <a:pt x="22" y="2"/>
                    <a:pt x="26" y="0"/>
                    <a:pt x="30" y="1"/>
                  </a:cubicBezTo>
                  <a:cubicBezTo>
                    <a:pt x="37" y="4"/>
                    <a:pt x="211" y="56"/>
                    <a:pt x="285" y="159"/>
                  </a:cubicBezTo>
                  <a:cubicBezTo>
                    <a:pt x="286" y="161"/>
                    <a:pt x="286" y="163"/>
                    <a:pt x="286" y="166"/>
                  </a:cubicBezTo>
                  <a:cubicBezTo>
                    <a:pt x="226" y="399"/>
                    <a:pt x="226" y="399"/>
                    <a:pt x="226" y="399"/>
                  </a:cubicBezTo>
                  <a:cubicBezTo>
                    <a:pt x="225" y="402"/>
                    <a:pt x="223" y="404"/>
                    <a:pt x="220" y="405"/>
                  </a:cubicBezTo>
                  <a:cubicBezTo>
                    <a:pt x="219" y="405"/>
                    <a:pt x="218" y="405"/>
                    <a:pt x="218" y="405"/>
                  </a:cubicBezTo>
                  <a:close/>
                  <a:moveTo>
                    <a:pt x="95" y="262"/>
                  </a:moveTo>
                  <a:cubicBezTo>
                    <a:pt x="134" y="299"/>
                    <a:pt x="174" y="339"/>
                    <a:pt x="213" y="380"/>
                  </a:cubicBezTo>
                  <a:cubicBezTo>
                    <a:pt x="268" y="165"/>
                    <a:pt x="268" y="165"/>
                    <a:pt x="268" y="165"/>
                  </a:cubicBezTo>
                  <a:cubicBezTo>
                    <a:pt x="205" y="81"/>
                    <a:pt x="64" y="30"/>
                    <a:pt x="32" y="20"/>
                  </a:cubicBezTo>
                  <a:cubicBezTo>
                    <a:pt x="21" y="40"/>
                    <a:pt x="21" y="40"/>
                    <a:pt x="21" y="40"/>
                  </a:cubicBezTo>
                  <a:cubicBezTo>
                    <a:pt x="64" y="57"/>
                    <a:pt x="102" y="74"/>
                    <a:pt x="132" y="91"/>
                  </a:cubicBezTo>
                  <a:cubicBezTo>
                    <a:pt x="136" y="93"/>
                    <a:pt x="138" y="97"/>
                    <a:pt x="137" y="101"/>
                  </a:cubicBezTo>
                  <a:lnTo>
                    <a:pt x="95" y="26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3" name="Google Shape;1213;p35"/>
            <p:cNvSpPr/>
            <p:nvPr/>
          </p:nvSpPr>
          <p:spPr>
            <a:xfrm>
              <a:off x="5201886" y="3282319"/>
              <a:ext cx="105836" cy="135235"/>
            </a:xfrm>
            <a:custGeom>
              <a:avLst/>
              <a:gdLst/>
              <a:ahLst/>
              <a:cxnLst/>
              <a:rect l="l" t="t" r="r" b="b"/>
              <a:pathLst>
                <a:path w="101" h="128" extrusionOk="0">
                  <a:moveTo>
                    <a:pt x="91" y="128"/>
                  </a:moveTo>
                  <a:cubicBezTo>
                    <a:pt x="89" y="128"/>
                    <a:pt x="86" y="127"/>
                    <a:pt x="85" y="125"/>
                  </a:cubicBezTo>
                  <a:cubicBezTo>
                    <a:pt x="2" y="15"/>
                    <a:pt x="2" y="15"/>
                    <a:pt x="2" y="15"/>
                  </a:cubicBezTo>
                  <a:cubicBezTo>
                    <a:pt x="0" y="11"/>
                    <a:pt x="0" y="6"/>
                    <a:pt x="4" y="3"/>
                  </a:cubicBezTo>
                  <a:cubicBezTo>
                    <a:pt x="8" y="0"/>
                    <a:pt x="13" y="1"/>
                    <a:pt x="16" y="5"/>
                  </a:cubicBezTo>
                  <a:cubicBezTo>
                    <a:pt x="98" y="115"/>
                    <a:pt x="98" y="115"/>
                    <a:pt x="98" y="115"/>
                  </a:cubicBezTo>
                  <a:cubicBezTo>
                    <a:pt x="101" y="119"/>
                    <a:pt x="100" y="124"/>
                    <a:pt x="96" y="127"/>
                  </a:cubicBezTo>
                  <a:cubicBezTo>
                    <a:pt x="95" y="128"/>
                    <a:pt x="93" y="128"/>
                    <a:pt x="91" y="1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4" name="Google Shape;1214;p35"/>
            <p:cNvSpPr/>
            <p:nvPr/>
          </p:nvSpPr>
          <p:spPr>
            <a:xfrm>
              <a:off x="5103106" y="3011850"/>
              <a:ext cx="310451" cy="321036"/>
            </a:xfrm>
            <a:custGeom>
              <a:avLst/>
              <a:gdLst/>
              <a:ahLst/>
              <a:cxnLst/>
              <a:rect l="l" t="t" r="r" b="b"/>
              <a:pathLst>
                <a:path w="296" h="306" extrusionOk="0">
                  <a:moveTo>
                    <a:pt x="286" y="306"/>
                  </a:moveTo>
                  <a:cubicBezTo>
                    <a:pt x="283" y="306"/>
                    <a:pt x="280" y="304"/>
                    <a:pt x="279" y="301"/>
                  </a:cubicBezTo>
                  <a:cubicBezTo>
                    <a:pt x="278" y="301"/>
                    <a:pt x="260" y="267"/>
                    <a:pt x="223" y="219"/>
                  </a:cubicBezTo>
                  <a:cubicBezTo>
                    <a:pt x="186" y="172"/>
                    <a:pt x="6" y="18"/>
                    <a:pt x="4" y="16"/>
                  </a:cubicBezTo>
                  <a:cubicBezTo>
                    <a:pt x="0" y="13"/>
                    <a:pt x="0" y="8"/>
                    <a:pt x="3" y="4"/>
                  </a:cubicBezTo>
                  <a:cubicBezTo>
                    <a:pt x="6" y="1"/>
                    <a:pt x="11" y="0"/>
                    <a:pt x="15" y="3"/>
                  </a:cubicBezTo>
                  <a:cubicBezTo>
                    <a:pt x="22" y="10"/>
                    <a:pt x="198" y="161"/>
                    <a:pt x="236" y="209"/>
                  </a:cubicBezTo>
                  <a:cubicBezTo>
                    <a:pt x="274" y="257"/>
                    <a:pt x="293" y="292"/>
                    <a:pt x="294" y="293"/>
                  </a:cubicBezTo>
                  <a:cubicBezTo>
                    <a:pt x="296" y="297"/>
                    <a:pt x="294" y="302"/>
                    <a:pt x="290" y="305"/>
                  </a:cubicBezTo>
                  <a:cubicBezTo>
                    <a:pt x="289" y="305"/>
                    <a:pt x="287" y="306"/>
                    <a:pt x="286" y="30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35"/>
            <p:cNvSpPr/>
            <p:nvPr/>
          </p:nvSpPr>
          <p:spPr>
            <a:xfrm>
              <a:off x="5215997" y="3483407"/>
              <a:ext cx="70557" cy="75261"/>
            </a:xfrm>
            <a:custGeom>
              <a:avLst/>
              <a:gdLst/>
              <a:ahLst/>
              <a:cxnLst/>
              <a:rect l="l" t="t" r="r" b="b"/>
              <a:pathLst>
                <a:path w="67" h="72" extrusionOk="0">
                  <a:moveTo>
                    <a:pt x="58" y="72"/>
                  </a:moveTo>
                  <a:cubicBezTo>
                    <a:pt x="56" y="72"/>
                    <a:pt x="53" y="71"/>
                    <a:pt x="52" y="69"/>
                  </a:cubicBezTo>
                  <a:cubicBezTo>
                    <a:pt x="3" y="15"/>
                    <a:pt x="3" y="15"/>
                    <a:pt x="3" y="15"/>
                  </a:cubicBezTo>
                  <a:cubicBezTo>
                    <a:pt x="0" y="11"/>
                    <a:pt x="0" y="6"/>
                    <a:pt x="4" y="3"/>
                  </a:cubicBezTo>
                  <a:cubicBezTo>
                    <a:pt x="7" y="0"/>
                    <a:pt x="12" y="0"/>
                    <a:pt x="16" y="3"/>
                  </a:cubicBezTo>
                  <a:cubicBezTo>
                    <a:pt x="64" y="57"/>
                    <a:pt x="64" y="57"/>
                    <a:pt x="64" y="57"/>
                  </a:cubicBezTo>
                  <a:cubicBezTo>
                    <a:pt x="67" y="61"/>
                    <a:pt x="67" y="66"/>
                    <a:pt x="64" y="69"/>
                  </a:cubicBezTo>
                  <a:cubicBezTo>
                    <a:pt x="62" y="71"/>
                    <a:pt x="60" y="72"/>
                    <a:pt x="58" y="7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6" name="Google Shape;1216;p35"/>
            <p:cNvSpPr/>
            <p:nvPr/>
          </p:nvSpPr>
          <p:spPr>
            <a:xfrm>
              <a:off x="6054450" y="3838545"/>
              <a:ext cx="237542" cy="344555"/>
            </a:xfrm>
            <a:custGeom>
              <a:avLst/>
              <a:gdLst/>
              <a:ahLst/>
              <a:cxnLst/>
              <a:rect l="l" t="t" r="r" b="b"/>
              <a:pathLst>
                <a:path w="227" h="329" extrusionOk="0">
                  <a:moveTo>
                    <a:pt x="9" y="329"/>
                  </a:moveTo>
                  <a:cubicBezTo>
                    <a:pt x="7" y="329"/>
                    <a:pt x="5" y="329"/>
                    <a:pt x="4" y="327"/>
                  </a:cubicBezTo>
                  <a:cubicBezTo>
                    <a:pt x="0" y="324"/>
                    <a:pt x="0" y="319"/>
                    <a:pt x="3" y="315"/>
                  </a:cubicBezTo>
                  <a:cubicBezTo>
                    <a:pt x="80" y="226"/>
                    <a:pt x="168" y="125"/>
                    <a:pt x="210" y="7"/>
                  </a:cubicBezTo>
                  <a:cubicBezTo>
                    <a:pt x="211" y="2"/>
                    <a:pt x="216" y="0"/>
                    <a:pt x="221" y="1"/>
                  </a:cubicBezTo>
                  <a:cubicBezTo>
                    <a:pt x="225" y="3"/>
                    <a:pt x="227" y="8"/>
                    <a:pt x="226" y="12"/>
                  </a:cubicBezTo>
                  <a:cubicBezTo>
                    <a:pt x="183" y="134"/>
                    <a:pt x="94" y="236"/>
                    <a:pt x="16" y="327"/>
                  </a:cubicBezTo>
                  <a:cubicBezTo>
                    <a:pt x="14" y="328"/>
                    <a:pt x="12" y="329"/>
                    <a:pt x="9" y="3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7" name="Google Shape;1217;p35"/>
            <p:cNvSpPr/>
            <p:nvPr/>
          </p:nvSpPr>
          <p:spPr>
            <a:xfrm>
              <a:off x="5725184" y="3765636"/>
              <a:ext cx="110539" cy="151699"/>
            </a:xfrm>
            <a:custGeom>
              <a:avLst/>
              <a:gdLst/>
              <a:ahLst/>
              <a:cxnLst/>
              <a:rect l="l" t="t" r="r" b="b"/>
              <a:pathLst>
                <a:path w="106" h="145" extrusionOk="0">
                  <a:moveTo>
                    <a:pt x="9" y="145"/>
                  </a:moveTo>
                  <a:cubicBezTo>
                    <a:pt x="8" y="145"/>
                    <a:pt x="6" y="144"/>
                    <a:pt x="5" y="143"/>
                  </a:cubicBezTo>
                  <a:cubicBezTo>
                    <a:pt x="1" y="141"/>
                    <a:pt x="0" y="135"/>
                    <a:pt x="2" y="131"/>
                  </a:cubicBezTo>
                  <a:cubicBezTo>
                    <a:pt x="89" y="5"/>
                    <a:pt x="89" y="5"/>
                    <a:pt x="89" y="5"/>
                  </a:cubicBezTo>
                  <a:cubicBezTo>
                    <a:pt x="92" y="1"/>
                    <a:pt x="97" y="0"/>
                    <a:pt x="101" y="3"/>
                  </a:cubicBezTo>
                  <a:cubicBezTo>
                    <a:pt x="105" y="5"/>
                    <a:pt x="106" y="10"/>
                    <a:pt x="103" y="14"/>
                  </a:cubicBezTo>
                  <a:cubicBezTo>
                    <a:pt x="16" y="141"/>
                    <a:pt x="16" y="141"/>
                    <a:pt x="16" y="141"/>
                  </a:cubicBezTo>
                  <a:cubicBezTo>
                    <a:pt x="15" y="143"/>
                    <a:pt x="12" y="145"/>
                    <a:pt x="9" y="1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35"/>
            <p:cNvSpPr/>
            <p:nvPr/>
          </p:nvSpPr>
          <p:spPr>
            <a:xfrm>
              <a:off x="5796917" y="3825610"/>
              <a:ext cx="44686" cy="139939"/>
            </a:xfrm>
            <a:custGeom>
              <a:avLst/>
              <a:gdLst/>
              <a:ahLst/>
              <a:cxnLst/>
              <a:rect l="l" t="t" r="r" b="b"/>
              <a:pathLst>
                <a:path w="42" h="134" extrusionOk="0">
                  <a:moveTo>
                    <a:pt x="9" y="134"/>
                  </a:moveTo>
                  <a:cubicBezTo>
                    <a:pt x="8" y="134"/>
                    <a:pt x="8" y="134"/>
                    <a:pt x="7" y="134"/>
                  </a:cubicBezTo>
                  <a:cubicBezTo>
                    <a:pt x="3" y="133"/>
                    <a:pt x="0" y="128"/>
                    <a:pt x="1" y="124"/>
                  </a:cubicBezTo>
                  <a:cubicBezTo>
                    <a:pt x="25" y="8"/>
                    <a:pt x="25" y="8"/>
                    <a:pt x="25" y="8"/>
                  </a:cubicBezTo>
                  <a:cubicBezTo>
                    <a:pt x="25" y="3"/>
                    <a:pt x="30" y="0"/>
                    <a:pt x="35" y="1"/>
                  </a:cubicBezTo>
                  <a:cubicBezTo>
                    <a:pt x="39" y="2"/>
                    <a:pt x="42" y="7"/>
                    <a:pt x="41" y="11"/>
                  </a:cubicBezTo>
                  <a:cubicBezTo>
                    <a:pt x="17" y="127"/>
                    <a:pt x="17" y="127"/>
                    <a:pt x="17" y="127"/>
                  </a:cubicBezTo>
                  <a:cubicBezTo>
                    <a:pt x="16" y="131"/>
                    <a:pt x="13" y="134"/>
                    <a:pt x="9" y="1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9" name="Google Shape;1219;p35"/>
            <p:cNvSpPr/>
            <p:nvPr/>
          </p:nvSpPr>
          <p:spPr>
            <a:xfrm>
              <a:off x="5639339" y="3660977"/>
              <a:ext cx="115243" cy="145819"/>
            </a:xfrm>
            <a:custGeom>
              <a:avLst/>
              <a:gdLst/>
              <a:ahLst/>
              <a:cxnLst/>
              <a:rect l="l" t="t" r="r" b="b"/>
              <a:pathLst>
                <a:path w="109" h="139" extrusionOk="0">
                  <a:moveTo>
                    <a:pt x="10" y="139"/>
                  </a:moveTo>
                  <a:cubicBezTo>
                    <a:pt x="8" y="139"/>
                    <a:pt x="6" y="138"/>
                    <a:pt x="4" y="137"/>
                  </a:cubicBezTo>
                  <a:cubicBezTo>
                    <a:pt x="0" y="134"/>
                    <a:pt x="0" y="128"/>
                    <a:pt x="3" y="125"/>
                  </a:cubicBezTo>
                  <a:cubicBezTo>
                    <a:pt x="37" y="88"/>
                    <a:pt x="67" y="48"/>
                    <a:pt x="92" y="6"/>
                  </a:cubicBezTo>
                  <a:cubicBezTo>
                    <a:pt x="95" y="2"/>
                    <a:pt x="100" y="0"/>
                    <a:pt x="104" y="3"/>
                  </a:cubicBezTo>
                  <a:cubicBezTo>
                    <a:pt x="108" y="5"/>
                    <a:pt x="109" y="10"/>
                    <a:pt x="107" y="15"/>
                  </a:cubicBezTo>
                  <a:cubicBezTo>
                    <a:pt x="81" y="58"/>
                    <a:pt x="50" y="99"/>
                    <a:pt x="16" y="136"/>
                  </a:cubicBezTo>
                  <a:cubicBezTo>
                    <a:pt x="14" y="138"/>
                    <a:pt x="12" y="139"/>
                    <a:pt x="10" y="1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0" name="Google Shape;1220;p35"/>
            <p:cNvSpPr/>
            <p:nvPr/>
          </p:nvSpPr>
          <p:spPr>
            <a:xfrm>
              <a:off x="5662858" y="922177"/>
              <a:ext cx="182273" cy="150523"/>
            </a:xfrm>
            <a:custGeom>
              <a:avLst/>
              <a:gdLst/>
              <a:ahLst/>
              <a:cxnLst/>
              <a:rect l="l" t="t" r="r" b="b"/>
              <a:pathLst>
                <a:path w="174" h="143" extrusionOk="0">
                  <a:moveTo>
                    <a:pt x="160" y="71"/>
                  </a:moveTo>
                  <a:cubicBezTo>
                    <a:pt x="159" y="72"/>
                    <a:pt x="158" y="74"/>
                    <a:pt x="157" y="76"/>
                  </a:cubicBezTo>
                  <a:cubicBezTo>
                    <a:pt x="138" y="104"/>
                    <a:pt x="109" y="126"/>
                    <a:pt x="76" y="136"/>
                  </a:cubicBezTo>
                  <a:cubicBezTo>
                    <a:pt x="61" y="140"/>
                    <a:pt x="44" y="143"/>
                    <a:pt x="30" y="137"/>
                  </a:cubicBezTo>
                  <a:cubicBezTo>
                    <a:pt x="26" y="136"/>
                    <a:pt x="23" y="134"/>
                    <a:pt x="21" y="132"/>
                  </a:cubicBezTo>
                  <a:cubicBezTo>
                    <a:pt x="8" y="124"/>
                    <a:pt x="0" y="109"/>
                    <a:pt x="0" y="94"/>
                  </a:cubicBezTo>
                  <a:cubicBezTo>
                    <a:pt x="0" y="75"/>
                    <a:pt x="12" y="58"/>
                    <a:pt x="25" y="43"/>
                  </a:cubicBezTo>
                  <a:cubicBezTo>
                    <a:pt x="32" y="35"/>
                    <a:pt x="40" y="27"/>
                    <a:pt x="49" y="21"/>
                  </a:cubicBezTo>
                  <a:cubicBezTo>
                    <a:pt x="52" y="18"/>
                    <a:pt x="55" y="16"/>
                    <a:pt x="59" y="14"/>
                  </a:cubicBezTo>
                  <a:cubicBezTo>
                    <a:pt x="80" y="4"/>
                    <a:pt x="103" y="0"/>
                    <a:pt x="126" y="3"/>
                  </a:cubicBezTo>
                  <a:cubicBezTo>
                    <a:pt x="142" y="5"/>
                    <a:pt x="159" y="11"/>
                    <a:pt x="166" y="25"/>
                  </a:cubicBezTo>
                  <a:cubicBezTo>
                    <a:pt x="174" y="39"/>
                    <a:pt x="169" y="57"/>
                    <a:pt x="160" y="7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35"/>
            <p:cNvSpPr/>
            <p:nvPr/>
          </p:nvSpPr>
          <p:spPr>
            <a:xfrm>
              <a:off x="5538208" y="996263"/>
              <a:ext cx="335146" cy="259887"/>
            </a:xfrm>
            <a:custGeom>
              <a:avLst/>
              <a:gdLst/>
              <a:ahLst/>
              <a:cxnLst/>
              <a:rect l="l" t="t" r="r" b="b"/>
              <a:pathLst>
                <a:path w="320" h="247" extrusionOk="0">
                  <a:moveTo>
                    <a:pt x="302" y="108"/>
                  </a:moveTo>
                  <a:cubicBezTo>
                    <a:pt x="301" y="109"/>
                    <a:pt x="301" y="109"/>
                    <a:pt x="301" y="110"/>
                  </a:cubicBezTo>
                  <a:cubicBezTo>
                    <a:pt x="288" y="129"/>
                    <a:pt x="269" y="144"/>
                    <a:pt x="250" y="156"/>
                  </a:cubicBezTo>
                  <a:cubicBezTo>
                    <a:pt x="204" y="184"/>
                    <a:pt x="152" y="200"/>
                    <a:pt x="104" y="225"/>
                  </a:cubicBezTo>
                  <a:cubicBezTo>
                    <a:pt x="87" y="233"/>
                    <a:pt x="70" y="243"/>
                    <a:pt x="51" y="245"/>
                  </a:cubicBezTo>
                  <a:cubicBezTo>
                    <a:pt x="40" y="247"/>
                    <a:pt x="27" y="244"/>
                    <a:pt x="18" y="238"/>
                  </a:cubicBezTo>
                  <a:cubicBezTo>
                    <a:pt x="11" y="233"/>
                    <a:pt x="6" y="228"/>
                    <a:pt x="4" y="220"/>
                  </a:cubicBezTo>
                  <a:cubicBezTo>
                    <a:pt x="0" y="208"/>
                    <a:pt x="4" y="195"/>
                    <a:pt x="9" y="184"/>
                  </a:cubicBezTo>
                  <a:cubicBezTo>
                    <a:pt x="25" y="150"/>
                    <a:pt x="53" y="125"/>
                    <a:pt x="82" y="103"/>
                  </a:cubicBezTo>
                  <a:cubicBezTo>
                    <a:pt x="100" y="88"/>
                    <a:pt x="120" y="74"/>
                    <a:pt x="140" y="61"/>
                  </a:cubicBezTo>
                  <a:cubicBezTo>
                    <a:pt x="142" y="63"/>
                    <a:pt x="145" y="65"/>
                    <a:pt x="149" y="66"/>
                  </a:cubicBezTo>
                  <a:cubicBezTo>
                    <a:pt x="163" y="72"/>
                    <a:pt x="180" y="69"/>
                    <a:pt x="195" y="65"/>
                  </a:cubicBezTo>
                  <a:cubicBezTo>
                    <a:pt x="228" y="55"/>
                    <a:pt x="257" y="33"/>
                    <a:pt x="276" y="5"/>
                  </a:cubicBezTo>
                  <a:cubicBezTo>
                    <a:pt x="277" y="3"/>
                    <a:pt x="278" y="1"/>
                    <a:pt x="279" y="0"/>
                  </a:cubicBezTo>
                  <a:cubicBezTo>
                    <a:pt x="298" y="7"/>
                    <a:pt x="312" y="25"/>
                    <a:pt x="316" y="44"/>
                  </a:cubicBezTo>
                  <a:cubicBezTo>
                    <a:pt x="320" y="66"/>
                    <a:pt x="314" y="89"/>
                    <a:pt x="302" y="10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2" name="Google Shape;1222;p35"/>
            <p:cNvSpPr/>
            <p:nvPr/>
          </p:nvSpPr>
          <p:spPr>
            <a:xfrm>
              <a:off x="5539384" y="1110330"/>
              <a:ext cx="345729" cy="211672"/>
            </a:xfrm>
            <a:custGeom>
              <a:avLst/>
              <a:gdLst/>
              <a:ahLst/>
              <a:cxnLst/>
              <a:rect l="l" t="t" r="r" b="b"/>
              <a:pathLst>
                <a:path w="330" h="202" extrusionOk="0">
                  <a:moveTo>
                    <a:pt x="326" y="82"/>
                  </a:moveTo>
                  <a:cubicBezTo>
                    <a:pt x="324" y="89"/>
                    <a:pt x="321" y="95"/>
                    <a:pt x="318" y="101"/>
                  </a:cubicBezTo>
                  <a:cubicBezTo>
                    <a:pt x="307" y="120"/>
                    <a:pt x="290" y="135"/>
                    <a:pt x="271" y="146"/>
                  </a:cubicBezTo>
                  <a:cubicBezTo>
                    <a:pt x="246" y="161"/>
                    <a:pt x="218" y="168"/>
                    <a:pt x="190" y="175"/>
                  </a:cubicBezTo>
                  <a:cubicBezTo>
                    <a:pt x="145" y="186"/>
                    <a:pt x="99" y="194"/>
                    <a:pt x="53" y="200"/>
                  </a:cubicBezTo>
                  <a:cubicBezTo>
                    <a:pt x="44" y="201"/>
                    <a:pt x="33" y="202"/>
                    <a:pt x="25" y="200"/>
                  </a:cubicBezTo>
                  <a:cubicBezTo>
                    <a:pt x="21" y="199"/>
                    <a:pt x="18" y="197"/>
                    <a:pt x="15" y="195"/>
                  </a:cubicBezTo>
                  <a:cubicBezTo>
                    <a:pt x="4" y="187"/>
                    <a:pt x="0" y="171"/>
                    <a:pt x="3" y="158"/>
                  </a:cubicBezTo>
                  <a:cubicBezTo>
                    <a:pt x="5" y="148"/>
                    <a:pt x="11" y="138"/>
                    <a:pt x="17" y="130"/>
                  </a:cubicBezTo>
                  <a:cubicBezTo>
                    <a:pt x="26" y="136"/>
                    <a:pt x="39" y="139"/>
                    <a:pt x="50" y="137"/>
                  </a:cubicBezTo>
                  <a:cubicBezTo>
                    <a:pt x="69" y="135"/>
                    <a:pt x="86" y="125"/>
                    <a:pt x="103" y="117"/>
                  </a:cubicBezTo>
                  <a:cubicBezTo>
                    <a:pt x="151" y="92"/>
                    <a:pt x="203" y="76"/>
                    <a:pt x="249" y="48"/>
                  </a:cubicBezTo>
                  <a:cubicBezTo>
                    <a:pt x="268" y="36"/>
                    <a:pt x="287" y="21"/>
                    <a:pt x="300" y="2"/>
                  </a:cubicBezTo>
                  <a:cubicBezTo>
                    <a:pt x="300" y="1"/>
                    <a:pt x="300" y="1"/>
                    <a:pt x="301" y="0"/>
                  </a:cubicBezTo>
                  <a:cubicBezTo>
                    <a:pt x="317" y="10"/>
                    <a:pt x="326" y="28"/>
                    <a:pt x="328" y="47"/>
                  </a:cubicBezTo>
                  <a:cubicBezTo>
                    <a:pt x="330" y="59"/>
                    <a:pt x="329" y="71"/>
                    <a:pt x="326" y="8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3" name="Google Shape;1223;p35"/>
            <p:cNvSpPr/>
            <p:nvPr/>
          </p:nvSpPr>
          <p:spPr>
            <a:xfrm>
              <a:off x="5548792" y="1214991"/>
              <a:ext cx="379832" cy="199912"/>
            </a:xfrm>
            <a:custGeom>
              <a:avLst/>
              <a:gdLst/>
              <a:ahLst/>
              <a:cxnLst/>
              <a:rect l="l" t="t" r="r" b="b"/>
              <a:pathLst>
                <a:path w="361" h="190" extrusionOk="0">
                  <a:moveTo>
                    <a:pt x="361" y="55"/>
                  </a:moveTo>
                  <a:cubicBezTo>
                    <a:pt x="359" y="73"/>
                    <a:pt x="351" y="89"/>
                    <a:pt x="340" y="102"/>
                  </a:cubicBezTo>
                  <a:cubicBezTo>
                    <a:pt x="334" y="109"/>
                    <a:pt x="327" y="115"/>
                    <a:pt x="320" y="121"/>
                  </a:cubicBezTo>
                  <a:cubicBezTo>
                    <a:pt x="298" y="136"/>
                    <a:pt x="273" y="145"/>
                    <a:pt x="247" y="153"/>
                  </a:cubicBezTo>
                  <a:cubicBezTo>
                    <a:pt x="218" y="162"/>
                    <a:pt x="189" y="169"/>
                    <a:pt x="160" y="176"/>
                  </a:cubicBezTo>
                  <a:cubicBezTo>
                    <a:pt x="152" y="178"/>
                    <a:pt x="145" y="180"/>
                    <a:pt x="137" y="181"/>
                  </a:cubicBezTo>
                  <a:cubicBezTo>
                    <a:pt x="116" y="186"/>
                    <a:pt x="94" y="190"/>
                    <a:pt x="72" y="188"/>
                  </a:cubicBezTo>
                  <a:cubicBezTo>
                    <a:pt x="50" y="186"/>
                    <a:pt x="28" y="177"/>
                    <a:pt x="14" y="159"/>
                  </a:cubicBezTo>
                  <a:cubicBezTo>
                    <a:pt x="2" y="142"/>
                    <a:pt x="0" y="116"/>
                    <a:pt x="15" y="100"/>
                  </a:cubicBezTo>
                  <a:cubicBezTo>
                    <a:pt x="23" y="102"/>
                    <a:pt x="34" y="101"/>
                    <a:pt x="43" y="100"/>
                  </a:cubicBezTo>
                  <a:cubicBezTo>
                    <a:pt x="89" y="94"/>
                    <a:pt x="135" y="86"/>
                    <a:pt x="180" y="75"/>
                  </a:cubicBezTo>
                  <a:cubicBezTo>
                    <a:pt x="208" y="68"/>
                    <a:pt x="236" y="61"/>
                    <a:pt x="261" y="46"/>
                  </a:cubicBezTo>
                  <a:cubicBezTo>
                    <a:pt x="280" y="35"/>
                    <a:pt x="297" y="20"/>
                    <a:pt x="308" y="1"/>
                  </a:cubicBezTo>
                  <a:cubicBezTo>
                    <a:pt x="322" y="0"/>
                    <a:pt x="336" y="7"/>
                    <a:pt x="346" y="18"/>
                  </a:cubicBezTo>
                  <a:cubicBezTo>
                    <a:pt x="352" y="23"/>
                    <a:pt x="356" y="29"/>
                    <a:pt x="359" y="36"/>
                  </a:cubicBezTo>
                  <a:cubicBezTo>
                    <a:pt x="361" y="42"/>
                    <a:pt x="361" y="49"/>
                    <a:pt x="361" y="5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35"/>
            <p:cNvSpPr/>
            <p:nvPr/>
          </p:nvSpPr>
          <p:spPr>
            <a:xfrm>
              <a:off x="5716952" y="1316123"/>
              <a:ext cx="286932" cy="238719"/>
            </a:xfrm>
            <a:custGeom>
              <a:avLst/>
              <a:gdLst/>
              <a:ahLst/>
              <a:cxnLst/>
              <a:rect l="l" t="t" r="r" b="b"/>
              <a:pathLst>
                <a:path w="273" h="228" extrusionOk="0">
                  <a:moveTo>
                    <a:pt x="244" y="81"/>
                  </a:moveTo>
                  <a:cubicBezTo>
                    <a:pt x="245" y="80"/>
                    <a:pt x="245" y="80"/>
                    <a:pt x="246" y="79"/>
                  </a:cubicBezTo>
                  <a:cubicBezTo>
                    <a:pt x="254" y="73"/>
                    <a:pt x="263" y="65"/>
                    <a:pt x="267" y="55"/>
                  </a:cubicBezTo>
                  <a:cubicBezTo>
                    <a:pt x="273" y="37"/>
                    <a:pt x="262" y="18"/>
                    <a:pt x="246" y="9"/>
                  </a:cubicBezTo>
                  <a:cubicBezTo>
                    <a:pt x="230" y="0"/>
                    <a:pt x="211" y="0"/>
                    <a:pt x="193" y="3"/>
                  </a:cubicBezTo>
                  <a:cubicBezTo>
                    <a:pt x="188" y="4"/>
                    <a:pt x="184" y="5"/>
                    <a:pt x="180" y="6"/>
                  </a:cubicBezTo>
                  <a:cubicBezTo>
                    <a:pt x="174" y="13"/>
                    <a:pt x="167" y="19"/>
                    <a:pt x="160" y="25"/>
                  </a:cubicBezTo>
                  <a:cubicBezTo>
                    <a:pt x="138" y="40"/>
                    <a:pt x="113" y="49"/>
                    <a:pt x="87" y="57"/>
                  </a:cubicBezTo>
                  <a:cubicBezTo>
                    <a:pt x="58" y="66"/>
                    <a:pt x="29" y="73"/>
                    <a:pt x="0" y="80"/>
                  </a:cubicBezTo>
                  <a:cubicBezTo>
                    <a:pt x="0" y="228"/>
                    <a:pt x="0" y="228"/>
                    <a:pt x="0" y="228"/>
                  </a:cubicBezTo>
                  <a:cubicBezTo>
                    <a:pt x="74" y="169"/>
                    <a:pt x="158" y="121"/>
                    <a:pt x="244" y="8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5" name="Google Shape;1225;p35"/>
            <p:cNvSpPr/>
            <p:nvPr/>
          </p:nvSpPr>
          <p:spPr>
            <a:xfrm>
              <a:off x="5656979" y="951577"/>
              <a:ext cx="194032" cy="128179"/>
            </a:xfrm>
            <a:custGeom>
              <a:avLst/>
              <a:gdLst/>
              <a:ahLst/>
              <a:cxnLst/>
              <a:rect l="l" t="t" r="r" b="b"/>
              <a:pathLst>
                <a:path w="184" h="122" extrusionOk="0">
                  <a:moveTo>
                    <a:pt x="60" y="122"/>
                  </a:moveTo>
                  <a:cubicBezTo>
                    <a:pt x="57" y="122"/>
                    <a:pt x="54" y="121"/>
                    <a:pt x="52" y="121"/>
                  </a:cubicBezTo>
                  <a:cubicBezTo>
                    <a:pt x="29" y="119"/>
                    <a:pt x="5" y="103"/>
                    <a:pt x="0" y="77"/>
                  </a:cubicBezTo>
                  <a:cubicBezTo>
                    <a:pt x="0" y="72"/>
                    <a:pt x="3" y="68"/>
                    <a:pt x="7" y="67"/>
                  </a:cubicBezTo>
                  <a:cubicBezTo>
                    <a:pt x="12" y="66"/>
                    <a:pt x="16" y="69"/>
                    <a:pt x="17" y="74"/>
                  </a:cubicBezTo>
                  <a:cubicBezTo>
                    <a:pt x="20" y="91"/>
                    <a:pt x="38" y="102"/>
                    <a:pt x="54" y="104"/>
                  </a:cubicBezTo>
                  <a:cubicBezTo>
                    <a:pt x="69" y="106"/>
                    <a:pt x="87" y="101"/>
                    <a:pt x="107" y="90"/>
                  </a:cubicBezTo>
                  <a:cubicBezTo>
                    <a:pt x="142" y="69"/>
                    <a:pt x="164" y="39"/>
                    <a:pt x="167" y="8"/>
                  </a:cubicBezTo>
                  <a:cubicBezTo>
                    <a:pt x="168" y="3"/>
                    <a:pt x="172" y="0"/>
                    <a:pt x="176" y="0"/>
                  </a:cubicBezTo>
                  <a:cubicBezTo>
                    <a:pt x="181" y="0"/>
                    <a:pt x="184" y="5"/>
                    <a:pt x="184" y="9"/>
                  </a:cubicBezTo>
                  <a:cubicBezTo>
                    <a:pt x="181" y="46"/>
                    <a:pt x="155" y="81"/>
                    <a:pt x="115" y="104"/>
                  </a:cubicBezTo>
                  <a:cubicBezTo>
                    <a:pt x="96" y="116"/>
                    <a:pt x="77" y="122"/>
                    <a:pt x="60" y="12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6" name="Google Shape;1226;p35"/>
            <p:cNvSpPr/>
            <p:nvPr/>
          </p:nvSpPr>
          <p:spPr>
            <a:xfrm>
              <a:off x="5528800" y="1063292"/>
              <a:ext cx="349258" cy="205792"/>
            </a:xfrm>
            <a:custGeom>
              <a:avLst/>
              <a:gdLst/>
              <a:ahLst/>
              <a:cxnLst/>
              <a:rect l="l" t="t" r="r" b="b"/>
              <a:pathLst>
                <a:path w="332" h="196" extrusionOk="0">
                  <a:moveTo>
                    <a:pt x="50" y="196"/>
                  </a:moveTo>
                  <a:cubicBezTo>
                    <a:pt x="49" y="196"/>
                    <a:pt x="48" y="196"/>
                    <a:pt x="48" y="196"/>
                  </a:cubicBezTo>
                  <a:cubicBezTo>
                    <a:pt x="34" y="195"/>
                    <a:pt x="21" y="188"/>
                    <a:pt x="12" y="178"/>
                  </a:cubicBezTo>
                  <a:cubicBezTo>
                    <a:pt x="4" y="169"/>
                    <a:pt x="0" y="158"/>
                    <a:pt x="1" y="147"/>
                  </a:cubicBezTo>
                  <a:cubicBezTo>
                    <a:pt x="2" y="142"/>
                    <a:pt x="6" y="139"/>
                    <a:pt x="10" y="139"/>
                  </a:cubicBezTo>
                  <a:cubicBezTo>
                    <a:pt x="15" y="140"/>
                    <a:pt x="19" y="144"/>
                    <a:pt x="18" y="149"/>
                  </a:cubicBezTo>
                  <a:cubicBezTo>
                    <a:pt x="17" y="155"/>
                    <a:pt x="20" y="161"/>
                    <a:pt x="25" y="167"/>
                  </a:cubicBezTo>
                  <a:cubicBezTo>
                    <a:pt x="31" y="174"/>
                    <a:pt x="40" y="178"/>
                    <a:pt x="48" y="179"/>
                  </a:cubicBezTo>
                  <a:cubicBezTo>
                    <a:pt x="61" y="179"/>
                    <a:pt x="75" y="173"/>
                    <a:pt x="87" y="168"/>
                  </a:cubicBezTo>
                  <a:cubicBezTo>
                    <a:pt x="220" y="108"/>
                    <a:pt x="220" y="108"/>
                    <a:pt x="220" y="108"/>
                  </a:cubicBezTo>
                  <a:cubicBezTo>
                    <a:pt x="243" y="97"/>
                    <a:pt x="266" y="87"/>
                    <a:pt x="284" y="70"/>
                  </a:cubicBezTo>
                  <a:cubicBezTo>
                    <a:pt x="304" y="53"/>
                    <a:pt x="314" y="30"/>
                    <a:pt x="312" y="10"/>
                  </a:cubicBezTo>
                  <a:cubicBezTo>
                    <a:pt x="312" y="5"/>
                    <a:pt x="315" y="1"/>
                    <a:pt x="320" y="0"/>
                  </a:cubicBezTo>
                  <a:cubicBezTo>
                    <a:pt x="325" y="0"/>
                    <a:pt x="329" y="3"/>
                    <a:pt x="329" y="8"/>
                  </a:cubicBezTo>
                  <a:cubicBezTo>
                    <a:pt x="332" y="34"/>
                    <a:pt x="319" y="62"/>
                    <a:pt x="296" y="83"/>
                  </a:cubicBezTo>
                  <a:cubicBezTo>
                    <a:pt x="275" y="101"/>
                    <a:pt x="251" y="112"/>
                    <a:pt x="227" y="123"/>
                  </a:cubicBezTo>
                  <a:cubicBezTo>
                    <a:pt x="94" y="183"/>
                    <a:pt x="94" y="183"/>
                    <a:pt x="94" y="183"/>
                  </a:cubicBezTo>
                  <a:cubicBezTo>
                    <a:pt x="82" y="189"/>
                    <a:pt x="66" y="196"/>
                    <a:pt x="50" y="19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35"/>
            <p:cNvSpPr/>
            <p:nvPr/>
          </p:nvSpPr>
          <p:spPr>
            <a:xfrm>
              <a:off x="5539384" y="1180888"/>
              <a:ext cx="355136" cy="156402"/>
            </a:xfrm>
            <a:custGeom>
              <a:avLst/>
              <a:gdLst/>
              <a:ahLst/>
              <a:cxnLst/>
              <a:rect l="l" t="t" r="r" b="b"/>
              <a:pathLst>
                <a:path w="339" h="148" extrusionOk="0">
                  <a:moveTo>
                    <a:pt x="51" y="148"/>
                  </a:moveTo>
                  <a:cubicBezTo>
                    <a:pt x="51" y="148"/>
                    <a:pt x="51" y="148"/>
                    <a:pt x="51" y="148"/>
                  </a:cubicBezTo>
                  <a:cubicBezTo>
                    <a:pt x="36" y="148"/>
                    <a:pt x="20" y="145"/>
                    <a:pt x="6" y="138"/>
                  </a:cubicBezTo>
                  <a:cubicBezTo>
                    <a:pt x="2" y="136"/>
                    <a:pt x="0" y="131"/>
                    <a:pt x="2" y="127"/>
                  </a:cubicBezTo>
                  <a:cubicBezTo>
                    <a:pt x="4" y="123"/>
                    <a:pt x="9" y="121"/>
                    <a:pt x="14" y="123"/>
                  </a:cubicBezTo>
                  <a:cubicBezTo>
                    <a:pt x="25" y="128"/>
                    <a:pt x="38" y="131"/>
                    <a:pt x="51" y="131"/>
                  </a:cubicBezTo>
                  <a:cubicBezTo>
                    <a:pt x="65" y="132"/>
                    <a:pt x="80" y="128"/>
                    <a:pt x="94" y="125"/>
                  </a:cubicBezTo>
                  <a:cubicBezTo>
                    <a:pt x="152" y="111"/>
                    <a:pt x="212" y="96"/>
                    <a:pt x="263" y="65"/>
                  </a:cubicBezTo>
                  <a:cubicBezTo>
                    <a:pt x="278" y="57"/>
                    <a:pt x="292" y="46"/>
                    <a:pt x="305" y="35"/>
                  </a:cubicBezTo>
                  <a:cubicBezTo>
                    <a:pt x="316" y="25"/>
                    <a:pt x="321" y="17"/>
                    <a:pt x="320" y="10"/>
                  </a:cubicBezTo>
                  <a:cubicBezTo>
                    <a:pt x="320" y="5"/>
                    <a:pt x="323" y="1"/>
                    <a:pt x="328" y="0"/>
                  </a:cubicBezTo>
                  <a:cubicBezTo>
                    <a:pt x="332" y="0"/>
                    <a:pt x="337" y="3"/>
                    <a:pt x="337" y="8"/>
                  </a:cubicBezTo>
                  <a:cubicBezTo>
                    <a:pt x="339" y="25"/>
                    <a:pt x="326" y="39"/>
                    <a:pt x="316" y="48"/>
                  </a:cubicBezTo>
                  <a:cubicBezTo>
                    <a:pt x="302" y="60"/>
                    <a:pt x="288" y="71"/>
                    <a:pt x="272" y="80"/>
                  </a:cubicBezTo>
                  <a:cubicBezTo>
                    <a:pt x="218" y="112"/>
                    <a:pt x="157" y="127"/>
                    <a:pt x="98" y="141"/>
                  </a:cubicBezTo>
                  <a:cubicBezTo>
                    <a:pt x="83" y="145"/>
                    <a:pt x="67" y="148"/>
                    <a:pt x="51" y="14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35"/>
            <p:cNvSpPr/>
            <p:nvPr/>
          </p:nvSpPr>
          <p:spPr>
            <a:xfrm>
              <a:off x="5568782" y="1287900"/>
              <a:ext cx="365721" cy="134059"/>
            </a:xfrm>
            <a:custGeom>
              <a:avLst/>
              <a:gdLst/>
              <a:ahLst/>
              <a:cxnLst/>
              <a:rect l="l" t="t" r="r" b="b"/>
              <a:pathLst>
                <a:path w="349" h="128" extrusionOk="0">
                  <a:moveTo>
                    <a:pt x="60" y="128"/>
                  </a:moveTo>
                  <a:cubicBezTo>
                    <a:pt x="44" y="128"/>
                    <a:pt x="23" y="125"/>
                    <a:pt x="5" y="112"/>
                  </a:cubicBezTo>
                  <a:cubicBezTo>
                    <a:pt x="1" y="109"/>
                    <a:pt x="0" y="104"/>
                    <a:pt x="3" y="100"/>
                  </a:cubicBezTo>
                  <a:cubicBezTo>
                    <a:pt x="6" y="96"/>
                    <a:pt x="11" y="95"/>
                    <a:pt x="15" y="98"/>
                  </a:cubicBezTo>
                  <a:cubicBezTo>
                    <a:pt x="30" y="109"/>
                    <a:pt x="49" y="111"/>
                    <a:pt x="63" y="111"/>
                  </a:cubicBezTo>
                  <a:cubicBezTo>
                    <a:pt x="81" y="110"/>
                    <a:pt x="99" y="106"/>
                    <a:pt x="116" y="101"/>
                  </a:cubicBezTo>
                  <a:cubicBezTo>
                    <a:pt x="189" y="84"/>
                    <a:pt x="189" y="84"/>
                    <a:pt x="189" y="84"/>
                  </a:cubicBezTo>
                  <a:cubicBezTo>
                    <a:pt x="216" y="77"/>
                    <a:pt x="245" y="70"/>
                    <a:pt x="270" y="58"/>
                  </a:cubicBezTo>
                  <a:cubicBezTo>
                    <a:pt x="298" y="45"/>
                    <a:pt x="320" y="26"/>
                    <a:pt x="332" y="5"/>
                  </a:cubicBezTo>
                  <a:cubicBezTo>
                    <a:pt x="334" y="1"/>
                    <a:pt x="340" y="0"/>
                    <a:pt x="344" y="2"/>
                  </a:cubicBezTo>
                  <a:cubicBezTo>
                    <a:pt x="348" y="5"/>
                    <a:pt x="349" y="10"/>
                    <a:pt x="347" y="14"/>
                  </a:cubicBezTo>
                  <a:cubicBezTo>
                    <a:pt x="333" y="38"/>
                    <a:pt x="309" y="58"/>
                    <a:pt x="278" y="73"/>
                  </a:cubicBezTo>
                  <a:cubicBezTo>
                    <a:pt x="250" y="86"/>
                    <a:pt x="221" y="93"/>
                    <a:pt x="193" y="100"/>
                  </a:cubicBezTo>
                  <a:cubicBezTo>
                    <a:pt x="120" y="118"/>
                    <a:pt x="120" y="118"/>
                    <a:pt x="120" y="118"/>
                  </a:cubicBezTo>
                  <a:cubicBezTo>
                    <a:pt x="102" y="122"/>
                    <a:pt x="83" y="127"/>
                    <a:pt x="63" y="128"/>
                  </a:cubicBezTo>
                  <a:cubicBezTo>
                    <a:pt x="62" y="128"/>
                    <a:pt x="61" y="128"/>
                    <a:pt x="60" y="1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35"/>
            <p:cNvSpPr/>
            <p:nvPr/>
          </p:nvSpPr>
          <p:spPr>
            <a:xfrm>
              <a:off x="8606262" y="1095043"/>
              <a:ext cx="318682" cy="629137"/>
            </a:xfrm>
            <a:custGeom>
              <a:avLst/>
              <a:gdLst/>
              <a:ahLst/>
              <a:cxnLst/>
              <a:rect l="l" t="t" r="r" b="b"/>
              <a:pathLst>
                <a:path w="304" h="599" extrusionOk="0">
                  <a:moveTo>
                    <a:pt x="9" y="599"/>
                  </a:moveTo>
                  <a:cubicBezTo>
                    <a:pt x="8" y="599"/>
                    <a:pt x="7" y="599"/>
                    <a:pt x="6" y="598"/>
                  </a:cubicBezTo>
                  <a:cubicBezTo>
                    <a:pt x="1" y="596"/>
                    <a:pt x="0" y="591"/>
                    <a:pt x="2" y="587"/>
                  </a:cubicBezTo>
                  <a:cubicBezTo>
                    <a:pt x="287" y="6"/>
                    <a:pt x="287" y="6"/>
                    <a:pt x="287" y="6"/>
                  </a:cubicBezTo>
                  <a:cubicBezTo>
                    <a:pt x="289" y="2"/>
                    <a:pt x="294" y="0"/>
                    <a:pt x="298" y="2"/>
                  </a:cubicBezTo>
                  <a:cubicBezTo>
                    <a:pt x="302" y="4"/>
                    <a:pt x="304" y="9"/>
                    <a:pt x="302" y="13"/>
                  </a:cubicBezTo>
                  <a:cubicBezTo>
                    <a:pt x="17" y="594"/>
                    <a:pt x="17" y="594"/>
                    <a:pt x="17" y="594"/>
                  </a:cubicBezTo>
                  <a:cubicBezTo>
                    <a:pt x="15" y="597"/>
                    <a:pt x="12" y="599"/>
                    <a:pt x="9" y="59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35"/>
            <p:cNvSpPr/>
            <p:nvPr/>
          </p:nvSpPr>
          <p:spPr>
            <a:xfrm>
              <a:off x="8532177" y="1189120"/>
              <a:ext cx="108187" cy="486845"/>
            </a:xfrm>
            <a:custGeom>
              <a:avLst/>
              <a:gdLst/>
              <a:ahLst/>
              <a:cxnLst/>
              <a:rect l="l" t="t" r="r" b="b"/>
              <a:pathLst>
                <a:path w="103" h="464" extrusionOk="0">
                  <a:moveTo>
                    <a:pt x="9" y="464"/>
                  </a:moveTo>
                  <a:cubicBezTo>
                    <a:pt x="8" y="464"/>
                    <a:pt x="8" y="464"/>
                    <a:pt x="7" y="464"/>
                  </a:cubicBezTo>
                  <a:cubicBezTo>
                    <a:pt x="3" y="463"/>
                    <a:pt x="0" y="459"/>
                    <a:pt x="1" y="454"/>
                  </a:cubicBezTo>
                  <a:cubicBezTo>
                    <a:pt x="85" y="7"/>
                    <a:pt x="85" y="7"/>
                    <a:pt x="85" y="7"/>
                  </a:cubicBezTo>
                  <a:cubicBezTo>
                    <a:pt x="86" y="3"/>
                    <a:pt x="91" y="0"/>
                    <a:pt x="95" y="0"/>
                  </a:cubicBezTo>
                  <a:cubicBezTo>
                    <a:pt x="100" y="1"/>
                    <a:pt x="103" y="6"/>
                    <a:pt x="102" y="10"/>
                  </a:cubicBezTo>
                  <a:cubicBezTo>
                    <a:pt x="17" y="457"/>
                    <a:pt x="17" y="457"/>
                    <a:pt x="17" y="457"/>
                  </a:cubicBezTo>
                  <a:cubicBezTo>
                    <a:pt x="17" y="461"/>
                    <a:pt x="13" y="464"/>
                    <a:pt x="9" y="46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35"/>
            <p:cNvSpPr/>
            <p:nvPr/>
          </p:nvSpPr>
          <p:spPr>
            <a:xfrm>
              <a:off x="8379303" y="1290252"/>
              <a:ext cx="71733" cy="385713"/>
            </a:xfrm>
            <a:custGeom>
              <a:avLst/>
              <a:gdLst/>
              <a:ahLst/>
              <a:cxnLst/>
              <a:rect l="l" t="t" r="r" b="b"/>
              <a:pathLst>
                <a:path w="68" h="367" extrusionOk="0">
                  <a:moveTo>
                    <a:pt x="59" y="367"/>
                  </a:moveTo>
                  <a:cubicBezTo>
                    <a:pt x="55" y="367"/>
                    <a:pt x="51" y="364"/>
                    <a:pt x="51" y="360"/>
                  </a:cubicBezTo>
                  <a:cubicBezTo>
                    <a:pt x="1" y="10"/>
                    <a:pt x="1" y="10"/>
                    <a:pt x="1" y="10"/>
                  </a:cubicBezTo>
                  <a:cubicBezTo>
                    <a:pt x="0" y="6"/>
                    <a:pt x="3" y="1"/>
                    <a:pt x="8" y="1"/>
                  </a:cubicBezTo>
                  <a:cubicBezTo>
                    <a:pt x="13" y="0"/>
                    <a:pt x="17" y="3"/>
                    <a:pt x="18" y="8"/>
                  </a:cubicBezTo>
                  <a:cubicBezTo>
                    <a:pt x="68" y="357"/>
                    <a:pt x="68" y="357"/>
                    <a:pt x="68" y="357"/>
                  </a:cubicBezTo>
                  <a:cubicBezTo>
                    <a:pt x="68" y="362"/>
                    <a:pt x="65" y="366"/>
                    <a:pt x="60" y="367"/>
                  </a:cubicBezTo>
                  <a:cubicBezTo>
                    <a:pt x="60" y="367"/>
                    <a:pt x="60" y="367"/>
                    <a:pt x="59" y="3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2" name="Google Shape;1232;p35"/>
            <p:cNvSpPr/>
            <p:nvPr/>
          </p:nvSpPr>
          <p:spPr>
            <a:xfrm>
              <a:off x="8725033" y="1458413"/>
              <a:ext cx="283404" cy="325739"/>
            </a:xfrm>
            <a:custGeom>
              <a:avLst/>
              <a:gdLst/>
              <a:ahLst/>
              <a:cxnLst/>
              <a:rect l="l" t="t" r="r" b="b"/>
              <a:pathLst>
                <a:path w="269" h="310" extrusionOk="0">
                  <a:moveTo>
                    <a:pt x="10" y="310"/>
                  </a:moveTo>
                  <a:cubicBezTo>
                    <a:pt x="8" y="310"/>
                    <a:pt x="6" y="309"/>
                    <a:pt x="5" y="308"/>
                  </a:cubicBezTo>
                  <a:cubicBezTo>
                    <a:pt x="1" y="305"/>
                    <a:pt x="0" y="300"/>
                    <a:pt x="3" y="296"/>
                  </a:cubicBezTo>
                  <a:cubicBezTo>
                    <a:pt x="78" y="193"/>
                    <a:pt x="163" y="94"/>
                    <a:pt x="253" y="3"/>
                  </a:cubicBezTo>
                  <a:cubicBezTo>
                    <a:pt x="257" y="0"/>
                    <a:pt x="262" y="0"/>
                    <a:pt x="265" y="3"/>
                  </a:cubicBezTo>
                  <a:cubicBezTo>
                    <a:pt x="269" y="7"/>
                    <a:pt x="269" y="12"/>
                    <a:pt x="265" y="15"/>
                  </a:cubicBezTo>
                  <a:cubicBezTo>
                    <a:pt x="175" y="106"/>
                    <a:pt x="92" y="204"/>
                    <a:pt x="16" y="306"/>
                  </a:cubicBezTo>
                  <a:cubicBezTo>
                    <a:pt x="15" y="309"/>
                    <a:pt x="12" y="310"/>
                    <a:pt x="10" y="3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3" name="Google Shape;1233;p35"/>
            <p:cNvSpPr/>
            <p:nvPr/>
          </p:nvSpPr>
          <p:spPr>
            <a:xfrm>
              <a:off x="8800293" y="1623047"/>
              <a:ext cx="244598" cy="195208"/>
            </a:xfrm>
            <a:custGeom>
              <a:avLst/>
              <a:gdLst/>
              <a:ahLst/>
              <a:cxnLst/>
              <a:rect l="l" t="t" r="r" b="b"/>
              <a:pathLst>
                <a:path w="233" h="186" extrusionOk="0">
                  <a:moveTo>
                    <a:pt x="10" y="186"/>
                  </a:moveTo>
                  <a:cubicBezTo>
                    <a:pt x="7" y="186"/>
                    <a:pt x="5" y="185"/>
                    <a:pt x="3" y="183"/>
                  </a:cubicBezTo>
                  <a:cubicBezTo>
                    <a:pt x="0" y="180"/>
                    <a:pt x="1" y="174"/>
                    <a:pt x="4" y="171"/>
                  </a:cubicBezTo>
                  <a:cubicBezTo>
                    <a:pt x="72" y="111"/>
                    <a:pt x="144" y="55"/>
                    <a:pt x="218" y="3"/>
                  </a:cubicBezTo>
                  <a:cubicBezTo>
                    <a:pt x="222" y="0"/>
                    <a:pt x="227" y="1"/>
                    <a:pt x="230" y="5"/>
                  </a:cubicBezTo>
                  <a:cubicBezTo>
                    <a:pt x="233" y="9"/>
                    <a:pt x="232" y="14"/>
                    <a:pt x="228" y="17"/>
                  </a:cubicBezTo>
                  <a:cubicBezTo>
                    <a:pt x="154" y="68"/>
                    <a:pt x="83" y="125"/>
                    <a:pt x="15" y="184"/>
                  </a:cubicBezTo>
                  <a:cubicBezTo>
                    <a:pt x="14" y="185"/>
                    <a:pt x="12" y="186"/>
                    <a:pt x="10" y="18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35"/>
            <p:cNvSpPr/>
            <p:nvPr/>
          </p:nvSpPr>
          <p:spPr>
            <a:xfrm>
              <a:off x="8888726" y="3226110"/>
              <a:ext cx="123475" cy="115243"/>
            </a:xfrm>
            <a:custGeom>
              <a:avLst/>
              <a:gdLst/>
              <a:ahLst/>
              <a:cxnLst/>
              <a:rect l="l" t="t" r="r" b="b"/>
              <a:pathLst>
                <a:path w="118" h="110" extrusionOk="0">
                  <a:moveTo>
                    <a:pt x="59" y="110"/>
                  </a:moveTo>
                  <a:cubicBezTo>
                    <a:pt x="56" y="110"/>
                    <a:pt x="52" y="110"/>
                    <a:pt x="49" y="110"/>
                  </a:cubicBezTo>
                  <a:cubicBezTo>
                    <a:pt x="19" y="104"/>
                    <a:pt x="0" y="76"/>
                    <a:pt x="5" y="46"/>
                  </a:cubicBezTo>
                  <a:cubicBezTo>
                    <a:pt x="5" y="46"/>
                    <a:pt x="5" y="46"/>
                    <a:pt x="5" y="46"/>
                  </a:cubicBezTo>
                  <a:cubicBezTo>
                    <a:pt x="8" y="32"/>
                    <a:pt x="16" y="19"/>
                    <a:pt x="28" y="11"/>
                  </a:cubicBezTo>
                  <a:cubicBezTo>
                    <a:pt x="40" y="3"/>
                    <a:pt x="55" y="0"/>
                    <a:pt x="69" y="3"/>
                  </a:cubicBezTo>
                  <a:cubicBezTo>
                    <a:pt x="98" y="8"/>
                    <a:pt x="118" y="37"/>
                    <a:pt x="112" y="66"/>
                  </a:cubicBezTo>
                  <a:cubicBezTo>
                    <a:pt x="107" y="92"/>
                    <a:pt x="84" y="110"/>
                    <a:pt x="59" y="110"/>
                  </a:cubicBezTo>
                  <a:close/>
                  <a:moveTo>
                    <a:pt x="22" y="49"/>
                  </a:moveTo>
                  <a:cubicBezTo>
                    <a:pt x="22" y="49"/>
                    <a:pt x="22" y="49"/>
                    <a:pt x="22" y="49"/>
                  </a:cubicBezTo>
                  <a:cubicBezTo>
                    <a:pt x="18" y="69"/>
                    <a:pt x="32" y="89"/>
                    <a:pt x="52" y="93"/>
                  </a:cubicBezTo>
                  <a:cubicBezTo>
                    <a:pt x="72" y="97"/>
                    <a:pt x="92" y="83"/>
                    <a:pt x="96" y="63"/>
                  </a:cubicBezTo>
                  <a:cubicBezTo>
                    <a:pt x="99" y="43"/>
                    <a:pt x="86" y="23"/>
                    <a:pt x="66" y="19"/>
                  </a:cubicBezTo>
                  <a:cubicBezTo>
                    <a:pt x="56" y="17"/>
                    <a:pt x="46" y="20"/>
                    <a:pt x="38" y="25"/>
                  </a:cubicBezTo>
                  <a:cubicBezTo>
                    <a:pt x="29" y="31"/>
                    <a:pt x="24" y="39"/>
                    <a:pt x="22" y="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35"/>
            <p:cNvSpPr/>
            <p:nvPr/>
          </p:nvSpPr>
          <p:spPr>
            <a:xfrm>
              <a:off x="8863093" y="3541029"/>
              <a:ext cx="137586" cy="135235"/>
            </a:xfrm>
            <a:custGeom>
              <a:avLst/>
              <a:gdLst/>
              <a:ahLst/>
              <a:cxnLst/>
              <a:rect l="l" t="t" r="r" b="b"/>
              <a:pathLst>
                <a:path w="131" h="129" extrusionOk="0">
                  <a:moveTo>
                    <a:pt x="64" y="129"/>
                  </a:moveTo>
                  <a:cubicBezTo>
                    <a:pt x="60" y="129"/>
                    <a:pt x="56" y="129"/>
                    <a:pt x="52" y="128"/>
                  </a:cubicBezTo>
                  <a:cubicBezTo>
                    <a:pt x="36" y="125"/>
                    <a:pt x="22" y="116"/>
                    <a:pt x="13" y="102"/>
                  </a:cubicBezTo>
                  <a:cubicBezTo>
                    <a:pt x="3" y="89"/>
                    <a:pt x="0" y="72"/>
                    <a:pt x="3" y="56"/>
                  </a:cubicBezTo>
                  <a:cubicBezTo>
                    <a:pt x="3" y="56"/>
                    <a:pt x="3" y="56"/>
                    <a:pt x="3" y="56"/>
                  </a:cubicBezTo>
                  <a:cubicBezTo>
                    <a:pt x="9" y="22"/>
                    <a:pt x="42" y="0"/>
                    <a:pt x="75" y="6"/>
                  </a:cubicBezTo>
                  <a:cubicBezTo>
                    <a:pt x="109" y="13"/>
                    <a:pt x="131" y="45"/>
                    <a:pt x="125" y="78"/>
                  </a:cubicBezTo>
                  <a:cubicBezTo>
                    <a:pt x="122" y="95"/>
                    <a:pt x="112" y="109"/>
                    <a:pt x="99" y="118"/>
                  </a:cubicBezTo>
                  <a:cubicBezTo>
                    <a:pt x="88" y="125"/>
                    <a:pt x="76" y="129"/>
                    <a:pt x="64" y="129"/>
                  </a:cubicBezTo>
                  <a:close/>
                  <a:moveTo>
                    <a:pt x="20" y="59"/>
                  </a:moveTo>
                  <a:cubicBezTo>
                    <a:pt x="18" y="71"/>
                    <a:pt x="20" y="83"/>
                    <a:pt x="27" y="93"/>
                  </a:cubicBezTo>
                  <a:cubicBezTo>
                    <a:pt x="34" y="102"/>
                    <a:pt x="44" y="109"/>
                    <a:pt x="56" y="111"/>
                  </a:cubicBezTo>
                  <a:cubicBezTo>
                    <a:pt x="67" y="113"/>
                    <a:pt x="79" y="111"/>
                    <a:pt x="89" y="104"/>
                  </a:cubicBezTo>
                  <a:cubicBezTo>
                    <a:pt x="99" y="97"/>
                    <a:pt x="106" y="87"/>
                    <a:pt x="108" y="75"/>
                  </a:cubicBezTo>
                  <a:cubicBezTo>
                    <a:pt x="112" y="51"/>
                    <a:pt x="96" y="28"/>
                    <a:pt x="72" y="23"/>
                  </a:cubicBezTo>
                  <a:cubicBezTo>
                    <a:pt x="48" y="19"/>
                    <a:pt x="24" y="35"/>
                    <a:pt x="20" y="5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35"/>
            <p:cNvSpPr/>
            <p:nvPr/>
          </p:nvSpPr>
          <p:spPr>
            <a:xfrm>
              <a:off x="8661531" y="3336413"/>
              <a:ext cx="230487" cy="231663"/>
            </a:xfrm>
            <a:custGeom>
              <a:avLst/>
              <a:gdLst/>
              <a:ahLst/>
              <a:cxnLst/>
              <a:rect l="l" t="t" r="r" b="b"/>
              <a:pathLst>
                <a:path w="219" h="221" extrusionOk="0">
                  <a:moveTo>
                    <a:pt x="109" y="221"/>
                  </a:moveTo>
                  <a:cubicBezTo>
                    <a:pt x="103" y="221"/>
                    <a:pt x="96" y="220"/>
                    <a:pt x="90" y="219"/>
                  </a:cubicBezTo>
                  <a:cubicBezTo>
                    <a:pt x="62" y="214"/>
                    <a:pt x="38" y="198"/>
                    <a:pt x="22" y="175"/>
                  </a:cubicBezTo>
                  <a:cubicBezTo>
                    <a:pt x="6" y="152"/>
                    <a:pt x="0" y="123"/>
                    <a:pt x="5" y="95"/>
                  </a:cubicBezTo>
                  <a:cubicBezTo>
                    <a:pt x="5" y="95"/>
                    <a:pt x="5" y="95"/>
                    <a:pt x="5" y="95"/>
                  </a:cubicBezTo>
                  <a:cubicBezTo>
                    <a:pt x="15" y="38"/>
                    <a:pt x="71" y="0"/>
                    <a:pt x="129" y="11"/>
                  </a:cubicBezTo>
                  <a:cubicBezTo>
                    <a:pt x="156" y="16"/>
                    <a:pt x="181" y="31"/>
                    <a:pt x="197" y="55"/>
                  </a:cubicBezTo>
                  <a:cubicBezTo>
                    <a:pt x="213" y="78"/>
                    <a:pt x="219" y="106"/>
                    <a:pt x="213" y="134"/>
                  </a:cubicBezTo>
                  <a:cubicBezTo>
                    <a:pt x="204" y="185"/>
                    <a:pt x="159" y="221"/>
                    <a:pt x="109" y="221"/>
                  </a:cubicBezTo>
                  <a:close/>
                  <a:moveTo>
                    <a:pt x="21" y="99"/>
                  </a:moveTo>
                  <a:cubicBezTo>
                    <a:pt x="12" y="147"/>
                    <a:pt x="44" y="194"/>
                    <a:pt x="93" y="203"/>
                  </a:cubicBezTo>
                  <a:cubicBezTo>
                    <a:pt x="141" y="211"/>
                    <a:pt x="188" y="179"/>
                    <a:pt x="197" y="131"/>
                  </a:cubicBezTo>
                  <a:cubicBezTo>
                    <a:pt x="201" y="108"/>
                    <a:pt x="196" y="84"/>
                    <a:pt x="183" y="64"/>
                  </a:cubicBezTo>
                  <a:cubicBezTo>
                    <a:pt x="169" y="45"/>
                    <a:pt x="149" y="32"/>
                    <a:pt x="125" y="27"/>
                  </a:cubicBezTo>
                  <a:cubicBezTo>
                    <a:pt x="77" y="18"/>
                    <a:pt x="30" y="50"/>
                    <a:pt x="21" y="9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7" name="Google Shape;1237;p35"/>
            <p:cNvSpPr/>
            <p:nvPr/>
          </p:nvSpPr>
          <p:spPr>
            <a:xfrm>
              <a:off x="8693282" y="3372867"/>
              <a:ext cx="89372" cy="107012"/>
            </a:xfrm>
            <a:custGeom>
              <a:avLst/>
              <a:gdLst/>
              <a:ahLst/>
              <a:cxnLst/>
              <a:rect l="l" t="t" r="r" b="b"/>
              <a:pathLst>
                <a:path w="85" h="102" extrusionOk="0">
                  <a:moveTo>
                    <a:pt x="13" y="102"/>
                  </a:moveTo>
                  <a:cubicBezTo>
                    <a:pt x="9" y="102"/>
                    <a:pt x="6" y="99"/>
                    <a:pt x="5" y="95"/>
                  </a:cubicBezTo>
                  <a:cubicBezTo>
                    <a:pt x="0" y="73"/>
                    <a:pt x="5" y="50"/>
                    <a:pt x="18" y="32"/>
                  </a:cubicBezTo>
                  <a:cubicBezTo>
                    <a:pt x="32" y="14"/>
                    <a:pt x="53" y="2"/>
                    <a:pt x="75" y="1"/>
                  </a:cubicBezTo>
                  <a:cubicBezTo>
                    <a:pt x="80" y="0"/>
                    <a:pt x="84" y="4"/>
                    <a:pt x="84" y="8"/>
                  </a:cubicBezTo>
                  <a:cubicBezTo>
                    <a:pt x="85" y="13"/>
                    <a:pt x="81" y="17"/>
                    <a:pt x="76" y="17"/>
                  </a:cubicBezTo>
                  <a:cubicBezTo>
                    <a:pt x="59" y="19"/>
                    <a:pt x="42" y="28"/>
                    <a:pt x="32" y="42"/>
                  </a:cubicBezTo>
                  <a:cubicBezTo>
                    <a:pt x="22" y="56"/>
                    <a:pt x="18" y="74"/>
                    <a:pt x="21" y="91"/>
                  </a:cubicBezTo>
                  <a:cubicBezTo>
                    <a:pt x="22" y="96"/>
                    <a:pt x="19" y="101"/>
                    <a:pt x="15" y="102"/>
                  </a:cubicBezTo>
                  <a:cubicBezTo>
                    <a:pt x="14" y="102"/>
                    <a:pt x="14" y="102"/>
                    <a:pt x="13"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38" name="Google Shape;1238;p35"/>
            <p:cNvGrpSpPr/>
            <p:nvPr/>
          </p:nvGrpSpPr>
          <p:grpSpPr>
            <a:xfrm>
              <a:off x="7366224" y="414204"/>
              <a:ext cx="493899" cy="468030"/>
              <a:chOff x="8624374" y="2414929"/>
              <a:chExt cx="493899" cy="468030"/>
            </a:xfrm>
          </p:grpSpPr>
          <p:sp>
            <p:nvSpPr>
              <p:cNvPr id="1239" name="Google Shape;1239;p35"/>
              <p:cNvSpPr/>
              <p:nvPr/>
            </p:nvSpPr>
            <p:spPr>
              <a:xfrm>
                <a:off x="8887787" y="2741845"/>
                <a:ext cx="144642" cy="141115"/>
              </a:xfrm>
              <a:custGeom>
                <a:avLst/>
                <a:gdLst/>
                <a:ahLst/>
                <a:cxnLst/>
                <a:rect l="l" t="t" r="r" b="b"/>
                <a:pathLst>
                  <a:path w="137" h="135" extrusionOk="0">
                    <a:moveTo>
                      <a:pt x="65" y="135"/>
                    </a:moveTo>
                    <a:cubicBezTo>
                      <a:pt x="58" y="135"/>
                      <a:pt x="51" y="134"/>
                      <a:pt x="44" y="131"/>
                    </a:cubicBezTo>
                    <a:cubicBezTo>
                      <a:pt x="28" y="126"/>
                      <a:pt x="15" y="114"/>
                      <a:pt x="8" y="99"/>
                    </a:cubicBezTo>
                    <a:cubicBezTo>
                      <a:pt x="1" y="84"/>
                      <a:pt x="0" y="66"/>
                      <a:pt x="5" y="50"/>
                    </a:cubicBezTo>
                    <a:cubicBezTo>
                      <a:pt x="17" y="17"/>
                      <a:pt x="53" y="0"/>
                      <a:pt x="86" y="11"/>
                    </a:cubicBezTo>
                    <a:cubicBezTo>
                      <a:pt x="119" y="23"/>
                      <a:pt x="137" y="59"/>
                      <a:pt x="125" y="92"/>
                    </a:cubicBezTo>
                    <a:cubicBezTo>
                      <a:pt x="125" y="92"/>
                      <a:pt x="125" y="92"/>
                      <a:pt x="125" y="92"/>
                    </a:cubicBezTo>
                    <a:cubicBezTo>
                      <a:pt x="120" y="108"/>
                      <a:pt x="108" y="121"/>
                      <a:pt x="93" y="129"/>
                    </a:cubicBezTo>
                    <a:cubicBezTo>
                      <a:pt x="84" y="133"/>
                      <a:pt x="75" y="135"/>
                      <a:pt x="65" y="135"/>
                    </a:cubicBezTo>
                    <a:close/>
                    <a:moveTo>
                      <a:pt x="65" y="25"/>
                    </a:moveTo>
                    <a:cubicBezTo>
                      <a:pt x="46" y="25"/>
                      <a:pt x="28" y="37"/>
                      <a:pt x="21" y="56"/>
                    </a:cubicBezTo>
                    <a:cubicBezTo>
                      <a:pt x="17" y="68"/>
                      <a:pt x="18" y="80"/>
                      <a:pt x="23" y="92"/>
                    </a:cubicBezTo>
                    <a:cubicBezTo>
                      <a:pt x="29" y="103"/>
                      <a:pt x="38" y="111"/>
                      <a:pt x="50" y="115"/>
                    </a:cubicBezTo>
                    <a:cubicBezTo>
                      <a:pt x="62" y="119"/>
                      <a:pt x="74" y="119"/>
                      <a:pt x="85" y="113"/>
                    </a:cubicBezTo>
                    <a:cubicBezTo>
                      <a:pt x="97" y="108"/>
                      <a:pt x="105" y="99"/>
                      <a:pt x="109" y="87"/>
                    </a:cubicBezTo>
                    <a:cubicBezTo>
                      <a:pt x="109" y="87"/>
                      <a:pt x="109" y="87"/>
                      <a:pt x="109" y="87"/>
                    </a:cubicBezTo>
                    <a:cubicBezTo>
                      <a:pt x="118" y="63"/>
                      <a:pt x="105" y="36"/>
                      <a:pt x="81" y="27"/>
                    </a:cubicBezTo>
                    <a:cubicBezTo>
                      <a:pt x="76" y="26"/>
                      <a:pt x="70" y="25"/>
                      <a:pt x="65" y="25"/>
                    </a:cubicBezTo>
                    <a:close/>
                    <a:moveTo>
                      <a:pt x="117" y="90"/>
                    </a:moveTo>
                    <a:cubicBezTo>
                      <a:pt x="117" y="90"/>
                      <a:pt x="117" y="90"/>
                      <a:pt x="117" y="9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35"/>
              <p:cNvSpPr/>
              <p:nvPr/>
            </p:nvSpPr>
            <p:spPr>
              <a:xfrm>
                <a:off x="8624374" y="2566627"/>
                <a:ext cx="163458" cy="154050"/>
              </a:xfrm>
              <a:custGeom>
                <a:avLst/>
                <a:gdLst/>
                <a:ahLst/>
                <a:cxnLst/>
                <a:rect l="l" t="t" r="r" b="b"/>
                <a:pathLst>
                  <a:path w="156" h="147" extrusionOk="0">
                    <a:moveTo>
                      <a:pt x="81" y="147"/>
                    </a:moveTo>
                    <a:cubicBezTo>
                      <a:pt x="74" y="147"/>
                      <a:pt x="65" y="146"/>
                      <a:pt x="58" y="143"/>
                    </a:cubicBezTo>
                    <a:cubicBezTo>
                      <a:pt x="20" y="130"/>
                      <a:pt x="0" y="89"/>
                      <a:pt x="13" y="51"/>
                    </a:cubicBezTo>
                    <a:cubicBezTo>
                      <a:pt x="19" y="33"/>
                      <a:pt x="32" y="18"/>
                      <a:pt x="50" y="10"/>
                    </a:cubicBezTo>
                    <a:cubicBezTo>
                      <a:pt x="67" y="1"/>
                      <a:pt x="87" y="0"/>
                      <a:pt x="105" y="6"/>
                    </a:cubicBezTo>
                    <a:cubicBezTo>
                      <a:pt x="124" y="13"/>
                      <a:pt x="138" y="26"/>
                      <a:pt x="147" y="43"/>
                    </a:cubicBezTo>
                    <a:cubicBezTo>
                      <a:pt x="155" y="61"/>
                      <a:pt x="156" y="80"/>
                      <a:pt x="150" y="99"/>
                    </a:cubicBezTo>
                    <a:cubicBezTo>
                      <a:pt x="140" y="129"/>
                      <a:pt x="111" y="147"/>
                      <a:pt x="81" y="147"/>
                    </a:cubicBezTo>
                    <a:close/>
                    <a:moveTo>
                      <a:pt x="81" y="19"/>
                    </a:moveTo>
                    <a:cubicBezTo>
                      <a:pt x="73" y="19"/>
                      <a:pt x="65" y="21"/>
                      <a:pt x="57" y="25"/>
                    </a:cubicBezTo>
                    <a:cubicBezTo>
                      <a:pt x="44" y="31"/>
                      <a:pt x="34" y="42"/>
                      <a:pt x="29" y="56"/>
                    </a:cubicBezTo>
                    <a:cubicBezTo>
                      <a:pt x="19" y="85"/>
                      <a:pt x="34" y="117"/>
                      <a:pt x="63" y="127"/>
                    </a:cubicBezTo>
                    <a:cubicBezTo>
                      <a:pt x="92" y="137"/>
                      <a:pt x="124" y="122"/>
                      <a:pt x="134" y="93"/>
                    </a:cubicBezTo>
                    <a:cubicBezTo>
                      <a:pt x="139" y="79"/>
                      <a:pt x="138" y="64"/>
                      <a:pt x="132" y="51"/>
                    </a:cubicBezTo>
                    <a:cubicBezTo>
                      <a:pt x="125" y="37"/>
                      <a:pt x="114" y="27"/>
                      <a:pt x="100" y="22"/>
                    </a:cubicBezTo>
                    <a:cubicBezTo>
                      <a:pt x="94" y="20"/>
                      <a:pt x="88" y="19"/>
                      <a:pt x="81"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35"/>
              <p:cNvSpPr/>
              <p:nvPr/>
            </p:nvSpPr>
            <p:spPr>
              <a:xfrm>
                <a:off x="8833693" y="2414929"/>
                <a:ext cx="284580" cy="272821"/>
              </a:xfrm>
              <a:custGeom>
                <a:avLst/>
                <a:gdLst/>
                <a:ahLst/>
                <a:cxnLst/>
                <a:rect l="l" t="t" r="r" b="b"/>
                <a:pathLst>
                  <a:path w="271" h="260" extrusionOk="0">
                    <a:moveTo>
                      <a:pt x="139" y="260"/>
                    </a:moveTo>
                    <a:cubicBezTo>
                      <a:pt x="131" y="260"/>
                      <a:pt x="123" y="260"/>
                      <a:pt x="116" y="258"/>
                    </a:cubicBezTo>
                    <a:cubicBezTo>
                      <a:pt x="46" y="245"/>
                      <a:pt x="0" y="178"/>
                      <a:pt x="13" y="109"/>
                    </a:cubicBezTo>
                    <a:cubicBezTo>
                      <a:pt x="13" y="109"/>
                      <a:pt x="13" y="109"/>
                      <a:pt x="13" y="109"/>
                    </a:cubicBezTo>
                    <a:cubicBezTo>
                      <a:pt x="20" y="75"/>
                      <a:pt x="39" y="46"/>
                      <a:pt x="67" y="27"/>
                    </a:cubicBezTo>
                    <a:cubicBezTo>
                      <a:pt x="95" y="8"/>
                      <a:pt x="129" y="0"/>
                      <a:pt x="162" y="7"/>
                    </a:cubicBezTo>
                    <a:cubicBezTo>
                      <a:pt x="196" y="13"/>
                      <a:pt x="225" y="32"/>
                      <a:pt x="244" y="60"/>
                    </a:cubicBezTo>
                    <a:cubicBezTo>
                      <a:pt x="264" y="88"/>
                      <a:pt x="271" y="122"/>
                      <a:pt x="265" y="156"/>
                    </a:cubicBezTo>
                    <a:cubicBezTo>
                      <a:pt x="253" y="217"/>
                      <a:pt x="199" y="260"/>
                      <a:pt x="139" y="260"/>
                    </a:cubicBezTo>
                    <a:close/>
                    <a:moveTo>
                      <a:pt x="30" y="112"/>
                    </a:moveTo>
                    <a:cubicBezTo>
                      <a:pt x="19" y="172"/>
                      <a:pt x="59" y="230"/>
                      <a:pt x="119" y="241"/>
                    </a:cubicBezTo>
                    <a:cubicBezTo>
                      <a:pt x="179" y="253"/>
                      <a:pt x="237" y="213"/>
                      <a:pt x="248" y="153"/>
                    </a:cubicBezTo>
                    <a:cubicBezTo>
                      <a:pt x="254" y="124"/>
                      <a:pt x="247" y="94"/>
                      <a:pt x="230" y="70"/>
                    </a:cubicBezTo>
                    <a:cubicBezTo>
                      <a:pt x="214" y="45"/>
                      <a:pt x="188" y="29"/>
                      <a:pt x="159" y="23"/>
                    </a:cubicBezTo>
                    <a:cubicBezTo>
                      <a:pt x="130" y="18"/>
                      <a:pt x="101" y="24"/>
                      <a:pt x="76" y="41"/>
                    </a:cubicBezTo>
                    <a:cubicBezTo>
                      <a:pt x="52" y="58"/>
                      <a:pt x="35" y="83"/>
                      <a:pt x="30" y="1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35"/>
              <p:cNvSpPr/>
              <p:nvPr/>
            </p:nvSpPr>
            <p:spPr>
              <a:xfrm>
                <a:off x="8879556" y="2453735"/>
                <a:ext cx="104660" cy="125828"/>
              </a:xfrm>
              <a:custGeom>
                <a:avLst/>
                <a:gdLst/>
                <a:ahLst/>
                <a:cxnLst/>
                <a:rect l="l" t="t" r="r" b="b"/>
                <a:pathLst>
                  <a:path w="100" h="120" extrusionOk="0">
                    <a:moveTo>
                      <a:pt x="14" y="120"/>
                    </a:moveTo>
                    <a:cubicBezTo>
                      <a:pt x="10" y="120"/>
                      <a:pt x="7" y="117"/>
                      <a:pt x="6" y="114"/>
                    </a:cubicBezTo>
                    <a:cubicBezTo>
                      <a:pt x="0" y="87"/>
                      <a:pt x="6" y="59"/>
                      <a:pt x="22" y="38"/>
                    </a:cubicBezTo>
                    <a:cubicBezTo>
                      <a:pt x="38" y="16"/>
                      <a:pt x="64" y="2"/>
                      <a:pt x="90" y="0"/>
                    </a:cubicBezTo>
                    <a:cubicBezTo>
                      <a:pt x="95" y="0"/>
                      <a:pt x="99" y="3"/>
                      <a:pt x="99" y="8"/>
                    </a:cubicBezTo>
                    <a:cubicBezTo>
                      <a:pt x="100" y="13"/>
                      <a:pt x="96" y="17"/>
                      <a:pt x="92" y="17"/>
                    </a:cubicBezTo>
                    <a:cubicBezTo>
                      <a:pt x="70" y="19"/>
                      <a:pt x="49" y="30"/>
                      <a:pt x="36" y="48"/>
                    </a:cubicBezTo>
                    <a:cubicBezTo>
                      <a:pt x="23" y="65"/>
                      <a:pt x="18" y="89"/>
                      <a:pt x="23" y="110"/>
                    </a:cubicBezTo>
                    <a:cubicBezTo>
                      <a:pt x="24" y="114"/>
                      <a:pt x="21" y="119"/>
                      <a:pt x="16" y="120"/>
                    </a:cubicBezTo>
                    <a:cubicBezTo>
                      <a:pt x="15" y="120"/>
                      <a:pt x="15" y="120"/>
                      <a:pt x="14" y="1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43" name="Google Shape;1243;p35"/>
          <p:cNvGrpSpPr/>
          <p:nvPr/>
        </p:nvGrpSpPr>
        <p:grpSpPr>
          <a:xfrm>
            <a:off x="1038600" y="4156137"/>
            <a:ext cx="649288" cy="660401"/>
            <a:chOff x="8261350" y="1462087"/>
            <a:chExt cx="649288" cy="660401"/>
          </a:xfrm>
        </p:grpSpPr>
        <p:sp>
          <p:nvSpPr>
            <p:cNvPr id="1244" name="Google Shape;1244;p35"/>
            <p:cNvSpPr/>
            <p:nvPr/>
          </p:nvSpPr>
          <p:spPr>
            <a:xfrm>
              <a:off x="8543925" y="1738313"/>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5" name="Google Shape;1245;p35"/>
            <p:cNvSpPr/>
            <p:nvPr/>
          </p:nvSpPr>
          <p:spPr>
            <a:xfrm>
              <a:off x="8597900" y="1784350"/>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35"/>
            <p:cNvSpPr/>
            <p:nvPr/>
          </p:nvSpPr>
          <p:spPr>
            <a:xfrm>
              <a:off x="8758238" y="1550988"/>
              <a:ext cx="152400" cy="141288"/>
            </a:xfrm>
            <a:custGeom>
              <a:avLst/>
              <a:gdLst/>
              <a:ahLst/>
              <a:cxnLst/>
              <a:rect l="l" t="t" r="r" b="b"/>
              <a:pathLst>
                <a:path w="40" h="37" extrusionOk="0">
                  <a:moveTo>
                    <a:pt x="20" y="37"/>
                  </a:moveTo>
                  <a:cubicBezTo>
                    <a:pt x="19" y="37"/>
                    <a:pt x="18" y="37"/>
                    <a:pt x="16" y="37"/>
                  </a:cubicBezTo>
                  <a:cubicBezTo>
                    <a:pt x="6" y="35"/>
                    <a:pt x="0" y="25"/>
                    <a:pt x="2" y="15"/>
                  </a:cubicBezTo>
                  <a:cubicBezTo>
                    <a:pt x="2" y="15"/>
                    <a:pt x="2" y="15"/>
                    <a:pt x="2" y="15"/>
                  </a:cubicBezTo>
                  <a:cubicBezTo>
                    <a:pt x="3" y="10"/>
                    <a:pt x="5" y="6"/>
                    <a:pt x="9" y="3"/>
                  </a:cubicBezTo>
                  <a:cubicBezTo>
                    <a:pt x="13" y="1"/>
                    <a:pt x="18" y="0"/>
                    <a:pt x="23" y="1"/>
                  </a:cubicBezTo>
                  <a:cubicBezTo>
                    <a:pt x="33" y="2"/>
                    <a:pt x="40" y="12"/>
                    <a:pt x="38" y="22"/>
                  </a:cubicBezTo>
                  <a:cubicBezTo>
                    <a:pt x="37" y="27"/>
                    <a:pt x="34" y="31"/>
                    <a:pt x="30" y="34"/>
                  </a:cubicBezTo>
                  <a:cubicBezTo>
                    <a:pt x="27" y="36"/>
                    <a:pt x="23" y="37"/>
                    <a:pt x="20" y="37"/>
                  </a:cubicBezTo>
                  <a:close/>
                  <a:moveTo>
                    <a:pt x="6" y="16"/>
                  </a:moveTo>
                  <a:cubicBezTo>
                    <a:pt x="6" y="16"/>
                    <a:pt x="6" y="16"/>
                    <a:pt x="6" y="16"/>
                  </a:cubicBezTo>
                  <a:cubicBezTo>
                    <a:pt x="4" y="24"/>
                    <a:pt x="9" y="31"/>
                    <a:pt x="17" y="33"/>
                  </a:cubicBezTo>
                  <a:cubicBezTo>
                    <a:pt x="21" y="34"/>
                    <a:pt x="25" y="33"/>
                    <a:pt x="28" y="31"/>
                  </a:cubicBezTo>
                  <a:cubicBezTo>
                    <a:pt x="31" y="28"/>
                    <a:pt x="33" y="25"/>
                    <a:pt x="34" y="21"/>
                  </a:cubicBezTo>
                  <a:cubicBezTo>
                    <a:pt x="35" y="13"/>
                    <a:pt x="30" y="6"/>
                    <a:pt x="22" y="4"/>
                  </a:cubicBezTo>
                  <a:cubicBezTo>
                    <a:pt x="19" y="4"/>
                    <a:pt x="15" y="5"/>
                    <a:pt x="12" y="7"/>
                  </a:cubicBezTo>
                  <a:cubicBezTo>
                    <a:pt x="8" y="9"/>
                    <a:pt x="6" y="12"/>
                    <a:pt x="6"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35"/>
            <p:cNvSpPr/>
            <p:nvPr/>
          </p:nvSpPr>
          <p:spPr>
            <a:xfrm>
              <a:off x="8501063" y="1462087"/>
              <a:ext cx="165100" cy="168275"/>
            </a:xfrm>
            <a:custGeom>
              <a:avLst/>
              <a:gdLst/>
              <a:ahLst/>
              <a:cxnLst/>
              <a:rect l="l" t="t" r="r" b="b"/>
              <a:pathLst>
                <a:path w="43" h="44" extrusionOk="0">
                  <a:moveTo>
                    <a:pt x="22" y="44"/>
                  </a:moveTo>
                  <a:cubicBezTo>
                    <a:pt x="20" y="44"/>
                    <a:pt x="19" y="44"/>
                    <a:pt x="18" y="43"/>
                  </a:cubicBezTo>
                  <a:cubicBezTo>
                    <a:pt x="12" y="42"/>
                    <a:pt x="7" y="39"/>
                    <a:pt x="4" y="35"/>
                  </a:cubicBezTo>
                  <a:cubicBezTo>
                    <a:pt x="1" y="30"/>
                    <a:pt x="0" y="24"/>
                    <a:pt x="1" y="19"/>
                  </a:cubicBezTo>
                  <a:cubicBezTo>
                    <a:pt x="3" y="7"/>
                    <a:pt x="14" y="0"/>
                    <a:pt x="25" y="2"/>
                  </a:cubicBezTo>
                  <a:cubicBezTo>
                    <a:pt x="31" y="3"/>
                    <a:pt x="36" y="6"/>
                    <a:pt x="39" y="11"/>
                  </a:cubicBezTo>
                  <a:cubicBezTo>
                    <a:pt x="42" y="15"/>
                    <a:pt x="43" y="21"/>
                    <a:pt x="42" y="26"/>
                  </a:cubicBezTo>
                  <a:cubicBezTo>
                    <a:pt x="41" y="32"/>
                    <a:pt x="38" y="37"/>
                    <a:pt x="34" y="40"/>
                  </a:cubicBezTo>
                  <a:cubicBezTo>
                    <a:pt x="30" y="42"/>
                    <a:pt x="26" y="44"/>
                    <a:pt x="22" y="44"/>
                  </a:cubicBezTo>
                  <a:close/>
                  <a:moveTo>
                    <a:pt x="22" y="5"/>
                  </a:moveTo>
                  <a:cubicBezTo>
                    <a:pt x="14" y="5"/>
                    <a:pt x="6" y="11"/>
                    <a:pt x="5" y="19"/>
                  </a:cubicBezTo>
                  <a:cubicBezTo>
                    <a:pt x="4" y="24"/>
                    <a:pt x="5" y="29"/>
                    <a:pt x="8" y="32"/>
                  </a:cubicBezTo>
                  <a:cubicBezTo>
                    <a:pt x="10" y="36"/>
                    <a:pt x="14" y="39"/>
                    <a:pt x="18" y="39"/>
                  </a:cubicBezTo>
                  <a:cubicBezTo>
                    <a:pt x="23" y="40"/>
                    <a:pt x="28" y="39"/>
                    <a:pt x="31" y="37"/>
                  </a:cubicBezTo>
                  <a:cubicBezTo>
                    <a:pt x="35" y="34"/>
                    <a:pt x="38" y="30"/>
                    <a:pt x="38" y="26"/>
                  </a:cubicBezTo>
                  <a:cubicBezTo>
                    <a:pt x="39" y="21"/>
                    <a:pt x="38" y="17"/>
                    <a:pt x="36" y="13"/>
                  </a:cubicBezTo>
                  <a:cubicBezTo>
                    <a:pt x="33" y="9"/>
                    <a:pt x="29" y="7"/>
                    <a:pt x="25" y="6"/>
                  </a:cubicBezTo>
                  <a:cubicBezTo>
                    <a:pt x="24" y="6"/>
                    <a:pt x="23" y="5"/>
                    <a:pt x="2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35"/>
            <p:cNvSpPr/>
            <p:nvPr/>
          </p:nvSpPr>
          <p:spPr>
            <a:xfrm>
              <a:off x="8261350" y="1976438"/>
              <a:ext cx="149225" cy="146050"/>
            </a:xfrm>
            <a:custGeom>
              <a:avLst/>
              <a:gdLst/>
              <a:ahLst/>
              <a:cxnLst/>
              <a:rect l="l" t="t" r="r" b="b"/>
              <a:pathLst>
                <a:path w="39" h="38" extrusionOk="0">
                  <a:moveTo>
                    <a:pt x="20" y="38"/>
                  </a:moveTo>
                  <a:cubicBezTo>
                    <a:pt x="19" y="38"/>
                    <a:pt x="18" y="38"/>
                    <a:pt x="17" y="38"/>
                  </a:cubicBezTo>
                  <a:cubicBezTo>
                    <a:pt x="7" y="36"/>
                    <a:pt x="0" y="26"/>
                    <a:pt x="2" y="16"/>
                  </a:cubicBezTo>
                  <a:cubicBezTo>
                    <a:pt x="3" y="11"/>
                    <a:pt x="6" y="7"/>
                    <a:pt x="10" y="4"/>
                  </a:cubicBezTo>
                  <a:cubicBezTo>
                    <a:pt x="14" y="1"/>
                    <a:pt x="19" y="0"/>
                    <a:pt x="24" y="1"/>
                  </a:cubicBezTo>
                  <a:cubicBezTo>
                    <a:pt x="29" y="2"/>
                    <a:pt x="33" y="5"/>
                    <a:pt x="36" y="9"/>
                  </a:cubicBezTo>
                  <a:cubicBezTo>
                    <a:pt x="38" y="13"/>
                    <a:pt x="39" y="18"/>
                    <a:pt x="39" y="23"/>
                  </a:cubicBezTo>
                  <a:cubicBezTo>
                    <a:pt x="37" y="32"/>
                    <a:pt x="29" y="38"/>
                    <a:pt x="20" y="38"/>
                  </a:cubicBezTo>
                  <a:close/>
                  <a:moveTo>
                    <a:pt x="20" y="5"/>
                  </a:moveTo>
                  <a:cubicBezTo>
                    <a:pt x="18" y="5"/>
                    <a:pt x="15" y="6"/>
                    <a:pt x="12" y="8"/>
                  </a:cubicBezTo>
                  <a:cubicBezTo>
                    <a:pt x="9" y="10"/>
                    <a:pt x="7" y="13"/>
                    <a:pt x="6" y="17"/>
                  </a:cubicBezTo>
                  <a:cubicBezTo>
                    <a:pt x="6" y="17"/>
                    <a:pt x="6" y="17"/>
                    <a:pt x="6" y="17"/>
                  </a:cubicBezTo>
                  <a:cubicBezTo>
                    <a:pt x="5" y="25"/>
                    <a:pt x="10" y="32"/>
                    <a:pt x="18" y="34"/>
                  </a:cubicBezTo>
                  <a:cubicBezTo>
                    <a:pt x="26" y="35"/>
                    <a:pt x="33" y="30"/>
                    <a:pt x="35" y="22"/>
                  </a:cubicBezTo>
                  <a:cubicBezTo>
                    <a:pt x="35" y="18"/>
                    <a:pt x="35" y="15"/>
                    <a:pt x="32" y="11"/>
                  </a:cubicBezTo>
                  <a:cubicBezTo>
                    <a:pt x="30" y="8"/>
                    <a:pt x="27" y="6"/>
                    <a:pt x="23" y="5"/>
                  </a:cubicBezTo>
                  <a:cubicBezTo>
                    <a:pt x="22" y="5"/>
                    <a:pt x="21" y="5"/>
                    <a:pt x="20" y="5"/>
                  </a:cubicBezTo>
                  <a:close/>
                  <a:moveTo>
                    <a:pt x="4" y="16"/>
                  </a:moveTo>
                  <a:cubicBezTo>
                    <a:pt x="4" y="16"/>
                    <a:pt x="4" y="16"/>
                    <a:pt x="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49" name="Google Shape;1249;p35"/>
          <p:cNvSpPr txBox="1"/>
          <p:nvPr/>
        </p:nvSpPr>
        <p:spPr>
          <a:xfrm>
            <a:off x="533050" y="3298550"/>
            <a:ext cx="4010700" cy="792600"/>
          </a:xfrm>
          <a:prstGeom prst="rect">
            <a:avLst/>
          </a:prstGeom>
          <a:noFill/>
          <a:ln>
            <a:noFill/>
          </a:ln>
        </p:spPr>
        <p:txBody>
          <a:bodyPr spcFirstLastPara="1" wrap="square" lIns="91425" tIns="91425" rIns="91425" bIns="91425" anchor="t" anchorCtr="0">
            <a:normAutofit/>
          </a:bodyPr>
          <a:lstStyle/>
          <a:p>
            <a:pPr marL="0" lvl="0" indent="0" algn="ctr" rtl="0">
              <a:spcBef>
                <a:spcPts val="0"/>
              </a:spcBef>
              <a:spcAft>
                <a:spcPts val="0"/>
              </a:spcAft>
              <a:buSzPts val="605"/>
              <a:buNone/>
            </a:pPr>
            <a:r>
              <a:rPr lang="en" sz="1240">
                <a:solidFill>
                  <a:schemeClr val="dk1"/>
                </a:solidFill>
                <a:latin typeface="Actor"/>
                <a:ea typeface="Actor"/>
                <a:cs typeface="Actor"/>
                <a:sym typeface="Actor"/>
              </a:rPr>
              <a:t>December 10, 2024</a:t>
            </a:r>
            <a:endParaRPr sz="1240">
              <a:solidFill>
                <a:schemeClr val="dk1"/>
              </a:solidFill>
              <a:latin typeface="Actor"/>
              <a:ea typeface="Actor"/>
              <a:cs typeface="Actor"/>
              <a:sym typeface="Actor"/>
            </a:endParaRPr>
          </a:p>
          <a:p>
            <a:pPr marL="0" lvl="0" indent="0" algn="ctr" rtl="0">
              <a:spcBef>
                <a:spcPts val="0"/>
              </a:spcBef>
              <a:spcAft>
                <a:spcPts val="0"/>
              </a:spcAft>
              <a:buSzPts val="605"/>
              <a:buNone/>
            </a:pPr>
            <a:r>
              <a:rPr lang="en" sz="1240">
                <a:solidFill>
                  <a:schemeClr val="dk1"/>
                </a:solidFill>
                <a:latin typeface="Actor"/>
                <a:ea typeface="Actor"/>
                <a:cs typeface="Actor"/>
                <a:sym typeface="Actor"/>
              </a:rPr>
              <a:t>Fadi Alsarhan, Carla Benato Milsted, Quinn Gavin, </a:t>
            </a:r>
            <a:endParaRPr sz="1240">
              <a:solidFill>
                <a:schemeClr val="dk1"/>
              </a:solidFill>
              <a:latin typeface="Actor"/>
              <a:ea typeface="Actor"/>
              <a:cs typeface="Actor"/>
              <a:sym typeface="Actor"/>
            </a:endParaRPr>
          </a:p>
          <a:p>
            <a:pPr marL="0" lvl="0" indent="0" algn="ctr" rtl="0">
              <a:spcBef>
                <a:spcPts val="0"/>
              </a:spcBef>
              <a:spcAft>
                <a:spcPts val="0"/>
              </a:spcAft>
              <a:buSzPts val="605"/>
              <a:buNone/>
            </a:pPr>
            <a:r>
              <a:rPr lang="en" sz="1240">
                <a:solidFill>
                  <a:schemeClr val="dk1"/>
                </a:solidFill>
                <a:latin typeface="Actor"/>
                <a:ea typeface="Actor"/>
                <a:cs typeface="Actor"/>
                <a:sym typeface="Actor"/>
              </a:rPr>
              <a:t>Vig Karthik, Annika Luo, Maddie Sit</a:t>
            </a:r>
            <a:endParaRPr sz="1240">
              <a:solidFill>
                <a:schemeClr val="dk1"/>
              </a:solidFill>
              <a:latin typeface="Actor"/>
              <a:ea typeface="Actor"/>
              <a:cs typeface="Actor"/>
              <a:sym typeface="Actor"/>
            </a:endParaRPr>
          </a:p>
        </p:txBody>
      </p:sp>
      <p:pic>
        <p:nvPicPr>
          <p:cNvPr id="1250" name="Google Shape;1250;p35"/>
          <p:cNvPicPr preferRelativeResize="0"/>
          <p:nvPr/>
        </p:nvPicPr>
        <p:blipFill>
          <a:blip r:embed="rId3">
            <a:alphaModFix/>
          </a:blip>
          <a:stretch>
            <a:fillRect/>
          </a:stretch>
        </p:blipFill>
        <p:spPr>
          <a:xfrm>
            <a:off x="3448275" y="4278925"/>
            <a:ext cx="2113339" cy="660425"/>
          </a:xfrm>
          <a:prstGeom prst="rect">
            <a:avLst/>
          </a:prstGeom>
          <a:noFill/>
          <a:ln>
            <a:noFill/>
          </a:ln>
        </p:spPr>
      </p:pic>
      <p:sp>
        <p:nvSpPr>
          <p:cNvPr id="1251" name="Google Shape;1251;p3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pic>
        <p:nvPicPr>
          <p:cNvPr id="1252" name="Google Shape;1252;p35"/>
          <p:cNvPicPr preferRelativeResize="0"/>
          <p:nvPr/>
        </p:nvPicPr>
        <p:blipFill>
          <a:blip r:embed="rId4">
            <a:alphaModFix/>
          </a:blip>
          <a:stretch>
            <a:fillRect/>
          </a:stretch>
        </p:blipFill>
        <p:spPr>
          <a:xfrm>
            <a:off x="1121374" y="4004675"/>
            <a:ext cx="2149248" cy="12089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1549" name="Google Shape;1549;p44"/>
          <p:cNvSpPr txBox="1">
            <a:spLocks noGrp="1"/>
          </p:cNvSpPr>
          <p:nvPr>
            <p:ph type="title"/>
          </p:nvPr>
        </p:nvSpPr>
        <p:spPr>
          <a:xfrm>
            <a:off x="720000" y="841688"/>
            <a:ext cx="7704000" cy="66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Challenge</a:t>
            </a:r>
            <a:endParaRPr/>
          </a:p>
        </p:txBody>
      </p:sp>
      <p:sp>
        <p:nvSpPr>
          <p:cNvPr id="1550" name="Google Shape;1550;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1551" name="Google Shape;1551;p44"/>
          <p:cNvSpPr txBox="1">
            <a:spLocks noGrp="1"/>
          </p:cNvSpPr>
          <p:nvPr>
            <p:ph type="subTitle" idx="3"/>
          </p:nvPr>
        </p:nvSpPr>
        <p:spPr>
          <a:xfrm>
            <a:off x="596850" y="1685150"/>
            <a:ext cx="8022600" cy="2339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We aim to identify safer preservatives that have similar or lower human and environmental health hazards than phenoxyethanol and retain or improve its efficacy. </a:t>
            </a:r>
            <a:endParaRPr sz="2400"/>
          </a:p>
        </p:txBody>
      </p:sp>
      <p:sp>
        <p:nvSpPr>
          <p:cNvPr id="1552" name="Google Shape;1552;p44"/>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10</a:t>
            </a:fld>
            <a:endParaRPr sz="900">
              <a:latin typeface="Roboto"/>
              <a:ea typeface="Roboto"/>
              <a:cs typeface="Roboto"/>
              <a:sym typeface="Roboto"/>
            </a:endParaRPr>
          </a:p>
        </p:txBody>
      </p:sp>
      <p:sp>
        <p:nvSpPr>
          <p:cNvPr id="1553" name="Google Shape;1553;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graphicFrame>
        <p:nvGraphicFramePr>
          <p:cNvPr id="1554" name="Google Shape;1554;p44"/>
          <p:cNvGraphicFramePr/>
          <p:nvPr/>
        </p:nvGraphicFramePr>
        <p:xfrm>
          <a:off x="38" y="4698450"/>
          <a:ext cx="9216200" cy="457170"/>
        </p:xfrm>
        <a:graphic>
          <a:graphicData uri="http://schemas.openxmlformats.org/drawingml/2006/table">
            <a:tbl>
              <a:tblPr>
                <a:noFill/>
                <a:tableStyleId>{454074E9-4025-4D79-97E4-1A20D010E96C}</a:tableStyleId>
              </a:tblPr>
              <a:tblGrid>
                <a:gridCol w="1316600">
                  <a:extLst>
                    <a:ext uri="{9D8B030D-6E8A-4147-A177-3AD203B41FA5}">
                      <a16:colId xmlns:a16="http://schemas.microsoft.com/office/drawing/2014/main" val="20000"/>
                    </a:ext>
                  </a:extLst>
                </a:gridCol>
                <a:gridCol w="1316600">
                  <a:extLst>
                    <a:ext uri="{9D8B030D-6E8A-4147-A177-3AD203B41FA5}">
                      <a16:colId xmlns:a16="http://schemas.microsoft.com/office/drawing/2014/main" val="20001"/>
                    </a:ext>
                  </a:extLst>
                </a:gridCol>
                <a:gridCol w="1316600">
                  <a:extLst>
                    <a:ext uri="{9D8B030D-6E8A-4147-A177-3AD203B41FA5}">
                      <a16:colId xmlns:a16="http://schemas.microsoft.com/office/drawing/2014/main" val="20002"/>
                    </a:ext>
                  </a:extLst>
                </a:gridCol>
                <a:gridCol w="1316600">
                  <a:extLst>
                    <a:ext uri="{9D8B030D-6E8A-4147-A177-3AD203B41FA5}">
                      <a16:colId xmlns:a16="http://schemas.microsoft.com/office/drawing/2014/main" val="20003"/>
                    </a:ext>
                  </a:extLst>
                </a:gridCol>
                <a:gridCol w="1316600">
                  <a:extLst>
                    <a:ext uri="{9D8B030D-6E8A-4147-A177-3AD203B41FA5}">
                      <a16:colId xmlns:a16="http://schemas.microsoft.com/office/drawing/2014/main" val="20004"/>
                    </a:ext>
                  </a:extLst>
                </a:gridCol>
                <a:gridCol w="1316600">
                  <a:extLst>
                    <a:ext uri="{9D8B030D-6E8A-4147-A177-3AD203B41FA5}">
                      <a16:colId xmlns:a16="http://schemas.microsoft.com/office/drawing/2014/main" val="20005"/>
                    </a:ext>
                  </a:extLst>
                </a:gridCol>
                <a:gridCol w="1316600">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555" name="Google Shape;1555;p44"/>
          <p:cNvSpPr txBox="1">
            <a:spLocks noGrp="1"/>
          </p:cNvSpPr>
          <p:nvPr>
            <p:ph type="sldNum" idx="12"/>
          </p:nvPr>
        </p:nvSpPr>
        <p:spPr>
          <a:xfrm>
            <a:off x="8595309"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grpSp>
        <p:nvGrpSpPr>
          <p:cNvPr id="1560" name="Google Shape;1560;p45"/>
          <p:cNvGrpSpPr/>
          <p:nvPr/>
        </p:nvGrpSpPr>
        <p:grpSpPr>
          <a:xfrm>
            <a:off x="6458885" y="2490641"/>
            <a:ext cx="3248258" cy="2937522"/>
            <a:chOff x="4747307" y="868533"/>
            <a:chExt cx="5228164" cy="4728026"/>
          </a:xfrm>
        </p:grpSpPr>
        <p:sp>
          <p:nvSpPr>
            <p:cNvPr id="1561" name="Google Shape;1561;p45"/>
            <p:cNvSpPr/>
            <p:nvPr/>
          </p:nvSpPr>
          <p:spPr>
            <a:xfrm flipH="1">
              <a:off x="4747307" y="3203494"/>
              <a:ext cx="4475100" cy="2393065"/>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2" name="Google Shape;1562;p45"/>
            <p:cNvSpPr/>
            <p:nvPr/>
          </p:nvSpPr>
          <p:spPr>
            <a:xfrm>
              <a:off x="6375166" y="3916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63" name="Google Shape;1563;p45"/>
            <p:cNvSpPr/>
            <p:nvPr/>
          </p:nvSpPr>
          <p:spPr>
            <a:xfrm>
              <a:off x="6667166" y="3449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64" name="Google Shape;1564;p45"/>
            <p:cNvSpPr/>
            <p:nvPr/>
          </p:nvSpPr>
          <p:spPr>
            <a:xfrm>
              <a:off x="6898625" y="297524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65" name="Google Shape;1565;p45"/>
            <p:cNvSpPr/>
            <p:nvPr/>
          </p:nvSpPr>
          <p:spPr>
            <a:xfrm>
              <a:off x="7293266" y="263671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66" name="Google Shape;1566;p45"/>
            <p:cNvSpPr/>
            <p:nvPr/>
          </p:nvSpPr>
          <p:spPr>
            <a:xfrm>
              <a:off x="8201877" y="2287012"/>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67" name="Google Shape;1567;p45"/>
            <p:cNvSpPr/>
            <p:nvPr/>
          </p:nvSpPr>
          <p:spPr>
            <a:xfrm>
              <a:off x="7947259" y="186390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68" name="Google Shape;1568;p45"/>
            <p:cNvSpPr/>
            <p:nvPr/>
          </p:nvSpPr>
          <p:spPr>
            <a:xfrm>
              <a:off x="8395059" y="174161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69" name="Google Shape;1569;p45"/>
            <p:cNvSpPr/>
            <p:nvPr/>
          </p:nvSpPr>
          <p:spPr>
            <a:xfrm>
              <a:off x="8555041" y="138649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70" name="Google Shape;1570;p45"/>
            <p:cNvSpPr/>
            <p:nvPr/>
          </p:nvSpPr>
          <p:spPr>
            <a:xfrm>
              <a:off x="7773146" y="2395633"/>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71" name="Google Shape;1571;p45"/>
            <p:cNvSpPr/>
            <p:nvPr/>
          </p:nvSpPr>
          <p:spPr>
            <a:xfrm>
              <a:off x="8647701" y="2655637"/>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72" name="Google Shape;1572;p45"/>
            <p:cNvSpPr/>
            <p:nvPr/>
          </p:nvSpPr>
          <p:spPr>
            <a:xfrm>
              <a:off x="8891146" y="868533"/>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73" name="Google Shape;1573;p45"/>
            <p:cNvSpPr/>
            <p:nvPr/>
          </p:nvSpPr>
          <p:spPr>
            <a:xfrm>
              <a:off x="8647671" y="1527019"/>
              <a:ext cx="1327800" cy="13278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74" name="Google Shape;1574;p45"/>
            <p:cNvSpPr/>
            <p:nvPr/>
          </p:nvSpPr>
          <p:spPr>
            <a:xfrm>
              <a:off x="7466144" y="2854820"/>
              <a:ext cx="1537200" cy="153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575" name="Google Shape;1575;p45"/>
            <p:cNvSpPr/>
            <p:nvPr/>
          </p:nvSpPr>
          <p:spPr>
            <a:xfrm>
              <a:off x="6689875" y="3449592"/>
              <a:ext cx="1705200" cy="1705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grpSp>
      <p:sp>
        <p:nvSpPr>
          <p:cNvPr id="1576" name="Google Shape;1576;p45"/>
          <p:cNvSpPr txBox="1">
            <a:spLocks noGrp="1"/>
          </p:cNvSpPr>
          <p:nvPr>
            <p:ph type="title"/>
          </p:nvPr>
        </p:nvSpPr>
        <p:spPr>
          <a:xfrm>
            <a:off x="4970250" y="2220600"/>
            <a:ext cx="2607900" cy="109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Approach</a:t>
            </a:r>
            <a:endParaRPr/>
          </a:p>
        </p:txBody>
      </p:sp>
      <p:sp>
        <p:nvSpPr>
          <p:cNvPr id="1577" name="Google Shape;1577;p45"/>
          <p:cNvSpPr txBox="1">
            <a:spLocks noGrp="1"/>
          </p:cNvSpPr>
          <p:nvPr>
            <p:ph type="title" idx="2"/>
          </p:nvPr>
        </p:nvSpPr>
        <p:spPr>
          <a:xfrm>
            <a:off x="4970250" y="963300"/>
            <a:ext cx="16338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
        <p:nvSpPr>
          <p:cNvPr id="1578" name="Google Shape;1578;p45"/>
          <p:cNvSpPr txBox="1">
            <a:spLocks noGrp="1"/>
          </p:cNvSpPr>
          <p:nvPr>
            <p:ph type="subTitle" idx="1"/>
          </p:nvPr>
        </p:nvSpPr>
        <p:spPr>
          <a:xfrm>
            <a:off x="4970250" y="3342000"/>
            <a:ext cx="2607900" cy="44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Replacing phenoxyethanol and MIT</a:t>
            </a:r>
            <a:endParaRPr/>
          </a:p>
        </p:txBody>
      </p:sp>
      <p:grpSp>
        <p:nvGrpSpPr>
          <p:cNvPr id="1579" name="Google Shape;1579;p45"/>
          <p:cNvGrpSpPr/>
          <p:nvPr/>
        </p:nvGrpSpPr>
        <p:grpSpPr>
          <a:xfrm>
            <a:off x="3" y="1304144"/>
            <a:ext cx="4904236" cy="3228191"/>
            <a:chOff x="1779579" y="1305095"/>
            <a:chExt cx="8002996" cy="4939093"/>
          </a:xfrm>
        </p:grpSpPr>
        <p:sp>
          <p:nvSpPr>
            <p:cNvPr id="1580" name="Google Shape;1580;p45"/>
            <p:cNvSpPr/>
            <p:nvPr/>
          </p:nvSpPr>
          <p:spPr>
            <a:xfrm>
              <a:off x="7242525" y="4000800"/>
              <a:ext cx="2540050" cy="1272300"/>
            </a:xfrm>
            <a:custGeom>
              <a:avLst/>
              <a:gdLst/>
              <a:ahLst/>
              <a:cxnLst/>
              <a:rect l="l" t="t" r="r" b="b"/>
              <a:pathLst>
                <a:path w="101602" h="50892" extrusionOk="0">
                  <a:moveTo>
                    <a:pt x="11533" y="0"/>
                  </a:moveTo>
                  <a:lnTo>
                    <a:pt x="101602" y="26905"/>
                  </a:lnTo>
                  <a:lnTo>
                    <a:pt x="101602" y="50892"/>
                  </a:lnTo>
                  <a:lnTo>
                    <a:pt x="21681" y="47976"/>
                  </a:lnTo>
                  <a:lnTo>
                    <a:pt x="0" y="28140"/>
                  </a:lnTo>
                  <a:close/>
                </a:path>
              </a:pathLst>
            </a:custGeom>
            <a:solidFill>
              <a:schemeClr val="lt1"/>
            </a:solidFill>
            <a:ln w="28575" cap="flat" cmpd="sng">
              <a:solidFill>
                <a:schemeClr val="dk1"/>
              </a:solidFill>
              <a:prstDash val="solid"/>
              <a:round/>
              <a:headEnd type="none" w="med" len="med"/>
              <a:tailEnd type="none" w="med" len="med"/>
            </a:ln>
          </p:spPr>
          <p:txBody>
            <a:bodyPr/>
            <a:lstStyle/>
            <a:p>
              <a:endParaRPr lang="en-US"/>
            </a:p>
          </p:txBody>
        </p:sp>
        <p:grpSp>
          <p:nvGrpSpPr>
            <p:cNvPr id="1581" name="Google Shape;1581;p45"/>
            <p:cNvGrpSpPr/>
            <p:nvPr/>
          </p:nvGrpSpPr>
          <p:grpSpPr>
            <a:xfrm flipH="1">
              <a:off x="1779579" y="2999475"/>
              <a:ext cx="2647221" cy="3047601"/>
              <a:chOff x="6614429" y="2095900"/>
              <a:chExt cx="2647221" cy="3047601"/>
            </a:xfrm>
          </p:grpSpPr>
          <p:sp>
            <p:nvSpPr>
              <p:cNvPr id="1582" name="Google Shape;1582;p45"/>
              <p:cNvSpPr/>
              <p:nvPr/>
            </p:nvSpPr>
            <p:spPr>
              <a:xfrm flipH="1">
                <a:off x="6864657" y="2112582"/>
                <a:ext cx="1709904" cy="2535670"/>
              </a:xfrm>
              <a:custGeom>
                <a:avLst/>
                <a:gdLst/>
                <a:ahLst/>
                <a:cxnLst/>
                <a:rect l="l" t="t" r="r" b="b"/>
                <a:pathLst>
                  <a:path w="691" h="1024" extrusionOk="0">
                    <a:moveTo>
                      <a:pt x="686" y="44"/>
                    </a:moveTo>
                    <a:cubicBezTo>
                      <a:pt x="680" y="88"/>
                      <a:pt x="615" y="106"/>
                      <a:pt x="615" y="106"/>
                    </a:cubicBezTo>
                    <a:cubicBezTo>
                      <a:pt x="599" y="249"/>
                      <a:pt x="599" y="249"/>
                      <a:pt x="599" y="249"/>
                    </a:cubicBezTo>
                    <a:cubicBezTo>
                      <a:pt x="660" y="247"/>
                      <a:pt x="660" y="247"/>
                      <a:pt x="660" y="247"/>
                    </a:cubicBezTo>
                    <a:cubicBezTo>
                      <a:pt x="661" y="247"/>
                      <a:pt x="662" y="247"/>
                      <a:pt x="662" y="247"/>
                    </a:cubicBezTo>
                    <a:cubicBezTo>
                      <a:pt x="663" y="248"/>
                      <a:pt x="663" y="248"/>
                      <a:pt x="663" y="248"/>
                    </a:cubicBezTo>
                    <a:cubicBezTo>
                      <a:pt x="645" y="298"/>
                      <a:pt x="645" y="298"/>
                      <a:pt x="645" y="298"/>
                    </a:cubicBezTo>
                    <a:cubicBezTo>
                      <a:pt x="645" y="299"/>
                      <a:pt x="645" y="299"/>
                      <a:pt x="645" y="299"/>
                    </a:cubicBezTo>
                    <a:cubicBezTo>
                      <a:pt x="626" y="354"/>
                      <a:pt x="626" y="354"/>
                      <a:pt x="626" y="354"/>
                    </a:cubicBezTo>
                    <a:cubicBezTo>
                      <a:pt x="626" y="354"/>
                      <a:pt x="606" y="505"/>
                      <a:pt x="596" y="556"/>
                    </a:cubicBezTo>
                    <a:cubicBezTo>
                      <a:pt x="586" y="607"/>
                      <a:pt x="551" y="634"/>
                      <a:pt x="475" y="702"/>
                    </a:cubicBezTo>
                    <a:cubicBezTo>
                      <a:pt x="450" y="724"/>
                      <a:pt x="409" y="764"/>
                      <a:pt x="363" y="809"/>
                    </a:cubicBezTo>
                    <a:cubicBezTo>
                      <a:pt x="265" y="906"/>
                      <a:pt x="149" y="1024"/>
                      <a:pt x="149" y="1024"/>
                    </a:cubicBezTo>
                    <a:cubicBezTo>
                      <a:pt x="149" y="1024"/>
                      <a:pt x="137" y="1015"/>
                      <a:pt x="119" y="1000"/>
                    </a:cubicBezTo>
                    <a:cubicBezTo>
                      <a:pt x="94" y="978"/>
                      <a:pt x="59" y="943"/>
                      <a:pt x="37" y="906"/>
                    </a:cubicBezTo>
                    <a:cubicBezTo>
                      <a:pt x="9" y="859"/>
                      <a:pt x="2" y="774"/>
                      <a:pt x="0" y="732"/>
                    </a:cubicBezTo>
                    <a:cubicBezTo>
                      <a:pt x="0" y="716"/>
                      <a:pt x="0" y="705"/>
                      <a:pt x="0" y="705"/>
                    </a:cubicBezTo>
                    <a:cubicBezTo>
                      <a:pt x="216" y="575"/>
                      <a:pt x="216" y="575"/>
                      <a:pt x="216" y="575"/>
                    </a:cubicBezTo>
                    <a:cubicBezTo>
                      <a:pt x="213" y="565"/>
                      <a:pt x="210" y="549"/>
                      <a:pt x="215" y="544"/>
                    </a:cubicBezTo>
                    <a:cubicBezTo>
                      <a:pt x="221" y="537"/>
                      <a:pt x="234" y="524"/>
                      <a:pt x="234" y="524"/>
                    </a:cubicBezTo>
                    <a:cubicBezTo>
                      <a:pt x="234" y="524"/>
                      <a:pt x="225" y="511"/>
                      <a:pt x="234" y="496"/>
                    </a:cubicBezTo>
                    <a:cubicBezTo>
                      <a:pt x="230" y="348"/>
                      <a:pt x="230" y="348"/>
                      <a:pt x="230" y="348"/>
                    </a:cubicBezTo>
                    <a:cubicBezTo>
                      <a:pt x="235" y="326"/>
                      <a:pt x="255" y="312"/>
                      <a:pt x="270" y="304"/>
                    </a:cubicBezTo>
                    <a:cubicBezTo>
                      <a:pt x="270" y="292"/>
                      <a:pt x="271" y="280"/>
                      <a:pt x="275" y="272"/>
                    </a:cubicBezTo>
                    <a:cubicBezTo>
                      <a:pt x="285" y="247"/>
                      <a:pt x="331" y="165"/>
                      <a:pt x="357" y="137"/>
                    </a:cubicBezTo>
                    <a:cubicBezTo>
                      <a:pt x="371" y="122"/>
                      <a:pt x="386" y="119"/>
                      <a:pt x="396" y="120"/>
                    </a:cubicBezTo>
                    <a:cubicBezTo>
                      <a:pt x="404" y="97"/>
                      <a:pt x="412" y="77"/>
                      <a:pt x="417" y="68"/>
                    </a:cubicBezTo>
                    <a:cubicBezTo>
                      <a:pt x="432" y="47"/>
                      <a:pt x="494" y="41"/>
                      <a:pt x="512" y="40"/>
                    </a:cubicBezTo>
                    <a:cubicBezTo>
                      <a:pt x="512" y="42"/>
                      <a:pt x="513" y="43"/>
                      <a:pt x="513" y="45"/>
                    </a:cubicBezTo>
                    <a:cubicBezTo>
                      <a:pt x="516" y="58"/>
                      <a:pt x="518" y="71"/>
                      <a:pt x="521" y="84"/>
                    </a:cubicBezTo>
                    <a:cubicBezTo>
                      <a:pt x="528" y="74"/>
                      <a:pt x="551" y="49"/>
                      <a:pt x="597" y="35"/>
                    </a:cubicBezTo>
                    <a:cubicBezTo>
                      <a:pt x="656" y="17"/>
                      <a:pt x="691" y="0"/>
                      <a:pt x="686" y="4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3" name="Google Shape;1583;p45"/>
              <p:cNvSpPr/>
              <p:nvPr/>
            </p:nvSpPr>
            <p:spPr>
              <a:xfrm flipH="1">
                <a:off x="6614429" y="2095900"/>
                <a:ext cx="700643" cy="633917"/>
              </a:xfrm>
              <a:custGeom>
                <a:avLst/>
                <a:gdLst/>
                <a:ahLst/>
                <a:cxnLst/>
                <a:rect l="l" t="t" r="r" b="b"/>
                <a:pathLst>
                  <a:path w="283" h="256" extrusionOk="0">
                    <a:moveTo>
                      <a:pt x="276" y="190"/>
                    </a:moveTo>
                    <a:cubicBezTo>
                      <a:pt x="270" y="203"/>
                      <a:pt x="260" y="215"/>
                      <a:pt x="247" y="223"/>
                    </a:cubicBezTo>
                    <a:cubicBezTo>
                      <a:pt x="220" y="242"/>
                      <a:pt x="186" y="248"/>
                      <a:pt x="153" y="254"/>
                    </a:cubicBezTo>
                    <a:cubicBezTo>
                      <a:pt x="153" y="254"/>
                      <a:pt x="152" y="254"/>
                      <a:pt x="151" y="254"/>
                    </a:cubicBezTo>
                    <a:cubicBezTo>
                      <a:pt x="90" y="256"/>
                      <a:pt x="90" y="256"/>
                      <a:pt x="90" y="256"/>
                    </a:cubicBezTo>
                    <a:cubicBezTo>
                      <a:pt x="106" y="113"/>
                      <a:pt x="106" y="113"/>
                      <a:pt x="106" y="113"/>
                    </a:cubicBezTo>
                    <a:cubicBezTo>
                      <a:pt x="106" y="113"/>
                      <a:pt x="171" y="95"/>
                      <a:pt x="177" y="51"/>
                    </a:cubicBezTo>
                    <a:cubicBezTo>
                      <a:pt x="182" y="7"/>
                      <a:pt x="147" y="24"/>
                      <a:pt x="88" y="42"/>
                    </a:cubicBezTo>
                    <a:cubicBezTo>
                      <a:pt x="42" y="56"/>
                      <a:pt x="19" y="81"/>
                      <a:pt x="12" y="91"/>
                    </a:cubicBezTo>
                    <a:cubicBezTo>
                      <a:pt x="9" y="78"/>
                      <a:pt x="7" y="65"/>
                      <a:pt x="4" y="52"/>
                    </a:cubicBezTo>
                    <a:cubicBezTo>
                      <a:pt x="4" y="50"/>
                      <a:pt x="3" y="49"/>
                      <a:pt x="3" y="47"/>
                    </a:cubicBezTo>
                    <a:cubicBezTo>
                      <a:pt x="1" y="38"/>
                      <a:pt x="0" y="27"/>
                      <a:pt x="5" y="19"/>
                    </a:cubicBezTo>
                    <a:cubicBezTo>
                      <a:pt x="11" y="5"/>
                      <a:pt x="28" y="0"/>
                      <a:pt x="42" y="1"/>
                    </a:cubicBezTo>
                    <a:cubicBezTo>
                      <a:pt x="57" y="2"/>
                      <a:pt x="71" y="8"/>
                      <a:pt x="86" y="10"/>
                    </a:cubicBezTo>
                    <a:cubicBezTo>
                      <a:pt x="104" y="13"/>
                      <a:pt x="122" y="10"/>
                      <a:pt x="141" y="7"/>
                    </a:cubicBezTo>
                    <a:cubicBezTo>
                      <a:pt x="159" y="4"/>
                      <a:pt x="178" y="2"/>
                      <a:pt x="196" y="6"/>
                    </a:cubicBezTo>
                    <a:cubicBezTo>
                      <a:pt x="214" y="9"/>
                      <a:pt x="232" y="19"/>
                      <a:pt x="240" y="36"/>
                    </a:cubicBezTo>
                    <a:cubicBezTo>
                      <a:pt x="250" y="59"/>
                      <a:pt x="240" y="89"/>
                      <a:pt x="251" y="112"/>
                    </a:cubicBezTo>
                    <a:cubicBezTo>
                      <a:pt x="258" y="124"/>
                      <a:pt x="270" y="133"/>
                      <a:pt x="276" y="146"/>
                    </a:cubicBezTo>
                    <a:cubicBezTo>
                      <a:pt x="283" y="160"/>
                      <a:pt x="282" y="176"/>
                      <a:pt x="276" y="19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4" name="Google Shape;1584;p45"/>
              <p:cNvSpPr/>
              <p:nvPr/>
            </p:nvSpPr>
            <p:spPr>
              <a:xfrm flipH="1">
                <a:off x="6654048" y="2852847"/>
                <a:ext cx="1021771" cy="1297030"/>
              </a:xfrm>
              <a:custGeom>
                <a:avLst/>
                <a:gdLst/>
                <a:ahLst/>
                <a:cxnLst/>
                <a:rect l="l" t="t" r="r" b="b"/>
                <a:pathLst>
                  <a:path w="413" h="524" extrusionOk="0">
                    <a:moveTo>
                      <a:pt x="413" y="329"/>
                    </a:moveTo>
                    <a:cubicBezTo>
                      <a:pt x="391" y="329"/>
                      <a:pt x="370" y="335"/>
                      <a:pt x="350" y="345"/>
                    </a:cubicBezTo>
                    <a:cubicBezTo>
                      <a:pt x="349" y="345"/>
                      <a:pt x="349" y="345"/>
                      <a:pt x="349" y="345"/>
                    </a:cubicBezTo>
                    <a:cubicBezTo>
                      <a:pt x="338" y="351"/>
                      <a:pt x="326" y="358"/>
                      <a:pt x="316" y="366"/>
                    </a:cubicBezTo>
                    <a:cubicBezTo>
                      <a:pt x="285" y="389"/>
                      <a:pt x="260" y="417"/>
                      <a:pt x="234" y="444"/>
                    </a:cubicBezTo>
                    <a:cubicBezTo>
                      <a:pt x="207" y="471"/>
                      <a:pt x="177" y="496"/>
                      <a:pt x="141" y="508"/>
                    </a:cubicBezTo>
                    <a:cubicBezTo>
                      <a:pt x="139" y="509"/>
                      <a:pt x="137" y="510"/>
                      <a:pt x="135" y="510"/>
                    </a:cubicBezTo>
                    <a:cubicBezTo>
                      <a:pt x="92" y="524"/>
                      <a:pt x="46" y="518"/>
                      <a:pt x="0" y="510"/>
                    </a:cubicBezTo>
                    <a:cubicBezTo>
                      <a:pt x="46" y="465"/>
                      <a:pt x="87" y="425"/>
                      <a:pt x="112" y="403"/>
                    </a:cubicBezTo>
                    <a:cubicBezTo>
                      <a:pt x="188" y="335"/>
                      <a:pt x="223" y="308"/>
                      <a:pt x="233" y="257"/>
                    </a:cubicBezTo>
                    <a:cubicBezTo>
                      <a:pt x="243" y="206"/>
                      <a:pt x="263" y="55"/>
                      <a:pt x="263" y="55"/>
                    </a:cubicBezTo>
                    <a:cubicBezTo>
                      <a:pt x="282" y="0"/>
                      <a:pt x="282" y="0"/>
                      <a:pt x="282" y="0"/>
                    </a:cubicBezTo>
                    <a:cubicBezTo>
                      <a:pt x="324" y="110"/>
                      <a:pt x="368" y="220"/>
                      <a:pt x="413" y="32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5" name="Google Shape;1585;p45"/>
              <p:cNvSpPr/>
              <p:nvPr/>
            </p:nvSpPr>
            <p:spPr>
              <a:xfrm flipH="1">
                <a:off x="6778121" y="3706759"/>
                <a:ext cx="564059" cy="527570"/>
              </a:xfrm>
              <a:custGeom>
                <a:avLst/>
                <a:gdLst/>
                <a:ahLst/>
                <a:cxnLst/>
                <a:rect l="l" t="t" r="r" b="b"/>
                <a:pathLst>
                  <a:path w="228" h="213" extrusionOk="0">
                    <a:moveTo>
                      <a:pt x="228" y="208"/>
                    </a:moveTo>
                    <a:cubicBezTo>
                      <a:pt x="187" y="213"/>
                      <a:pt x="146" y="203"/>
                      <a:pt x="107" y="192"/>
                    </a:cubicBezTo>
                    <a:cubicBezTo>
                      <a:pt x="72" y="181"/>
                      <a:pt x="36" y="170"/>
                      <a:pt x="0" y="165"/>
                    </a:cubicBezTo>
                    <a:cubicBezTo>
                      <a:pt x="2" y="165"/>
                      <a:pt x="4" y="164"/>
                      <a:pt x="6" y="163"/>
                    </a:cubicBezTo>
                    <a:cubicBezTo>
                      <a:pt x="42" y="151"/>
                      <a:pt x="72" y="126"/>
                      <a:pt x="99" y="99"/>
                    </a:cubicBezTo>
                    <a:cubicBezTo>
                      <a:pt x="125" y="72"/>
                      <a:pt x="150" y="44"/>
                      <a:pt x="181" y="21"/>
                    </a:cubicBezTo>
                    <a:cubicBezTo>
                      <a:pt x="191" y="13"/>
                      <a:pt x="203" y="6"/>
                      <a:pt x="214" y="0"/>
                    </a:cubicBezTo>
                    <a:cubicBezTo>
                      <a:pt x="212" y="69"/>
                      <a:pt x="216" y="139"/>
                      <a:pt x="228" y="20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6" name="Google Shape;1586;p45"/>
              <p:cNvSpPr/>
              <p:nvPr/>
            </p:nvSpPr>
            <p:spPr>
              <a:xfrm flipH="1">
                <a:off x="8279499" y="3924668"/>
                <a:ext cx="970682" cy="1206320"/>
              </a:xfrm>
              <a:custGeom>
                <a:avLst/>
                <a:gdLst/>
                <a:ahLst/>
                <a:cxnLst/>
                <a:rect l="l" t="t" r="r" b="b"/>
                <a:pathLst>
                  <a:path w="392" h="487" extrusionOk="0">
                    <a:moveTo>
                      <a:pt x="392" y="268"/>
                    </a:moveTo>
                    <a:cubicBezTo>
                      <a:pt x="217" y="487"/>
                      <a:pt x="217" y="487"/>
                      <a:pt x="217" y="487"/>
                    </a:cubicBezTo>
                    <a:cubicBezTo>
                      <a:pt x="0" y="487"/>
                      <a:pt x="0" y="487"/>
                      <a:pt x="0" y="487"/>
                    </a:cubicBezTo>
                    <a:cubicBezTo>
                      <a:pt x="0" y="135"/>
                      <a:pt x="0" y="135"/>
                      <a:pt x="0" y="135"/>
                    </a:cubicBezTo>
                    <a:cubicBezTo>
                      <a:pt x="273" y="0"/>
                      <a:pt x="273" y="0"/>
                      <a:pt x="273" y="0"/>
                    </a:cubicBezTo>
                    <a:cubicBezTo>
                      <a:pt x="275" y="42"/>
                      <a:pt x="282" y="127"/>
                      <a:pt x="310" y="174"/>
                    </a:cubicBezTo>
                    <a:cubicBezTo>
                      <a:pt x="332" y="211"/>
                      <a:pt x="367" y="246"/>
                      <a:pt x="392" y="26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7" name="Google Shape;1587;p45"/>
              <p:cNvSpPr/>
              <p:nvPr/>
            </p:nvSpPr>
            <p:spPr>
              <a:xfrm flipH="1">
                <a:off x="6778121" y="3706759"/>
                <a:ext cx="564059" cy="527570"/>
              </a:xfrm>
              <a:custGeom>
                <a:avLst/>
                <a:gdLst/>
                <a:ahLst/>
                <a:cxnLst/>
                <a:rect l="l" t="t" r="r" b="b"/>
                <a:pathLst>
                  <a:path w="228" h="213" extrusionOk="0">
                    <a:moveTo>
                      <a:pt x="228" y="208"/>
                    </a:moveTo>
                    <a:cubicBezTo>
                      <a:pt x="187" y="213"/>
                      <a:pt x="146" y="203"/>
                      <a:pt x="107" y="192"/>
                    </a:cubicBezTo>
                    <a:cubicBezTo>
                      <a:pt x="72" y="181"/>
                      <a:pt x="36" y="170"/>
                      <a:pt x="0" y="165"/>
                    </a:cubicBezTo>
                    <a:cubicBezTo>
                      <a:pt x="2" y="165"/>
                      <a:pt x="4" y="164"/>
                      <a:pt x="6" y="163"/>
                    </a:cubicBezTo>
                    <a:cubicBezTo>
                      <a:pt x="42" y="151"/>
                      <a:pt x="72" y="126"/>
                      <a:pt x="99" y="99"/>
                    </a:cubicBezTo>
                    <a:cubicBezTo>
                      <a:pt x="125" y="72"/>
                      <a:pt x="150" y="44"/>
                      <a:pt x="181" y="21"/>
                    </a:cubicBezTo>
                    <a:cubicBezTo>
                      <a:pt x="191" y="13"/>
                      <a:pt x="203" y="6"/>
                      <a:pt x="214" y="0"/>
                    </a:cubicBezTo>
                    <a:cubicBezTo>
                      <a:pt x="212" y="69"/>
                      <a:pt x="216" y="139"/>
                      <a:pt x="228" y="208"/>
                    </a:cubicBezTo>
                    <a:close/>
                  </a:path>
                </a:pathLst>
              </a:custGeom>
              <a:solidFill>
                <a:srgbClr val="24263F">
                  <a:alpha val="15719"/>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8" name="Google Shape;1588;p45"/>
              <p:cNvSpPr/>
              <p:nvPr/>
            </p:nvSpPr>
            <p:spPr>
              <a:xfrm flipH="1">
                <a:off x="8264902" y="3910072"/>
                <a:ext cx="996748" cy="1233429"/>
              </a:xfrm>
              <a:custGeom>
                <a:avLst/>
                <a:gdLst/>
                <a:ahLst/>
                <a:cxnLst/>
                <a:rect l="l" t="t" r="r" b="b"/>
                <a:pathLst>
                  <a:path w="403" h="498" extrusionOk="0">
                    <a:moveTo>
                      <a:pt x="222" y="498"/>
                    </a:moveTo>
                    <a:cubicBezTo>
                      <a:pt x="5" y="498"/>
                      <a:pt x="5" y="498"/>
                      <a:pt x="5" y="498"/>
                    </a:cubicBezTo>
                    <a:cubicBezTo>
                      <a:pt x="2" y="498"/>
                      <a:pt x="0" y="495"/>
                      <a:pt x="0" y="493"/>
                    </a:cubicBezTo>
                    <a:cubicBezTo>
                      <a:pt x="0" y="141"/>
                      <a:pt x="0" y="141"/>
                      <a:pt x="0" y="141"/>
                    </a:cubicBezTo>
                    <a:cubicBezTo>
                      <a:pt x="0" y="139"/>
                      <a:pt x="1" y="137"/>
                      <a:pt x="3" y="137"/>
                    </a:cubicBezTo>
                    <a:cubicBezTo>
                      <a:pt x="276" y="1"/>
                      <a:pt x="276" y="1"/>
                      <a:pt x="276" y="1"/>
                    </a:cubicBezTo>
                    <a:cubicBezTo>
                      <a:pt x="279" y="0"/>
                      <a:pt x="282" y="1"/>
                      <a:pt x="283" y="3"/>
                    </a:cubicBezTo>
                    <a:cubicBezTo>
                      <a:pt x="284" y="6"/>
                      <a:pt x="283" y="9"/>
                      <a:pt x="281" y="10"/>
                    </a:cubicBezTo>
                    <a:cubicBezTo>
                      <a:pt x="10" y="145"/>
                      <a:pt x="10" y="145"/>
                      <a:pt x="10" y="145"/>
                    </a:cubicBezTo>
                    <a:cubicBezTo>
                      <a:pt x="10" y="487"/>
                      <a:pt x="10" y="487"/>
                      <a:pt x="10" y="487"/>
                    </a:cubicBezTo>
                    <a:cubicBezTo>
                      <a:pt x="219" y="487"/>
                      <a:pt x="219" y="487"/>
                      <a:pt x="219" y="487"/>
                    </a:cubicBezTo>
                    <a:cubicBezTo>
                      <a:pt x="393" y="270"/>
                      <a:pt x="393" y="270"/>
                      <a:pt x="393" y="270"/>
                    </a:cubicBezTo>
                    <a:cubicBezTo>
                      <a:pt x="395" y="268"/>
                      <a:pt x="398" y="268"/>
                      <a:pt x="400" y="270"/>
                    </a:cubicBezTo>
                    <a:cubicBezTo>
                      <a:pt x="403" y="271"/>
                      <a:pt x="403" y="275"/>
                      <a:pt x="401" y="277"/>
                    </a:cubicBezTo>
                    <a:cubicBezTo>
                      <a:pt x="226" y="496"/>
                      <a:pt x="226" y="496"/>
                      <a:pt x="226" y="496"/>
                    </a:cubicBezTo>
                    <a:cubicBezTo>
                      <a:pt x="225" y="497"/>
                      <a:pt x="223" y="498"/>
                      <a:pt x="222" y="49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9" name="Google Shape;1589;p45"/>
              <p:cNvSpPr/>
              <p:nvPr/>
            </p:nvSpPr>
            <p:spPr>
              <a:xfrm flipH="1">
                <a:off x="7656010" y="3390843"/>
                <a:ext cx="326341" cy="249188"/>
              </a:xfrm>
              <a:custGeom>
                <a:avLst/>
                <a:gdLst/>
                <a:ahLst/>
                <a:cxnLst/>
                <a:rect l="l" t="t" r="r" b="b"/>
                <a:pathLst>
                  <a:path w="132" h="101" extrusionOk="0">
                    <a:moveTo>
                      <a:pt x="126" y="101"/>
                    </a:moveTo>
                    <a:cubicBezTo>
                      <a:pt x="125" y="101"/>
                      <a:pt x="123" y="100"/>
                      <a:pt x="122" y="99"/>
                    </a:cubicBezTo>
                    <a:cubicBezTo>
                      <a:pt x="3" y="10"/>
                      <a:pt x="3" y="10"/>
                      <a:pt x="3" y="10"/>
                    </a:cubicBezTo>
                    <a:cubicBezTo>
                      <a:pt x="1" y="8"/>
                      <a:pt x="0" y="5"/>
                      <a:pt x="2" y="3"/>
                    </a:cubicBezTo>
                    <a:cubicBezTo>
                      <a:pt x="4" y="0"/>
                      <a:pt x="7" y="0"/>
                      <a:pt x="9" y="2"/>
                    </a:cubicBezTo>
                    <a:cubicBezTo>
                      <a:pt x="129" y="91"/>
                      <a:pt x="129" y="91"/>
                      <a:pt x="129" y="91"/>
                    </a:cubicBezTo>
                    <a:cubicBezTo>
                      <a:pt x="131" y="93"/>
                      <a:pt x="132" y="96"/>
                      <a:pt x="130" y="98"/>
                    </a:cubicBezTo>
                    <a:cubicBezTo>
                      <a:pt x="129" y="100"/>
                      <a:pt x="127" y="101"/>
                      <a:pt x="126" y="10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0" name="Google Shape;1590;p45"/>
              <p:cNvSpPr/>
              <p:nvPr/>
            </p:nvSpPr>
            <p:spPr>
              <a:xfrm flipH="1">
                <a:off x="7725866" y="3548280"/>
                <a:ext cx="296105" cy="134499"/>
              </a:xfrm>
              <a:custGeom>
                <a:avLst/>
                <a:gdLst/>
                <a:ahLst/>
                <a:cxnLst/>
                <a:rect l="l" t="t" r="r" b="b"/>
                <a:pathLst>
                  <a:path w="120" h="54" extrusionOk="0">
                    <a:moveTo>
                      <a:pt x="114" y="54"/>
                    </a:moveTo>
                    <a:cubicBezTo>
                      <a:pt x="114" y="54"/>
                      <a:pt x="113" y="54"/>
                      <a:pt x="112" y="54"/>
                    </a:cubicBezTo>
                    <a:cubicBezTo>
                      <a:pt x="4" y="11"/>
                      <a:pt x="4" y="11"/>
                      <a:pt x="4" y="11"/>
                    </a:cubicBezTo>
                    <a:cubicBezTo>
                      <a:pt x="1" y="10"/>
                      <a:pt x="0" y="7"/>
                      <a:pt x="1" y="4"/>
                    </a:cubicBezTo>
                    <a:cubicBezTo>
                      <a:pt x="2" y="1"/>
                      <a:pt x="5" y="0"/>
                      <a:pt x="8" y="1"/>
                    </a:cubicBezTo>
                    <a:cubicBezTo>
                      <a:pt x="116" y="44"/>
                      <a:pt x="116" y="44"/>
                      <a:pt x="116" y="44"/>
                    </a:cubicBezTo>
                    <a:cubicBezTo>
                      <a:pt x="119" y="45"/>
                      <a:pt x="120" y="48"/>
                      <a:pt x="119" y="51"/>
                    </a:cubicBezTo>
                    <a:cubicBezTo>
                      <a:pt x="118" y="53"/>
                      <a:pt x="116" y="54"/>
                      <a:pt x="114" y="5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1" name="Google Shape;1591;p45"/>
              <p:cNvSpPr/>
              <p:nvPr/>
            </p:nvSpPr>
            <p:spPr>
              <a:xfrm flipH="1">
                <a:off x="8165852" y="3838130"/>
                <a:ext cx="393069" cy="750692"/>
              </a:xfrm>
              <a:custGeom>
                <a:avLst/>
                <a:gdLst/>
                <a:ahLst/>
                <a:cxnLst/>
                <a:rect l="l" t="t" r="r" b="b"/>
                <a:pathLst>
                  <a:path w="159" h="303" extrusionOk="0">
                    <a:moveTo>
                      <a:pt x="153" y="303"/>
                    </a:moveTo>
                    <a:cubicBezTo>
                      <a:pt x="152" y="303"/>
                      <a:pt x="151" y="303"/>
                      <a:pt x="150" y="302"/>
                    </a:cubicBezTo>
                    <a:cubicBezTo>
                      <a:pt x="55" y="237"/>
                      <a:pt x="0" y="120"/>
                      <a:pt x="9" y="5"/>
                    </a:cubicBezTo>
                    <a:cubicBezTo>
                      <a:pt x="9" y="2"/>
                      <a:pt x="11" y="0"/>
                      <a:pt x="14" y="0"/>
                    </a:cubicBezTo>
                    <a:cubicBezTo>
                      <a:pt x="17" y="0"/>
                      <a:pt x="19" y="3"/>
                      <a:pt x="19" y="6"/>
                    </a:cubicBezTo>
                    <a:cubicBezTo>
                      <a:pt x="10" y="117"/>
                      <a:pt x="64" y="230"/>
                      <a:pt x="156" y="294"/>
                    </a:cubicBezTo>
                    <a:cubicBezTo>
                      <a:pt x="158" y="295"/>
                      <a:pt x="159" y="299"/>
                      <a:pt x="157" y="301"/>
                    </a:cubicBezTo>
                    <a:cubicBezTo>
                      <a:pt x="156" y="303"/>
                      <a:pt x="155" y="303"/>
                      <a:pt x="153" y="30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2" name="Google Shape;1592;p45"/>
              <p:cNvSpPr/>
              <p:nvPr/>
            </p:nvSpPr>
            <p:spPr>
              <a:xfrm flipH="1">
                <a:off x="7039820" y="2274189"/>
                <a:ext cx="69856" cy="91751"/>
              </a:xfrm>
              <a:custGeom>
                <a:avLst/>
                <a:gdLst/>
                <a:ahLst/>
                <a:cxnLst/>
                <a:rect l="l" t="t" r="r" b="b"/>
                <a:pathLst>
                  <a:path w="28" h="37" extrusionOk="0">
                    <a:moveTo>
                      <a:pt x="22" y="37"/>
                    </a:moveTo>
                    <a:cubicBezTo>
                      <a:pt x="20" y="37"/>
                      <a:pt x="19" y="36"/>
                      <a:pt x="18" y="35"/>
                    </a:cubicBezTo>
                    <a:cubicBezTo>
                      <a:pt x="11" y="27"/>
                      <a:pt x="6" y="18"/>
                      <a:pt x="2" y="8"/>
                    </a:cubicBezTo>
                    <a:cubicBezTo>
                      <a:pt x="0" y="6"/>
                      <a:pt x="2" y="3"/>
                      <a:pt x="4" y="1"/>
                    </a:cubicBezTo>
                    <a:cubicBezTo>
                      <a:pt x="7" y="0"/>
                      <a:pt x="10" y="2"/>
                      <a:pt x="11" y="4"/>
                    </a:cubicBezTo>
                    <a:cubicBezTo>
                      <a:pt x="15" y="13"/>
                      <a:pt x="20" y="21"/>
                      <a:pt x="26" y="28"/>
                    </a:cubicBezTo>
                    <a:cubicBezTo>
                      <a:pt x="28" y="31"/>
                      <a:pt x="27" y="34"/>
                      <a:pt x="25" y="36"/>
                    </a:cubicBezTo>
                    <a:cubicBezTo>
                      <a:pt x="24" y="37"/>
                      <a:pt x="23" y="37"/>
                      <a:pt x="22"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3" name="Google Shape;1593;p45"/>
              <p:cNvSpPr/>
              <p:nvPr/>
            </p:nvSpPr>
            <p:spPr>
              <a:xfrm flipH="1">
                <a:off x="7064842" y="2306511"/>
                <a:ext cx="96964" cy="66728"/>
              </a:xfrm>
              <a:custGeom>
                <a:avLst/>
                <a:gdLst/>
                <a:ahLst/>
                <a:cxnLst/>
                <a:rect l="l" t="t" r="r" b="b"/>
                <a:pathLst>
                  <a:path w="39" h="27" extrusionOk="0">
                    <a:moveTo>
                      <a:pt x="33" y="27"/>
                    </a:moveTo>
                    <a:cubicBezTo>
                      <a:pt x="32" y="27"/>
                      <a:pt x="32" y="27"/>
                      <a:pt x="31" y="27"/>
                    </a:cubicBezTo>
                    <a:cubicBezTo>
                      <a:pt x="20" y="24"/>
                      <a:pt x="10" y="18"/>
                      <a:pt x="2" y="10"/>
                    </a:cubicBezTo>
                    <a:cubicBezTo>
                      <a:pt x="0" y="8"/>
                      <a:pt x="0" y="5"/>
                      <a:pt x="2" y="2"/>
                    </a:cubicBezTo>
                    <a:cubicBezTo>
                      <a:pt x="4" y="0"/>
                      <a:pt x="7" y="0"/>
                      <a:pt x="9" y="2"/>
                    </a:cubicBezTo>
                    <a:cubicBezTo>
                      <a:pt x="16" y="9"/>
                      <a:pt x="25" y="14"/>
                      <a:pt x="34" y="17"/>
                    </a:cubicBezTo>
                    <a:cubicBezTo>
                      <a:pt x="37" y="18"/>
                      <a:pt x="39" y="21"/>
                      <a:pt x="38" y="23"/>
                    </a:cubicBezTo>
                    <a:cubicBezTo>
                      <a:pt x="37" y="26"/>
                      <a:pt x="35" y="27"/>
                      <a:pt x="33" y="2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4" name="Google Shape;1594;p45"/>
              <p:cNvSpPr/>
              <p:nvPr/>
            </p:nvSpPr>
            <p:spPr>
              <a:xfrm flipH="1">
                <a:off x="6713479" y="2353429"/>
                <a:ext cx="306531" cy="56302"/>
              </a:xfrm>
              <a:custGeom>
                <a:avLst/>
                <a:gdLst/>
                <a:ahLst/>
                <a:cxnLst/>
                <a:rect l="l" t="t" r="r" b="b"/>
                <a:pathLst>
                  <a:path w="124" h="23" extrusionOk="0">
                    <a:moveTo>
                      <a:pt x="118" y="23"/>
                    </a:moveTo>
                    <a:cubicBezTo>
                      <a:pt x="118" y="23"/>
                      <a:pt x="117" y="23"/>
                      <a:pt x="117" y="23"/>
                    </a:cubicBezTo>
                    <a:cubicBezTo>
                      <a:pt x="81" y="13"/>
                      <a:pt x="43" y="11"/>
                      <a:pt x="7" y="17"/>
                    </a:cubicBezTo>
                    <a:cubicBezTo>
                      <a:pt x="4" y="18"/>
                      <a:pt x="1" y="16"/>
                      <a:pt x="1" y="13"/>
                    </a:cubicBezTo>
                    <a:cubicBezTo>
                      <a:pt x="0" y="10"/>
                      <a:pt x="2" y="7"/>
                      <a:pt x="5" y="7"/>
                    </a:cubicBezTo>
                    <a:cubicBezTo>
                      <a:pt x="43" y="0"/>
                      <a:pt x="83" y="3"/>
                      <a:pt x="120" y="13"/>
                    </a:cubicBezTo>
                    <a:cubicBezTo>
                      <a:pt x="123" y="13"/>
                      <a:pt x="124" y="16"/>
                      <a:pt x="123" y="19"/>
                    </a:cubicBezTo>
                    <a:cubicBezTo>
                      <a:pt x="123" y="22"/>
                      <a:pt x="121" y="23"/>
                      <a:pt x="118"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5" name="Google Shape;1595;p45"/>
              <p:cNvSpPr/>
              <p:nvPr/>
            </p:nvSpPr>
            <p:spPr>
              <a:xfrm flipH="1">
                <a:off x="6760396" y="2409731"/>
                <a:ext cx="252315" cy="116774"/>
              </a:xfrm>
              <a:custGeom>
                <a:avLst/>
                <a:gdLst/>
                <a:ahLst/>
                <a:cxnLst/>
                <a:rect l="l" t="t" r="r" b="b"/>
                <a:pathLst>
                  <a:path w="102" h="47" extrusionOk="0">
                    <a:moveTo>
                      <a:pt x="96" y="47"/>
                    </a:moveTo>
                    <a:cubicBezTo>
                      <a:pt x="95" y="47"/>
                      <a:pt x="94" y="47"/>
                      <a:pt x="93" y="46"/>
                    </a:cubicBezTo>
                    <a:cubicBezTo>
                      <a:pt x="67" y="28"/>
                      <a:pt x="36" y="15"/>
                      <a:pt x="5" y="10"/>
                    </a:cubicBezTo>
                    <a:cubicBezTo>
                      <a:pt x="2" y="10"/>
                      <a:pt x="0" y="7"/>
                      <a:pt x="0" y="4"/>
                    </a:cubicBezTo>
                    <a:cubicBezTo>
                      <a:pt x="1" y="2"/>
                      <a:pt x="3" y="0"/>
                      <a:pt x="6" y="0"/>
                    </a:cubicBezTo>
                    <a:cubicBezTo>
                      <a:pt x="39" y="5"/>
                      <a:pt x="72" y="18"/>
                      <a:pt x="99" y="38"/>
                    </a:cubicBezTo>
                    <a:cubicBezTo>
                      <a:pt x="101" y="40"/>
                      <a:pt x="102" y="43"/>
                      <a:pt x="100" y="45"/>
                    </a:cubicBezTo>
                    <a:cubicBezTo>
                      <a:pt x="99" y="47"/>
                      <a:pt x="98" y="47"/>
                      <a:pt x="96" y="4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6" name="Google Shape;1596;p45"/>
              <p:cNvSpPr/>
              <p:nvPr/>
            </p:nvSpPr>
            <p:spPr>
              <a:xfrm flipH="1">
                <a:off x="7760272" y="2551528"/>
                <a:ext cx="165777" cy="450415"/>
              </a:xfrm>
              <a:custGeom>
                <a:avLst/>
                <a:gdLst/>
                <a:ahLst/>
                <a:cxnLst/>
                <a:rect l="l" t="t" r="r" b="b"/>
                <a:pathLst>
                  <a:path w="67" h="182" extrusionOk="0">
                    <a:moveTo>
                      <a:pt x="6" y="182"/>
                    </a:moveTo>
                    <a:cubicBezTo>
                      <a:pt x="5" y="182"/>
                      <a:pt x="5" y="182"/>
                      <a:pt x="4" y="182"/>
                    </a:cubicBezTo>
                    <a:cubicBezTo>
                      <a:pt x="1" y="181"/>
                      <a:pt x="0" y="178"/>
                      <a:pt x="0" y="175"/>
                    </a:cubicBezTo>
                    <a:cubicBezTo>
                      <a:pt x="4" y="164"/>
                      <a:pt x="4" y="151"/>
                      <a:pt x="3" y="139"/>
                    </a:cubicBezTo>
                    <a:cubicBezTo>
                      <a:pt x="3" y="128"/>
                      <a:pt x="3" y="117"/>
                      <a:pt x="5" y="107"/>
                    </a:cubicBezTo>
                    <a:cubicBezTo>
                      <a:pt x="9" y="85"/>
                      <a:pt x="21" y="67"/>
                      <a:pt x="32" y="49"/>
                    </a:cubicBezTo>
                    <a:cubicBezTo>
                      <a:pt x="42" y="35"/>
                      <a:pt x="51" y="20"/>
                      <a:pt x="56" y="4"/>
                    </a:cubicBezTo>
                    <a:cubicBezTo>
                      <a:pt x="57" y="1"/>
                      <a:pt x="60" y="0"/>
                      <a:pt x="63" y="1"/>
                    </a:cubicBezTo>
                    <a:cubicBezTo>
                      <a:pt x="66" y="2"/>
                      <a:pt x="67" y="4"/>
                      <a:pt x="66" y="7"/>
                    </a:cubicBezTo>
                    <a:cubicBezTo>
                      <a:pt x="61" y="25"/>
                      <a:pt x="51" y="40"/>
                      <a:pt x="41" y="55"/>
                    </a:cubicBezTo>
                    <a:cubicBezTo>
                      <a:pt x="30" y="73"/>
                      <a:pt x="19" y="89"/>
                      <a:pt x="15" y="109"/>
                    </a:cubicBezTo>
                    <a:cubicBezTo>
                      <a:pt x="13" y="118"/>
                      <a:pt x="14" y="128"/>
                      <a:pt x="14" y="138"/>
                    </a:cubicBezTo>
                    <a:cubicBezTo>
                      <a:pt x="14" y="151"/>
                      <a:pt x="14" y="165"/>
                      <a:pt x="11" y="178"/>
                    </a:cubicBezTo>
                    <a:cubicBezTo>
                      <a:pt x="10" y="180"/>
                      <a:pt x="8" y="182"/>
                      <a:pt x="6" y="18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7" name="Google Shape;1597;p45"/>
              <p:cNvSpPr/>
              <p:nvPr/>
            </p:nvSpPr>
            <p:spPr>
              <a:xfrm flipH="1">
                <a:off x="7700843" y="2721476"/>
                <a:ext cx="66728" cy="166820"/>
              </a:xfrm>
              <a:custGeom>
                <a:avLst/>
                <a:gdLst/>
                <a:ahLst/>
                <a:cxnLst/>
                <a:rect l="l" t="t" r="r" b="b"/>
                <a:pathLst>
                  <a:path w="27" h="67" extrusionOk="0">
                    <a:moveTo>
                      <a:pt x="5" y="67"/>
                    </a:moveTo>
                    <a:cubicBezTo>
                      <a:pt x="5" y="67"/>
                      <a:pt x="5" y="67"/>
                      <a:pt x="5" y="67"/>
                    </a:cubicBezTo>
                    <a:cubicBezTo>
                      <a:pt x="2" y="67"/>
                      <a:pt x="0" y="64"/>
                      <a:pt x="0" y="61"/>
                    </a:cubicBezTo>
                    <a:cubicBezTo>
                      <a:pt x="3" y="41"/>
                      <a:pt x="8" y="22"/>
                      <a:pt x="16" y="4"/>
                    </a:cubicBezTo>
                    <a:cubicBezTo>
                      <a:pt x="18" y="1"/>
                      <a:pt x="21" y="0"/>
                      <a:pt x="23" y="1"/>
                    </a:cubicBezTo>
                    <a:cubicBezTo>
                      <a:pt x="26" y="3"/>
                      <a:pt x="27" y="6"/>
                      <a:pt x="26" y="8"/>
                    </a:cubicBezTo>
                    <a:cubicBezTo>
                      <a:pt x="18" y="26"/>
                      <a:pt x="13" y="44"/>
                      <a:pt x="11" y="62"/>
                    </a:cubicBezTo>
                    <a:cubicBezTo>
                      <a:pt x="10" y="65"/>
                      <a:pt x="8" y="67"/>
                      <a:pt x="5" y="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8" name="Google Shape;1598;p45"/>
              <p:cNvSpPr/>
              <p:nvPr/>
            </p:nvSpPr>
            <p:spPr>
              <a:xfrm flipH="1">
                <a:off x="7430803" y="2222058"/>
                <a:ext cx="245017" cy="472311"/>
              </a:xfrm>
              <a:custGeom>
                <a:avLst/>
                <a:gdLst/>
                <a:ahLst/>
                <a:cxnLst/>
                <a:rect l="l" t="t" r="r" b="b"/>
                <a:pathLst>
                  <a:path w="99" h="191" extrusionOk="0">
                    <a:moveTo>
                      <a:pt x="6" y="191"/>
                    </a:moveTo>
                    <a:cubicBezTo>
                      <a:pt x="6" y="191"/>
                      <a:pt x="5" y="190"/>
                      <a:pt x="5" y="190"/>
                    </a:cubicBezTo>
                    <a:cubicBezTo>
                      <a:pt x="2" y="190"/>
                      <a:pt x="0" y="187"/>
                      <a:pt x="1" y="184"/>
                    </a:cubicBezTo>
                    <a:cubicBezTo>
                      <a:pt x="34" y="67"/>
                      <a:pt x="34" y="67"/>
                      <a:pt x="34" y="67"/>
                    </a:cubicBezTo>
                    <a:cubicBezTo>
                      <a:pt x="38" y="53"/>
                      <a:pt x="43" y="37"/>
                      <a:pt x="52" y="24"/>
                    </a:cubicBezTo>
                    <a:cubicBezTo>
                      <a:pt x="62" y="9"/>
                      <a:pt x="79" y="0"/>
                      <a:pt x="94" y="0"/>
                    </a:cubicBezTo>
                    <a:cubicBezTo>
                      <a:pt x="97" y="0"/>
                      <a:pt x="99" y="2"/>
                      <a:pt x="99" y="5"/>
                    </a:cubicBezTo>
                    <a:cubicBezTo>
                      <a:pt x="99" y="8"/>
                      <a:pt x="96" y="11"/>
                      <a:pt x="94" y="10"/>
                    </a:cubicBezTo>
                    <a:cubicBezTo>
                      <a:pt x="79" y="10"/>
                      <a:pt x="67" y="20"/>
                      <a:pt x="60" y="30"/>
                    </a:cubicBezTo>
                    <a:cubicBezTo>
                      <a:pt x="52" y="42"/>
                      <a:pt x="48" y="56"/>
                      <a:pt x="44" y="70"/>
                    </a:cubicBezTo>
                    <a:cubicBezTo>
                      <a:pt x="11" y="187"/>
                      <a:pt x="11" y="187"/>
                      <a:pt x="11" y="187"/>
                    </a:cubicBezTo>
                    <a:cubicBezTo>
                      <a:pt x="10" y="189"/>
                      <a:pt x="8" y="191"/>
                      <a:pt x="6" y="19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9" name="Google Shape;1599;p45"/>
              <p:cNvSpPr/>
              <p:nvPr/>
            </p:nvSpPr>
            <p:spPr>
              <a:xfrm flipH="1">
                <a:off x="7102377" y="2194949"/>
                <a:ext cx="311745" cy="398284"/>
              </a:xfrm>
              <a:custGeom>
                <a:avLst/>
                <a:gdLst/>
                <a:ahLst/>
                <a:cxnLst/>
                <a:rect l="l" t="t" r="r" b="b"/>
                <a:pathLst>
                  <a:path w="126" h="161" extrusionOk="0">
                    <a:moveTo>
                      <a:pt x="6" y="161"/>
                    </a:moveTo>
                    <a:cubicBezTo>
                      <a:pt x="5" y="161"/>
                      <a:pt x="5" y="161"/>
                      <a:pt x="4" y="161"/>
                    </a:cubicBezTo>
                    <a:cubicBezTo>
                      <a:pt x="1" y="160"/>
                      <a:pt x="0" y="157"/>
                      <a:pt x="1" y="154"/>
                    </a:cubicBezTo>
                    <a:cubicBezTo>
                      <a:pt x="12" y="123"/>
                      <a:pt x="23" y="91"/>
                      <a:pt x="41" y="63"/>
                    </a:cubicBezTo>
                    <a:cubicBezTo>
                      <a:pt x="61" y="31"/>
                      <a:pt x="89" y="9"/>
                      <a:pt x="119" y="1"/>
                    </a:cubicBezTo>
                    <a:cubicBezTo>
                      <a:pt x="121" y="0"/>
                      <a:pt x="124" y="2"/>
                      <a:pt x="125" y="5"/>
                    </a:cubicBezTo>
                    <a:cubicBezTo>
                      <a:pt x="126" y="7"/>
                      <a:pt x="124" y="10"/>
                      <a:pt x="121" y="11"/>
                    </a:cubicBezTo>
                    <a:cubicBezTo>
                      <a:pt x="94" y="19"/>
                      <a:pt x="69" y="39"/>
                      <a:pt x="50" y="69"/>
                    </a:cubicBezTo>
                    <a:cubicBezTo>
                      <a:pt x="32" y="96"/>
                      <a:pt x="21" y="127"/>
                      <a:pt x="11" y="157"/>
                    </a:cubicBezTo>
                    <a:cubicBezTo>
                      <a:pt x="10" y="159"/>
                      <a:pt x="8" y="161"/>
                      <a:pt x="6" y="16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0" name="Google Shape;1600;p45"/>
              <p:cNvSpPr/>
              <p:nvPr/>
            </p:nvSpPr>
            <p:spPr>
              <a:xfrm flipH="1">
                <a:off x="7436016" y="2687069"/>
                <a:ext cx="93836" cy="165778"/>
              </a:xfrm>
              <a:custGeom>
                <a:avLst/>
                <a:gdLst/>
                <a:ahLst/>
                <a:cxnLst/>
                <a:rect l="l" t="t" r="r" b="b"/>
                <a:pathLst>
                  <a:path w="38" h="67" extrusionOk="0">
                    <a:moveTo>
                      <a:pt x="6" y="67"/>
                    </a:moveTo>
                    <a:cubicBezTo>
                      <a:pt x="5" y="67"/>
                      <a:pt x="5" y="66"/>
                      <a:pt x="4" y="66"/>
                    </a:cubicBezTo>
                    <a:cubicBezTo>
                      <a:pt x="1" y="65"/>
                      <a:pt x="0" y="62"/>
                      <a:pt x="1" y="59"/>
                    </a:cubicBezTo>
                    <a:cubicBezTo>
                      <a:pt x="9" y="40"/>
                      <a:pt x="18" y="22"/>
                      <a:pt x="27" y="4"/>
                    </a:cubicBezTo>
                    <a:cubicBezTo>
                      <a:pt x="29" y="1"/>
                      <a:pt x="32" y="0"/>
                      <a:pt x="34" y="2"/>
                    </a:cubicBezTo>
                    <a:cubicBezTo>
                      <a:pt x="37" y="3"/>
                      <a:pt x="38" y="6"/>
                      <a:pt x="37" y="9"/>
                    </a:cubicBezTo>
                    <a:cubicBezTo>
                      <a:pt x="27" y="26"/>
                      <a:pt x="18" y="45"/>
                      <a:pt x="11" y="63"/>
                    </a:cubicBezTo>
                    <a:cubicBezTo>
                      <a:pt x="10" y="65"/>
                      <a:pt x="8" y="67"/>
                      <a:pt x="6" y="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1" name="Google Shape;1601;p45"/>
              <p:cNvSpPr/>
              <p:nvPr/>
            </p:nvSpPr>
            <p:spPr>
              <a:xfrm flipH="1">
                <a:off x="7055459" y="2555698"/>
                <a:ext cx="54216" cy="329470"/>
              </a:xfrm>
              <a:custGeom>
                <a:avLst/>
                <a:gdLst/>
                <a:ahLst/>
                <a:cxnLst/>
                <a:rect l="l" t="t" r="r" b="b"/>
                <a:pathLst>
                  <a:path w="22" h="133" extrusionOk="0">
                    <a:moveTo>
                      <a:pt x="6" y="133"/>
                    </a:moveTo>
                    <a:cubicBezTo>
                      <a:pt x="3" y="133"/>
                      <a:pt x="1" y="130"/>
                      <a:pt x="1" y="127"/>
                    </a:cubicBezTo>
                    <a:cubicBezTo>
                      <a:pt x="0" y="86"/>
                      <a:pt x="3" y="45"/>
                      <a:pt x="11" y="5"/>
                    </a:cubicBezTo>
                    <a:cubicBezTo>
                      <a:pt x="12" y="2"/>
                      <a:pt x="14" y="0"/>
                      <a:pt x="17" y="1"/>
                    </a:cubicBezTo>
                    <a:cubicBezTo>
                      <a:pt x="20" y="1"/>
                      <a:pt x="22" y="4"/>
                      <a:pt x="21" y="7"/>
                    </a:cubicBezTo>
                    <a:cubicBezTo>
                      <a:pt x="13" y="46"/>
                      <a:pt x="10" y="87"/>
                      <a:pt x="11" y="127"/>
                    </a:cubicBezTo>
                    <a:cubicBezTo>
                      <a:pt x="11" y="130"/>
                      <a:pt x="9" y="132"/>
                      <a:pt x="6" y="133"/>
                    </a:cubicBezTo>
                    <a:cubicBezTo>
                      <a:pt x="6" y="133"/>
                      <a:pt x="6" y="133"/>
                      <a:pt x="6" y="13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2" name="Google Shape;1602;p45"/>
              <p:cNvSpPr/>
              <p:nvPr/>
            </p:nvSpPr>
            <p:spPr>
              <a:xfrm flipH="1">
                <a:off x="6704095" y="3583729"/>
                <a:ext cx="895613" cy="517143"/>
              </a:xfrm>
              <a:custGeom>
                <a:avLst/>
                <a:gdLst/>
                <a:ahLst/>
                <a:cxnLst/>
                <a:rect l="l" t="t" r="r" b="b"/>
                <a:pathLst>
                  <a:path w="362" h="209" extrusionOk="0">
                    <a:moveTo>
                      <a:pt x="46" y="208"/>
                    </a:moveTo>
                    <a:cubicBezTo>
                      <a:pt x="32" y="208"/>
                      <a:pt x="18" y="205"/>
                      <a:pt x="4" y="199"/>
                    </a:cubicBezTo>
                    <a:cubicBezTo>
                      <a:pt x="1" y="198"/>
                      <a:pt x="0" y="195"/>
                      <a:pt x="1" y="192"/>
                    </a:cubicBezTo>
                    <a:cubicBezTo>
                      <a:pt x="2" y="190"/>
                      <a:pt x="6" y="188"/>
                      <a:pt x="8" y="190"/>
                    </a:cubicBezTo>
                    <a:cubicBezTo>
                      <a:pt x="51" y="209"/>
                      <a:pt x="102" y="189"/>
                      <a:pt x="134" y="165"/>
                    </a:cubicBezTo>
                    <a:cubicBezTo>
                      <a:pt x="158" y="146"/>
                      <a:pt x="179" y="123"/>
                      <a:pt x="199" y="101"/>
                    </a:cubicBezTo>
                    <a:cubicBezTo>
                      <a:pt x="209" y="89"/>
                      <a:pt x="220" y="76"/>
                      <a:pt x="232" y="65"/>
                    </a:cubicBezTo>
                    <a:cubicBezTo>
                      <a:pt x="273" y="22"/>
                      <a:pt x="316" y="0"/>
                      <a:pt x="357" y="0"/>
                    </a:cubicBezTo>
                    <a:cubicBezTo>
                      <a:pt x="357" y="0"/>
                      <a:pt x="357" y="0"/>
                      <a:pt x="357" y="0"/>
                    </a:cubicBezTo>
                    <a:cubicBezTo>
                      <a:pt x="360" y="0"/>
                      <a:pt x="362" y="2"/>
                      <a:pt x="362" y="5"/>
                    </a:cubicBezTo>
                    <a:cubicBezTo>
                      <a:pt x="362" y="8"/>
                      <a:pt x="360" y="11"/>
                      <a:pt x="357" y="11"/>
                    </a:cubicBezTo>
                    <a:cubicBezTo>
                      <a:pt x="319" y="11"/>
                      <a:pt x="279" y="32"/>
                      <a:pt x="239" y="72"/>
                    </a:cubicBezTo>
                    <a:cubicBezTo>
                      <a:pt x="228" y="84"/>
                      <a:pt x="217" y="96"/>
                      <a:pt x="207" y="108"/>
                    </a:cubicBezTo>
                    <a:cubicBezTo>
                      <a:pt x="186" y="131"/>
                      <a:pt x="165" y="154"/>
                      <a:pt x="141" y="173"/>
                    </a:cubicBezTo>
                    <a:cubicBezTo>
                      <a:pt x="116" y="192"/>
                      <a:pt x="81" y="208"/>
                      <a:pt x="46" y="20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3" name="Google Shape;1603;p45"/>
              <p:cNvSpPr/>
              <p:nvPr/>
            </p:nvSpPr>
            <p:spPr>
              <a:xfrm flipH="1">
                <a:off x="6854233" y="3783913"/>
                <a:ext cx="30236" cy="381602"/>
              </a:xfrm>
              <a:custGeom>
                <a:avLst/>
                <a:gdLst/>
                <a:ahLst/>
                <a:cxnLst/>
                <a:rect l="l" t="t" r="r" b="b"/>
                <a:pathLst>
                  <a:path w="12" h="154" extrusionOk="0">
                    <a:moveTo>
                      <a:pt x="5" y="154"/>
                    </a:moveTo>
                    <a:cubicBezTo>
                      <a:pt x="5" y="154"/>
                      <a:pt x="5" y="154"/>
                      <a:pt x="5" y="154"/>
                    </a:cubicBezTo>
                    <a:cubicBezTo>
                      <a:pt x="2" y="154"/>
                      <a:pt x="0" y="152"/>
                      <a:pt x="0" y="149"/>
                    </a:cubicBezTo>
                    <a:cubicBezTo>
                      <a:pt x="1" y="5"/>
                      <a:pt x="1" y="5"/>
                      <a:pt x="1" y="5"/>
                    </a:cubicBezTo>
                    <a:cubicBezTo>
                      <a:pt x="1" y="2"/>
                      <a:pt x="4" y="0"/>
                      <a:pt x="6" y="0"/>
                    </a:cubicBezTo>
                    <a:cubicBezTo>
                      <a:pt x="9" y="0"/>
                      <a:pt x="12" y="3"/>
                      <a:pt x="12" y="5"/>
                    </a:cubicBezTo>
                    <a:cubicBezTo>
                      <a:pt x="10" y="149"/>
                      <a:pt x="10" y="149"/>
                      <a:pt x="10" y="149"/>
                    </a:cubicBezTo>
                    <a:cubicBezTo>
                      <a:pt x="10" y="152"/>
                      <a:pt x="8" y="154"/>
                      <a:pt x="5" y="15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4" name="Google Shape;1604;p45"/>
              <p:cNvSpPr/>
              <p:nvPr/>
            </p:nvSpPr>
            <p:spPr>
              <a:xfrm flipH="1">
                <a:off x="6918875" y="3952819"/>
                <a:ext cx="29193" cy="205398"/>
              </a:xfrm>
              <a:custGeom>
                <a:avLst/>
                <a:gdLst/>
                <a:ahLst/>
                <a:cxnLst/>
                <a:rect l="l" t="t" r="r" b="b"/>
                <a:pathLst>
                  <a:path w="12" h="83" extrusionOk="0">
                    <a:moveTo>
                      <a:pt x="7" y="83"/>
                    </a:moveTo>
                    <a:cubicBezTo>
                      <a:pt x="4" y="83"/>
                      <a:pt x="2" y="80"/>
                      <a:pt x="1" y="78"/>
                    </a:cubicBezTo>
                    <a:cubicBezTo>
                      <a:pt x="0" y="54"/>
                      <a:pt x="0" y="29"/>
                      <a:pt x="2" y="5"/>
                    </a:cubicBezTo>
                    <a:cubicBezTo>
                      <a:pt x="2" y="2"/>
                      <a:pt x="5" y="0"/>
                      <a:pt x="7" y="0"/>
                    </a:cubicBezTo>
                    <a:cubicBezTo>
                      <a:pt x="10" y="1"/>
                      <a:pt x="12" y="3"/>
                      <a:pt x="12" y="6"/>
                    </a:cubicBezTo>
                    <a:cubicBezTo>
                      <a:pt x="10" y="30"/>
                      <a:pt x="10" y="53"/>
                      <a:pt x="12" y="77"/>
                    </a:cubicBezTo>
                    <a:cubicBezTo>
                      <a:pt x="12" y="80"/>
                      <a:pt x="10" y="82"/>
                      <a:pt x="7" y="83"/>
                    </a:cubicBezTo>
                    <a:cubicBezTo>
                      <a:pt x="7" y="83"/>
                      <a:pt x="7" y="83"/>
                      <a:pt x="7" y="8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5" name="Google Shape;1605;p45"/>
              <p:cNvSpPr/>
              <p:nvPr/>
            </p:nvSpPr>
            <p:spPr>
              <a:xfrm flipH="1">
                <a:off x="6797931" y="2955025"/>
                <a:ext cx="212695" cy="522356"/>
              </a:xfrm>
              <a:custGeom>
                <a:avLst/>
                <a:gdLst/>
                <a:ahLst/>
                <a:cxnLst/>
                <a:rect l="l" t="t" r="r" b="b"/>
                <a:pathLst>
                  <a:path w="86" h="211" extrusionOk="0">
                    <a:moveTo>
                      <a:pt x="80" y="211"/>
                    </a:moveTo>
                    <a:cubicBezTo>
                      <a:pt x="78" y="211"/>
                      <a:pt x="76" y="209"/>
                      <a:pt x="75" y="207"/>
                    </a:cubicBezTo>
                    <a:cubicBezTo>
                      <a:pt x="1" y="8"/>
                      <a:pt x="1" y="8"/>
                      <a:pt x="1" y="8"/>
                    </a:cubicBezTo>
                    <a:cubicBezTo>
                      <a:pt x="0" y="6"/>
                      <a:pt x="2" y="2"/>
                      <a:pt x="4" y="1"/>
                    </a:cubicBezTo>
                    <a:cubicBezTo>
                      <a:pt x="7" y="0"/>
                      <a:pt x="10" y="2"/>
                      <a:pt x="11" y="5"/>
                    </a:cubicBezTo>
                    <a:cubicBezTo>
                      <a:pt x="85" y="203"/>
                      <a:pt x="85" y="203"/>
                      <a:pt x="85" y="203"/>
                    </a:cubicBezTo>
                    <a:cubicBezTo>
                      <a:pt x="86" y="206"/>
                      <a:pt x="84" y="209"/>
                      <a:pt x="82" y="210"/>
                    </a:cubicBezTo>
                    <a:cubicBezTo>
                      <a:pt x="81" y="210"/>
                      <a:pt x="80" y="211"/>
                      <a:pt x="80" y="2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06" name="Google Shape;1606;p45"/>
            <p:cNvGrpSpPr/>
            <p:nvPr/>
          </p:nvGrpSpPr>
          <p:grpSpPr>
            <a:xfrm rot="-1471502">
              <a:off x="4551414" y="1773372"/>
              <a:ext cx="3126217" cy="4002539"/>
              <a:chOff x="5724752" y="1443500"/>
              <a:chExt cx="3126148" cy="4002450"/>
            </a:xfrm>
          </p:grpSpPr>
          <p:grpSp>
            <p:nvGrpSpPr>
              <p:cNvPr id="1607" name="Google Shape;1607;p45"/>
              <p:cNvGrpSpPr/>
              <p:nvPr/>
            </p:nvGrpSpPr>
            <p:grpSpPr>
              <a:xfrm rot="-864750">
                <a:off x="6056680" y="2207900"/>
                <a:ext cx="2462290" cy="2978485"/>
                <a:chOff x="8520391" y="3534151"/>
                <a:chExt cx="1019406" cy="1233115"/>
              </a:xfrm>
            </p:grpSpPr>
            <p:sp>
              <p:nvSpPr>
                <p:cNvPr id="1608" name="Google Shape;1608;p45"/>
                <p:cNvSpPr/>
                <p:nvPr/>
              </p:nvSpPr>
              <p:spPr>
                <a:xfrm>
                  <a:off x="9075187" y="3734185"/>
                  <a:ext cx="155155" cy="61976"/>
                </a:xfrm>
                <a:custGeom>
                  <a:avLst/>
                  <a:gdLst/>
                  <a:ahLst/>
                  <a:cxnLst/>
                  <a:rect l="l" t="t" r="r" b="b"/>
                  <a:pathLst>
                    <a:path w="153" h="61" extrusionOk="0">
                      <a:moveTo>
                        <a:pt x="153" y="14"/>
                      </a:moveTo>
                      <a:cubicBezTo>
                        <a:pt x="148" y="30"/>
                        <a:pt x="140" y="45"/>
                        <a:pt x="140" y="45"/>
                      </a:cubicBezTo>
                      <a:cubicBezTo>
                        <a:pt x="132" y="37"/>
                        <a:pt x="132" y="37"/>
                        <a:pt x="132" y="37"/>
                      </a:cubicBezTo>
                      <a:cubicBezTo>
                        <a:pt x="101" y="61"/>
                        <a:pt x="101" y="61"/>
                        <a:pt x="101" y="61"/>
                      </a:cubicBezTo>
                      <a:cubicBezTo>
                        <a:pt x="93" y="52"/>
                        <a:pt x="87" y="45"/>
                        <a:pt x="85" y="43"/>
                      </a:cubicBezTo>
                      <a:cubicBezTo>
                        <a:pt x="74" y="31"/>
                        <a:pt x="45" y="33"/>
                        <a:pt x="31" y="55"/>
                      </a:cubicBezTo>
                      <a:cubicBezTo>
                        <a:pt x="21" y="38"/>
                        <a:pt x="10" y="21"/>
                        <a:pt x="0" y="3"/>
                      </a:cubicBezTo>
                      <a:cubicBezTo>
                        <a:pt x="1" y="0"/>
                        <a:pt x="1" y="0"/>
                        <a:pt x="1" y="0"/>
                      </a:cubicBezTo>
                      <a:cubicBezTo>
                        <a:pt x="39" y="12"/>
                        <a:pt x="79" y="13"/>
                        <a:pt x="118" y="14"/>
                      </a:cubicBezTo>
                      <a:cubicBezTo>
                        <a:pt x="130" y="14"/>
                        <a:pt x="141" y="14"/>
                        <a:pt x="153" y="1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9" name="Google Shape;1609;p45"/>
                <p:cNvSpPr/>
                <p:nvPr/>
              </p:nvSpPr>
              <p:spPr>
                <a:xfrm>
                  <a:off x="8526374" y="3876089"/>
                  <a:ext cx="666354" cy="702255"/>
                </a:xfrm>
                <a:custGeom>
                  <a:avLst/>
                  <a:gdLst/>
                  <a:ahLst/>
                  <a:cxnLst/>
                  <a:rect l="l" t="t" r="r" b="b"/>
                  <a:pathLst>
                    <a:path w="657" h="692" extrusionOk="0">
                      <a:moveTo>
                        <a:pt x="591" y="321"/>
                      </a:moveTo>
                      <a:cubicBezTo>
                        <a:pt x="591" y="321"/>
                        <a:pt x="591" y="321"/>
                        <a:pt x="591" y="321"/>
                      </a:cubicBezTo>
                      <a:cubicBezTo>
                        <a:pt x="575" y="353"/>
                        <a:pt x="559" y="386"/>
                        <a:pt x="544" y="417"/>
                      </a:cubicBezTo>
                      <a:cubicBezTo>
                        <a:pt x="516" y="472"/>
                        <a:pt x="490" y="520"/>
                        <a:pt x="468" y="551"/>
                      </a:cubicBezTo>
                      <a:cubicBezTo>
                        <a:pt x="461" y="562"/>
                        <a:pt x="454" y="571"/>
                        <a:pt x="448" y="577"/>
                      </a:cubicBezTo>
                      <a:cubicBezTo>
                        <a:pt x="380" y="641"/>
                        <a:pt x="293" y="692"/>
                        <a:pt x="293" y="692"/>
                      </a:cubicBezTo>
                      <a:cubicBezTo>
                        <a:pt x="95" y="586"/>
                        <a:pt x="0" y="400"/>
                        <a:pt x="0" y="400"/>
                      </a:cubicBezTo>
                      <a:cubicBezTo>
                        <a:pt x="0" y="400"/>
                        <a:pt x="44" y="266"/>
                        <a:pt x="126" y="219"/>
                      </a:cubicBezTo>
                      <a:cubicBezTo>
                        <a:pt x="162" y="198"/>
                        <a:pt x="259" y="148"/>
                        <a:pt x="356" y="97"/>
                      </a:cubicBezTo>
                      <a:cubicBezTo>
                        <a:pt x="356" y="98"/>
                        <a:pt x="356" y="98"/>
                        <a:pt x="356" y="98"/>
                      </a:cubicBezTo>
                      <a:cubicBezTo>
                        <a:pt x="351" y="131"/>
                        <a:pt x="356" y="164"/>
                        <a:pt x="385" y="179"/>
                      </a:cubicBezTo>
                      <a:cubicBezTo>
                        <a:pt x="413" y="194"/>
                        <a:pt x="445" y="158"/>
                        <a:pt x="448" y="127"/>
                      </a:cubicBezTo>
                      <a:cubicBezTo>
                        <a:pt x="448" y="127"/>
                        <a:pt x="463" y="158"/>
                        <a:pt x="501" y="145"/>
                      </a:cubicBezTo>
                      <a:cubicBezTo>
                        <a:pt x="539" y="132"/>
                        <a:pt x="543" y="105"/>
                        <a:pt x="543" y="105"/>
                      </a:cubicBezTo>
                      <a:cubicBezTo>
                        <a:pt x="543" y="105"/>
                        <a:pt x="560" y="112"/>
                        <a:pt x="575" y="82"/>
                      </a:cubicBezTo>
                      <a:cubicBezTo>
                        <a:pt x="590" y="51"/>
                        <a:pt x="590" y="0"/>
                        <a:pt x="590" y="0"/>
                      </a:cubicBezTo>
                      <a:cubicBezTo>
                        <a:pt x="590" y="0"/>
                        <a:pt x="615" y="74"/>
                        <a:pt x="657" y="102"/>
                      </a:cubicBezTo>
                      <a:cubicBezTo>
                        <a:pt x="657" y="102"/>
                        <a:pt x="583" y="228"/>
                        <a:pt x="591" y="3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0" name="Google Shape;1610;p45"/>
                <p:cNvSpPr/>
                <p:nvPr/>
              </p:nvSpPr>
              <p:spPr>
                <a:xfrm>
                  <a:off x="9191874" y="3590998"/>
                  <a:ext cx="253463" cy="291075"/>
                </a:xfrm>
                <a:custGeom>
                  <a:avLst/>
                  <a:gdLst/>
                  <a:ahLst/>
                  <a:cxnLst/>
                  <a:rect l="l" t="t" r="r" b="b"/>
                  <a:pathLst>
                    <a:path w="250" h="287" extrusionOk="0">
                      <a:moveTo>
                        <a:pt x="250" y="217"/>
                      </a:moveTo>
                      <a:cubicBezTo>
                        <a:pt x="234" y="262"/>
                        <a:pt x="184" y="287"/>
                        <a:pt x="184" y="287"/>
                      </a:cubicBezTo>
                      <a:cubicBezTo>
                        <a:pt x="129" y="240"/>
                        <a:pt x="97" y="257"/>
                        <a:pt x="97" y="257"/>
                      </a:cubicBezTo>
                      <a:cubicBezTo>
                        <a:pt x="93" y="253"/>
                        <a:pt x="93" y="253"/>
                        <a:pt x="93" y="253"/>
                      </a:cubicBezTo>
                      <a:cubicBezTo>
                        <a:pt x="25" y="186"/>
                        <a:pt x="25" y="186"/>
                        <a:pt x="25" y="186"/>
                      </a:cubicBezTo>
                      <a:cubicBezTo>
                        <a:pt x="25" y="186"/>
                        <a:pt x="33" y="171"/>
                        <a:pt x="38" y="155"/>
                      </a:cubicBezTo>
                      <a:cubicBezTo>
                        <a:pt x="40" y="147"/>
                        <a:pt x="41" y="139"/>
                        <a:pt x="40" y="132"/>
                      </a:cubicBezTo>
                      <a:cubicBezTo>
                        <a:pt x="38" y="123"/>
                        <a:pt x="28" y="101"/>
                        <a:pt x="18" y="81"/>
                      </a:cubicBezTo>
                      <a:cubicBezTo>
                        <a:pt x="10" y="66"/>
                        <a:pt x="3" y="52"/>
                        <a:pt x="0" y="47"/>
                      </a:cubicBezTo>
                      <a:cubicBezTo>
                        <a:pt x="46" y="0"/>
                        <a:pt x="46" y="0"/>
                        <a:pt x="46" y="0"/>
                      </a:cubicBezTo>
                      <a:cubicBezTo>
                        <a:pt x="172" y="76"/>
                        <a:pt x="250" y="217"/>
                        <a:pt x="250" y="21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1" name="Google Shape;1611;p45"/>
                <p:cNvSpPr/>
                <p:nvPr/>
              </p:nvSpPr>
              <p:spPr>
                <a:xfrm>
                  <a:off x="8882419" y="3765387"/>
                  <a:ext cx="657378" cy="1001879"/>
                </a:xfrm>
                <a:custGeom>
                  <a:avLst/>
                  <a:gdLst/>
                  <a:ahLst/>
                  <a:cxnLst/>
                  <a:rect l="l" t="t" r="r" b="b"/>
                  <a:pathLst>
                    <a:path w="648" h="987" extrusionOk="0">
                      <a:moveTo>
                        <a:pt x="648" y="779"/>
                      </a:moveTo>
                      <a:cubicBezTo>
                        <a:pt x="648" y="779"/>
                        <a:pt x="645" y="784"/>
                        <a:pt x="640" y="793"/>
                      </a:cubicBezTo>
                      <a:cubicBezTo>
                        <a:pt x="620" y="826"/>
                        <a:pt x="567" y="905"/>
                        <a:pt x="493" y="950"/>
                      </a:cubicBezTo>
                      <a:cubicBezTo>
                        <a:pt x="431" y="987"/>
                        <a:pt x="359" y="984"/>
                        <a:pt x="316" y="977"/>
                      </a:cubicBezTo>
                      <a:cubicBezTo>
                        <a:pt x="293" y="973"/>
                        <a:pt x="279" y="968"/>
                        <a:pt x="279" y="968"/>
                      </a:cubicBezTo>
                      <a:cubicBezTo>
                        <a:pt x="209" y="549"/>
                        <a:pt x="209" y="549"/>
                        <a:pt x="209" y="549"/>
                      </a:cubicBezTo>
                      <a:cubicBezTo>
                        <a:pt x="193" y="526"/>
                        <a:pt x="193" y="526"/>
                        <a:pt x="193" y="526"/>
                      </a:cubicBezTo>
                      <a:cubicBezTo>
                        <a:pt x="208" y="495"/>
                        <a:pt x="224" y="462"/>
                        <a:pt x="240" y="430"/>
                      </a:cubicBezTo>
                      <a:cubicBezTo>
                        <a:pt x="239" y="425"/>
                        <a:pt x="239" y="420"/>
                        <a:pt x="239" y="415"/>
                      </a:cubicBezTo>
                      <a:cubicBezTo>
                        <a:pt x="239" y="325"/>
                        <a:pt x="306" y="211"/>
                        <a:pt x="306" y="211"/>
                      </a:cubicBezTo>
                      <a:cubicBezTo>
                        <a:pt x="264" y="183"/>
                        <a:pt x="239" y="109"/>
                        <a:pt x="239" y="109"/>
                      </a:cubicBezTo>
                      <a:cubicBezTo>
                        <a:pt x="239" y="109"/>
                        <a:pt x="239" y="160"/>
                        <a:pt x="224" y="191"/>
                      </a:cubicBezTo>
                      <a:cubicBezTo>
                        <a:pt x="209" y="221"/>
                        <a:pt x="192" y="214"/>
                        <a:pt x="192" y="214"/>
                      </a:cubicBezTo>
                      <a:cubicBezTo>
                        <a:pt x="192" y="214"/>
                        <a:pt x="188" y="241"/>
                        <a:pt x="150" y="254"/>
                      </a:cubicBezTo>
                      <a:cubicBezTo>
                        <a:pt x="112" y="267"/>
                        <a:pt x="97" y="236"/>
                        <a:pt x="97" y="236"/>
                      </a:cubicBezTo>
                      <a:cubicBezTo>
                        <a:pt x="94" y="267"/>
                        <a:pt x="62" y="303"/>
                        <a:pt x="34" y="288"/>
                      </a:cubicBezTo>
                      <a:cubicBezTo>
                        <a:pt x="5" y="273"/>
                        <a:pt x="0" y="240"/>
                        <a:pt x="5" y="207"/>
                      </a:cubicBezTo>
                      <a:cubicBezTo>
                        <a:pt x="5" y="207"/>
                        <a:pt x="5" y="207"/>
                        <a:pt x="5" y="206"/>
                      </a:cubicBezTo>
                      <a:cubicBezTo>
                        <a:pt x="11" y="175"/>
                        <a:pt x="67" y="161"/>
                        <a:pt x="67" y="161"/>
                      </a:cubicBezTo>
                      <a:cubicBezTo>
                        <a:pt x="67" y="161"/>
                        <a:pt x="58" y="115"/>
                        <a:pt x="74" y="89"/>
                      </a:cubicBezTo>
                      <a:cubicBezTo>
                        <a:pt x="89" y="63"/>
                        <a:pt x="120" y="66"/>
                        <a:pt x="120" y="66"/>
                      </a:cubicBezTo>
                      <a:cubicBezTo>
                        <a:pt x="120" y="66"/>
                        <a:pt x="140" y="27"/>
                        <a:pt x="168" y="19"/>
                      </a:cubicBezTo>
                      <a:cubicBezTo>
                        <a:pt x="197" y="10"/>
                        <a:pt x="215" y="46"/>
                        <a:pt x="215" y="46"/>
                      </a:cubicBezTo>
                      <a:cubicBezTo>
                        <a:pt x="215" y="38"/>
                        <a:pt x="218" y="30"/>
                        <a:pt x="221" y="24"/>
                      </a:cubicBezTo>
                      <a:cubicBezTo>
                        <a:pt x="235" y="2"/>
                        <a:pt x="264" y="0"/>
                        <a:pt x="275" y="12"/>
                      </a:cubicBezTo>
                      <a:cubicBezTo>
                        <a:pt x="277" y="14"/>
                        <a:pt x="283" y="21"/>
                        <a:pt x="291" y="30"/>
                      </a:cubicBezTo>
                      <a:cubicBezTo>
                        <a:pt x="314" y="55"/>
                        <a:pt x="355" y="98"/>
                        <a:pt x="390" y="137"/>
                      </a:cubicBezTo>
                      <a:cubicBezTo>
                        <a:pt x="422" y="173"/>
                        <a:pt x="448" y="206"/>
                        <a:pt x="452" y="217"/>
                      </a:cubicBezTo>
                      <a:cubicBezTo>
                        <a:pt x="461" y="245"/>
                        <a:pt x="434" y="370"/>
                        <a:pt x="434" y="370"/>
                      </a:cubicBezTo>
                      <a:lnTo>
                        <a:pt x="648" y="77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2" name="Google Shape;1612;p45"/>
                <p:cNvSpPr/>
                <p:nvPr/>
              </p:nvSpPr>
              <p:spPr>
                <a:xfrm>
                  <a:off x="9177768" y="3771798"/>
                  <a:ext cx="121816" cy="132929"/>
                </a:xfrm>
                <a:custGeom>
                  <a:avLst/>
                  <a:gdLst/>
                  <a:ahLst/>
                  <a:cxnLst/>
                  <a:rect l="l" t="t" r="r" b="b"/>
                  <a:pathLst>
                    <a:path w="120" h="131" extrusionOk="0">
                      <a:moveTo>
                        <a:pt x="120" y="88"/>
                      </a:moveTo>
                      <a:cubicBezTo>
                        <a:pt x="120" y="88"/>
                        <a:pt x="110" y="109"/>
                        <a:pt x="99" y="131"/>
                      </a:cubicBezTo>
                      <a:cubicBezTo>
                        <a:pt x="64" y="92"/>
                        <a:pt x="23" y="49"/>
                        <a:pt x="0" y="24"/>
                      </a:cubicBezTo>
                      <a:cubicBezTo>
                        <a:pt x="31" y="0"/>
                        <a:pt x="31" y="0"/>
                        <a:pt x="31" y="0"/>
                      </a:cubicBezTo>
                      <a:cubicBezTo>
                        <a:pt x="39" y="8"/>
                        <a:pt x="39" y="8"/>
                        <a:pt x="39" y="8"/>
                      </a:cubicBezTo>
                      <a:cubicBezTo>
                        <a:pt x="107" y="75"/>
                        <a:pt x="107" y="75"/>
                        <a:pt x="107" y="75"/>
                      </a:cubicBezTo>
                      <a:cubicBezTo>
                        <a:pt x="111" y="79"/>
                        <a:pt x="111" y="79"/>
                        <a:pt x="111" y="79"/>
                      </a:cubicBezTo>
                      <a:lnTo>
                        <a:pt x="120" y="8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3" name="Google Shape;1613;p45"/>
                <p:cNvSpPr/>
                <p:nvPr/>
              </p:nvSpPr>
              <p:spPr>
                <a:xfrm>
                  <a:off x="9136308" y="3534151"/>
                  <a:ext cx="108138" cy="112840"/>
                </a:xfrm>
                <a:custGeom>
                  <a:avLst/>
                  <a:gdLst/>
                  <a:ahLst/>
                  <a:cxnLst/>
                  <a:rect l="l" t="t" r="r" b="b"/>
                  <a:pathLst>
                    <a:path w="107" h="111" extrusionOk="0">
                      <a:moveTo>
                        <a:pt x="107" y="50"/>
                      </a:moveTo>
                      <a:cubicBezTo>
                        <a:pt x="101" y="56"/>
                        <a:pt x="101" y="56"/>
                        <a:pt x="101" y="56"/>
                      </a:cubicBezTo>
                      <a:cubicBezTo>
                        <a:pt x="55" y="103"/>
                        <a:pt x="55" y="103"/>
                        <a:pt x="55" y="103"/>
                      </a:cubicBezTo>
                      <a:cubicBezTo>
                        <a:pt x="47" y="111"/>
                        <a:pt x="47" y="111"/>
                        <a:pt x="47" y="111"/>
                      </a:cubicBezTo>
                      <a:cubicBezTo>
                        <a:pt x="0" y="57"/>
                        <a:pt x="0" y="57"/>
                        <a:pt x="0" y="57"/>
                      </a:cubicBezTo>
                      <a:cubicBezTo>
                        <a:pt x="1" y="49"/>
                        <a:pt x="5" y="41"/>
                        <a:pt x="10" y="35"/>
                      </a:cubicBezTo>
                      <a:cubicBezTo>
                        <a:pt x="18" y="23"/>
                        <a:pt x="29" y="15"/>
                        <a:pt x="39" y="9"/>
                      </a:cubicBezTo>
                      <a:cubicBezTo>
                        <a:pt x="49" y="3"/>
                        <a:pt x="57" y="0"/>
                        <a:pt x="57" y="0"/>
                      </a:cubicBezTo>
                      <a:lnTo>
                        <a:pt x="107" y="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4" name="Google Shape;1614;p45"/>
                <p:cNvSpPr/>
                <p:nvPr/>
              </p:nvSpPr>
              <p:spPr>
                <a:xfrm>
                  <a:off x="9064928" y="3673063"/>
                  <a:ext cx="168405" cy="75226"/>
                </a:xfrm>
                <a:custGeom>
                  <a:avLst/>
                  <a:gdLst/>
                  <a:ahLst/>
                  <a:cxnLst/>
                  <a:rect l="l" t="t" r="r" b="b"/>
                  <a:pathLst>
                    <a:path w="166" h="74" extrusionOk="0">
                      <a:moveTo>
                        <a:pt x="163" y="74"/>
                      </a:moveTo>
                      <a:cubicBezTo>
                        <a:pt x="151" y="74"/>
                        <a:pt x="140" y="74"/>
                        <a:pt x="128" y="74"/>
                      </a:cubicBezTo>
                      <a:cubicBezTo>
                        <a:pt x="89" y="73"/>
                        <a:pt x="49" y="72"/>
                        <a:pt x="11" y="60"/>
                      </a:cubicBezTo>
                      <a:cubicBezTo>
                        <a:pt x="9" y="59"/>
                        <a:pt x="6" y="59"/>
                        <a:pt x="4" y="58"/>
                      </a:cubicBezTo>
                      <a:cubicBezTo>
                        <a:pt x="2" y="57"/>
                        <a:pt x="0" y="56"/>
                        <a:pt x="0" y="54"/>
                      </a:cubicBezTo>
                      <a:cubicBezTo>
                        <a:pt x="0" y="52"/>
                        <a:pt x="2" y="51"/>
                        <a:pt x="4" y="51"/>
                      </a:cubicBezTo>
                      <a:cubicBezTo>
                        <a:pt x="41" y="41"/>
                        <a:pt x="76" y="30"/>
                        <a:pt x="111" y="16"/>
                      </a:cubicBezTo>
                      <a:cubicBezTo>
                        <a:pt x="112" y="16"/>
                        <a:pt x="113" y="15"/>
                        <a:pt x="114" y="15"/>
                      </a:cubicBezTo>
                      <a:cubicBezTo>
                        <a:pt x="124" y="11"/>
                        <a:pt x="134" y="6"/>
                        <a:pt x="143" y="0"/>
                      </a:cubicBezTo>
                      <a:cubicBezTo>
                        <a:pt x="153" y="20"/>
                        <a:pt x="163" y="42"/>
                        <a:pt x="165" y="51"/>
                      </a:cubicBezTo>
                      <a:cubicBezTo>
                        <a:pt x="166" y="58"/>
                        <a:pt x="165" y="66"/>
                        <a:pt x="163" y="7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5" name="Google Shape;1615;p45"/>
                <p:cNvSpPr/>
                <p:nvPr/>
              </p:nvSpPr>
              <p:spPr>
                <a:xfrm>
                  <a:off x="9024323" y="3646990"/>
                  <a:ext cx="156437" cy="80783"/>
                </a:xfrm>
                <a:custGeom>
                  <a:avLst/>
                  <a:gdLst/>
                  <a:ahLst/>
                  <a:cxnLst/>
                  <a:rect l="l" t="t" r="r" b="b"/>
                  <a:pathLst>
                    <a:path w="154" h="80" extrusionOk="0">
                      <a:moveTo>
                        <a:pt x="154" y="41"/>
                      </a:moveTo>
                      <a:cubicBezTo>
                        <a:pt x="153" y="41"/>
                        <a:pt x="152" y="42"/>
                        <a:pt x="151" y="42"/>
                      </a:cubicBezTo>
                      <a:cubicBezTo>
                        <a:pt x="116" y="56"/>
                        <a:pt x="81" y="67"/>
                        <a:pt x="44" y="77"/>
                      </a:cubicBezTo>
                      <a:cubicBezTo>
                        <a:pt x="42" y="77"/>
                        <a:pt x="40" y="78"/>
                        <a:pt x="40" y="80"/>
                      </a:cubicBezTo>
                      <a:cubicBezTo>
                        <a:pt x="36" y="79"/>
                        <a:pt x="36" y="79"/>
                        <a:pt x="36" y="79"/>
                      </a:cubicBezTo>
                      <a:cubicBezTo>
                        <a:pt x="24" y="77"/>
                        <a:pt x="10" y="73"/>
                        <a:pt x="4" y="63"/>
                      </a:cubicBezTo>
                      <a:cubicBezTo>
                        <a:pt x="0" y="56"/>
                        <a:pt x="0" y="48"/>
                        <a:pt x="2" y="41"/>
                      </a:cubicBezTo>
                      <a:cubicBezTo>
                        <a:pt x="7" y="21"/>
                        <a:pt x="26" y="7"/>
                        <a:pt x="46" y="4"/>
                      </a:cubicBezTo>
                      <a:cubicBezTo>
                        <a:pt x="66" y="0"/>
                        <a:pt x="87" y="6"/>
                        <a:pt x="105" y="15"/>
                      </a:cubicBezTo>
                      <a:cubicBezTo>
                        <a:pt x="122" y="22"/>
                        <a:pt x="137" y="32"/>
                        <a:pt x="154" y="4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6" name="Google Shape;1616;p45"/>
                <p:cNvSpPr/>
                <p:nvPr/>
              </p:nvSpPr>
              <p:spPr>
                <a:xfrm>
                  <a:off x="9185890" y="3585869"/>
                  <a:ext cx="264576" cy="301333"/>
                </a:xfrm>
                <a:custGeom>
                  <a:avLst/>
                  <a:gdLst/>
                  <a:ahLst/>
                  <a:cxnLst/>
                  <a:rect l="l" t="t" r="r" b="b"/>
                  <a:pathLst>
                    <a:path w="261" h="297" extrusionOk="0">
                      <a:moveTo>
                        <a:pt x="190" y="297"/>
                      </a:moveTo>
                      <a:cubicBezTo>
                        <a:pt x="189" y="297"/>
                        <a:pt x="188" y="297"/>
                        <a:pt x="187" y="296"/>
                      </a:cubicBezTo>
                      <a:cubicBezTo>
                        <a:pt x="136" y="252"/>
                        <a:pt x="105" y="266"/>
                        <a:pt x="105" y="266"/>
                      </a:cubicBezTo>
                      <a:cubicBezTo>
                        <a:pt x="103" y="267"/>
                        <a:pt x="100" y="267"/>
                        <a:pt x="99" y="265"/>
                      </a:cubicBezTo>
                      <a:cubicBezTo>
                        <a:pt x="28" y="194"/>
                        <a:pt x="28" y="194"/>
                        <a:pt x="28" y="194"/>
                      </a:cubicBezTo>
                      <a:cubicBezTo>
                        <a:pt x="26" y="193"/>
                        <a:pt x="25" y="190"/>
                        <a:pt x="27" y="188"/>
                      </a:cubicBezTo>
                      <a:cubicBezTo>
                        <a:pt x="27" y="188"/>
                        <a:pt x="34" y="174"/>
                        <a:pt x="39" y="159"/>
                      </a:cubicBezTo>
                      <a:cubicBezTo>
                        <a:pt x="41" y="150"/>
                        <a:pt x="42" y="143"/>
                        <a:pt x="41" y="138"/>
                      </a:cubicBezTo>
                      <a:cubicBezTo>
                        <a:pt x="39" y="131"/>
                        <a:pt x="32" y="114"/>
                        <a:pt x="19" y="89"/>
                      </a:cubicBezTo>
                      <a:cubicBezTo>
                        <a:pt x="12" y="74"/>
                        <a:pt x="4" y="60"/>
                        <a:pt x="1" y="55"/>
                      </a:cubicBezTo>
                      <a:cubicBezTo>
                        <a:pt x="0" y="52"/>
                        <a:pt x="0" y="50"/>
                        <a:pt x="2" y="48"/>
                      </a:cubicBezTo>
                      <a:cubicBezTo>
                        <a:pt x="48" y="2"/>
                        <a:pt x="48" y="2"/>
                        <a:pt x="48" y="2"/>
                      </a:cubicBezTo>
                      <a:cubicBezTo>
                        <a:pt x="50" y="0"/>
                        <a:pt x="52" y="0"/>
                        <a:pt x="55" y="1"/>
                      </a:cubicBezTo>
                      <a:cubicBezTo>
                        <a:pt x="181" y="76"/>
                        <a:pt x="260" y="218"/>
                        <a:pt x="261" y="220"/>
                      </a:cubicBezTo>
                      <a:cubicBezTo>
                        <a:pt x="261" y="221"/>
                        <a:pt x="261" y="223"/>
                        <a:pt x="261" y="224"/>
                      </a:cubicBezTo>
                      <a:cubicBezTo>
                        <a:pt x="244" y="270"/>
                        <a:pt x="195" y="295"/>
                        <a:pt x="193" y="296"/>
                      </a:cubicBezTo>
                      <a:cubicBezTo>
                        <a:pt x="192" y="297"/>
                        <a:pt x="191" y="297"/>
                        <a:pt x="190" y="297"/>
                      </a:cubicBezTo>
                      <a:close/>
                      <a:moveTo>
                        <a:pt x="119" y="253"/>
                      </a:moveTo>
                      <a:cubicBezTo>
                        <a:pt x="135" y="253"/>
                        <a:pt x="159" y="259"/>
                        <a:pt x="191" y="285"/>
                      </a:cubicBezTo>
                      <a:cubicBezTo>
                        <a:pt x="201" y="279"/>
                        <a:pt x="236" y="257"/>
                        <a:pt x="250" y="223"/>
                      </a:cubicBezTo>
                      <a:cubicBezTo>
                        <a:pt x="240" y="205"/>
                        <a:pt x="166" y="81"/>
                        <a:pt x="53" y="12"/>
                      </a:cubicBezTo>
                      <a:cubicBezTo>
                        <a:pt x="12" y="53"/>
                        <a:pt x="12" y="53"/>
                        <a:pt x="12" y="53"/>
                      </a:cubicBezTo>
                      <a:cubicBezTo>
                        <a:pt x="16" y="60"/>
                        <a:pt x="22" y="72"/>
                        <a:pt x="28" y="84"/>
                      </a:cubicBezTo>
                      <a:cubicBezTo>
                        <a:pt x="42" y="110"/>
                        <a:pt x="49" y="128"/>
                        <a:pt x="51" y="136"/>
                      </a:cubicBezTo>
                      <a:cubicBezTo>
                        <a:pt x="53" y="143"/>
                        <a:pt x="52" y="151"/>
                        <a:pt x="49" y="162"/>
                      </a:cubicBezTo>
                      <a:cubicBezTo>
                        <a:pt x="45" y="173"/>
                        <a:pt x="40" y="184"/>
                        <a:pt x="38" y="190"/>
                      </a:cubicBezTo>
                      <a:cubicBezTo>
                        <a:pt x="104" y="256"/>
                        <a:pt x="104" y="256"/>
                        <a:pt x="104" y="256"/>
                      </a:cubicBezTo>
                      <a:cubicBezTo>
                        <a:pt x="107" y="255"/>
                        <a:pt x="112" y="253"/>
                        <a:pt x="119" y="25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7" name="Google Shape;1617;p45"/>
                <p:cNvSpPr/>
                <p:nvPr/>
              </p:nvSpPr>
              <p:spPr>
                <a:xfrm>
                  <a:off x="9120066" y="4195801"/>
                  <a:ext cx="20944" cy="75226"/>
                </a:xfrm>
                <a:custGeom>
                  <a:avLst/>
                  <a:gdLst/>
                  <a:ahLst/>
                  <a:cxnLst/>
                  <a:rect l="l" t="t" r="r" b="b"/>
                  <a:pathLst>
                    <a:path w="21" h="74" extrusionOk="0">
                      <a:moveTo>
                        <a:pt x="16" y="74"/>
                      </a:moveTo>
                      <a:cubicBezTo>
                        <a:pt x="13" y="74"/>
                        <a:pt x="11" y="73"/>
                        <a:pt x="11" y="70"/>
                      </a:cubicBezTo>
                      <a:cubicBezTo>
                        <a:pt x="1" y="43"/>
                        <a:pt x="1" y="7"/>
                        <a:pt x="0" y="6"/>
                      </a:cubicBezTo>
                      <a:cubicBezTo>
                        <a:pt x="0" y="3"/>
                        <a:pt x="3" y="0"/>
                        <a:pt x="6" y="0"/>
                      </a:cubicBezTo>
                      <a:cubicBezTo>
                        <a:pt x="8" y="0"/>
                        <a:pt x="11" y="2"/>
                        <a:pt x="11" y="5"/>
                      </a:cubicBezTo>
                      <a:cubicBezTo>
                        <a:pt x="11" y="6"/>
                        <a:pt x="12" y="41"/>
                        <a:pt x="21" y="67"/>
                      </a:cubicBezTo>
                      <a:cubicBezTo>
                        <a:pt x="21" y="70"/>
                        <a:pt x="20" y="73"/>
                        <a:pt x="17" y="74"/>
                      </a:cubicBezTo>
                      <a:cubicBezTo>
                        <a:pt x="17" y="74"/>
                        <a:pt x="16" y="74"/>
                        <a:pt x="16" y="7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8" name="Google Shape;1618;p45"/>
                <p:cNvSpPr/>
                <p:nvPr/>
              </p:nvSpPr>
              <p:spPr>
                <a:xfrm>
                  <a:off x="8544754" y="4265899"/>
                  <a:ext cx="270987" cy="296204"/>
                </a:xfrm>
                <a:custGeom>
                  <a:avLst/>
                  <a:gdLst/>
                  <a:ahLst/>
                  <a:cxnLst/>
                  <a:rect l="l" t="t" r="r" b="b"/>
                  <a:pathLst>
                    <a:path w="267" h="292" extrusionOk="0">
                      <a:moveTo>
                        <a:pt x="261" y="292"/>
                      </a:moveTo>
                      <a:cubicBezTo>
                        <a:pt x="260" y="292"/>
                        <a:pt x="258" y="291"/>
                        <a:pt x="257" y="290"/>
                      </a:cubicBezTo>
                      <a:cubicBezTo>
                        <a:pt x="190" y="182"/>
                        <a:pt x="104" y="88"/>
                        <a:pt x="3" y="10"/>
                      </a:cubicBezTo>
                      <a:cubicBezTo>
                        <a:pt x="1" y="9"/>
                        <a:pt x="0" y="5"/>
                        <a:pt x="2" y="3"/>
                      </a:cubicBezTo>
                      <a:cubicBezTo>
                        <a:pt x="4" y="1"/>
                        <a:pt x="7" y="0"/>
                        <a:pt x="9" y="2"/>
                      </a:cubicBezTo>
                      <a:cubicBezTo>
                        <a:pt x="111" y="80"/>
                        <a:pt x="198" y="175"/>
                        <a:pt x="266" y="284"/>
                      </a:cubicBezTo>
                      <a:cubicBezTo>
                        <a:pt x="267" y="287"/>
                        <a:pt x="267" y="290"/>
                        <a:pt x="264" y="291"/>
                      </a:cubicBezTo>
                      <a:cubicBezTo>
                        <a:pt x="263" y="292"/>
                        <a:pt x="262" y="292"/>
                        <a:pt x="261" y="29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9" name="Google Shape;1619;p45"/>
                <p:cNvSpPr/>
                <p:nvPr/>
              </p:nvSpPr>
              <p:spPr>
                <a:xfrm>
                  <a:off x="8962774" y="4258633"/>
                  <a:ext cx="109420" cy="165413"/>
                </a:xfrm>
                <a:custGeom>
                  <a:avLst/>
                  <a:gdLst/>
                  <a:ahLst/>
                  <a:cxnLst/>
                  <a:rect l="l" t="t" r="r" b="b"/>
                  <a:pathLst>
                    <a:path w="108" h="163" extrusionOk="0">
                      <a:moveTo>
                        <a:pt x="6" y="163"/>
                      </a:moveTo>
                      <a:cubicBezTo>
                        <a:pt x="5" y="163"/>
                        <a:pt x="4" y="162"/>
                        <a:pt x="3" y="162"/>
                      </a:cubicBezTo>
                      <a:cubicBezTo>
                        <a:pt x="1" y="160"/>
                        <a:pt x="0" y="156"/>
                        <a:pt x="2" y="154"/>
                      </a:cubicBezTo>
                      <a:cubicBezTo>
                        <a:pt x="42" y="110"/>
                        <a:pt x="74" y="59"/>
                        <a:pt x="97" y="4"/>
                      </a:cubicBezTo>
                      <a:cubicBezTo>
                        <a:pt x="98" y="1"/>
                        <a:pt x="101" y="0"/>
                        <a:pt x="104" y="1"/>
                      </a:cubicBezTo>
                      <a:cubicBezTo>
                        <a:pt x="107" y="2"/>
                        <a:pt x="108" y="5"/>
                        <a:pt x="107" y="8"/>
                      </a:cubicBezTo>
                      <a:cubicBezTo>
                        <a:pt x="84" y="64"/>
                        <a:pt x="51" y="116"/>
                        <a:pt x="10" y="161"/>
                      </a:cubicBezTo>
                      <a:cubicBezTo>
                        <a:pt x="9" y="162"/>
                        <a:pt x="8" y="163"/>
                        <a:pt x="6" y="1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0" name="Google Shape;1620;p45"/>
                <p:cNvSpPr/>
                <p:nvPr/>
              </p:nvSpPr>
              <p:spPr>
                <a:xfrm>
                  <a:off x="8645198" y="4031244"/>
                  <a:ext cx="187639" cy="111985"/>
                </a:xfrm>
                <a:custGeom>
                  <a:avLst/>
                  <a:gdLst/>
                  <a:ahLst/>
                  <a:cxnLst/>
                  <a:rect l="l" t="t" r="r" b="b"/>
                  <a:pathLst>
                    <a:path w="185" h="110" extrusionOk="0">
                      <a:moveTo>
                        <a:pt x="6" y="110"/>
                      </a:moveTo>
                      <a:cubicBezTo>
                        <a:pt x="4" y="110"/>
                        <a:pt x="3" y="109"/>
                        <a:pt x="2" y="107"/>
                      </a:cubicBezTo>
                      <a:cubicBezTo>
                        <a:pt x="0" y="105"/>
                        <a:pt x="1" y="102"/>
                        <a:pt x="3" y="100"/>
                      </a:cubicBezTo>
                      <a:cubicBezTo>
                        <a:pt x="58" y="63"/>
                        <a:pt x="117" y="29"/>
                        <a:pt x="177" y="2"/>
                      </a:cubicBezTo>
                      <a:cubicBezTo>
                        <a:pt x="180" y="0"/>
                        <a:pt x="183" y="1"/>
                        <a:pt x="184" y="4"/>
                      </a:cubicBezTo>
                      <a:cubicBezTo>
                        <a:pt x="185" y="7"/>
                        <a:pt x="184" y="10"/>
                        <a:pt x="182" y="11"/>
                      </a:cubicBezTo>
                      <a:cubicBezTo>
                        <a:pt x="122" y="39"/>
                        <a:pt x="64" y="72"/>
                        <a:pt x="9" y="109"/>
                      </a:cubicBezTo>
                      <a:cubicBezTo>
                        <a:pt x="8" y="109"/>
                        <a:pt x="7" y="110"/>
                        <a:pt x="6" y="1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1" name="Google Shape;1621;p45"/>
                <p:cNvSpPr/>
                <p:nvPr/>
              </p:nvSpPr>
              <p:spPr>
                <a:xfrm>
                  <a:off x="8520391" y="3760258"/>
                  <a:ext cx="791162" cy="824070"/>
                </a:xfrm>
                <a:custGeom>
                  <a:avLst/>
                  <a:gdLst/>
                  <a:ahLst/>
                  <a:cxnLst/>
                  <a:rect l="l" t="t" r="r" b="b"/>
                  <a:pathLst>
                    <a:path w="780" h="812" extrusionOk="0">
                      <a:moveTo>
                        <a:pt x="778" y="170"/>
                      </a:moveTo>
                      <a:cubicBezTo>
                        <a:pt x="774" y="165"/>
                        <a:pt x="684" y="60"/>
                        <a:pt x="652" y="31"/>
                      </a:cubicBezTo>
                      <a:cubicBezTo>
                        <a:pt x="618" y="0"/>
                        <a:pt x="600" y="6"/>
                        <a:pt x="599" y="6"/>
                      </a:cubicBezTo>
                      <a:cubicBezTo>
                        <a:pt x="583" y="11"/>
                        <a:pt x="573" y="20"/>
                        <a:pt x="568" y="33"/>
                      </a:cubicBezTo>
                      <a:cubicBezTo>
                        <a:pt x="557" y="63"/>
                        <a:pt x="585" y="107"/>
                        <a:pt x="591" y="115"/>
                      </a:cubicBezTo>
                      <a:cubicBezTo>
                        <a:pt x="591" y="124"/>
                        <a:pt x="589" y="167"/>
                        <a:pt x="576" y="193"/>
                      </a:cubicBezTo>
                      <a:cubicBezTo>
                        <a:pt x="565" y="217"/>
                        <a:pt x="553" y="215"/>
                        <a:pt x="551" y="215"/>
                      </a:cubicBezTo>
                      <a:cubicBezTo>
                        <a:pt x="482" y="177"/>
                        <a:pt x="482" y="85"/>
                        <a:pt x="482" y="73"/>
                      </a:cubicBezTo>
                      <a:cubicBezTo>
                        <a:pt x="491" y="59"/>
                        <a:pt x="491" y="59"/>
                        <a:pt x="491" y="59"/>
                      </a:cubicBezTo>
                      <a:cubicBezTo>
                        <a:pt x="492" y="56"/>
                        <a:pt x="492" y="53"/>
                        <a:pt x="489" y="52"/>
                      </a:cubicBezTo>
                      <a:cubicBezTo>
                        <a:pt x="487" y="50"/>
                        <a:pt x="484" y="51"/>
                        <a:pt x="482" y="53"/>
                      </a:cubicBezTo>
                      <a:cubicBezTo>
                        <a:pt x="472" y="69"/>
                        <a:pt x="472" y="69"/>
                        <a:pt x="472" y="69"/>
                      </a:cubicBezTo>
                      <a:cubicBezTo>
                        <a:pt x="472" y="69"/>
                        <a:pt x="472" y="70"/>
                        <a:pt x="472" y="71"/>
                      </a:cubicBezTo>
                      <a:cubicBezTo>
                        <a:pt x="471" y="76"/>
                        <a:pt x="466" y="177"/>
                        <a:pt x="542" y="222"/>
                      </a:cubicBezTo>
                      <a:cubicBezTo>
                        <a:pt x="540" y="229"/>
                        <a:pt x="532" y="245"/>
                        <a:pt x="505" y="254"/>
                      </a:cubicBezTo>
                      <a:cubicBezTo>
                        <a:pt x="472" y="265"/>
                        <a:pt x="460" y="240"/>
                        <a:pt x="459" y="239"/>
                      </a:cubicBezTo>
                      <a:cubicBezTo>
                        <a:pt x="459" y="239"/>
                        <a:pt x="459" y="239"/>
                        <a:pt x="459" y="238"/>
                      </a:cubicBezTo>
                      <a:cubicBezTo>
                        <a:pt x="459" y="238"/>
                        <a:pt x="459" y="238"/>
                        <a:pt x="459" y="238"/>
                      </a:cubicBezTo>
                      <a:cubicBezTo>
                        <a:pt x="414" y="171"/>
                        <a:pt x="429" y="111"/>
                        <a:pt x="429" y="111"/>
                      </a:cubicBezTo>
                      <a:cubicBezTo>
                        <a:pt x="430" y="108"/>
                        <a:pt x="429" y="105"/>
                        <a:pt x="426" y="104"/>
                      </a:cubicBezTo>
                      <a:cubicBezTo>
                        <a:pt x="423" y="104"/>
                        <a:pt x="420" y="105"/>
                        <a:pt x="419" y="108"/>
                      </a:cubicBezTo>
                      <a:cubicBezTo>
                        <a:pt x="419" y="110"/>
                        <a:pt x="413" y="131"/>
                        <a:pt x="418" y="162"/>
                      </a:cubicBezTo>
                      <a:cubicBezTo>
                        <a:pt x="374" y="170"/>
                        <a:pt x="361" y="197"/>
                        <a:pt x="358" y="208"/>
                      </a:cubicBezTo>
                      <a:cubicBezTo>
                        <a:pt x="278" y="249"/>
                        <a:pt x="168" y="306"/>
                        <a:pt x="129" y="328"/>
                      </a:cubicBezTo>
                      <a:cubicBezTo>
                        <a:pt x="46" y="376"/>
                        <a:pt x="3" y="507"/>
                        <a:pt x="1" y="512"/>
                      </a:cubicBezTo>
                      <a:cubicBezTo>
                        <a:pt x="0" y="514"/>
                        <a:pt x="0" y="515"/>
                        <a:pt x="1" y="516"/>
                      </a:cubicBezTo>
                      <a:cubicBezTo>
                        <a:pt x="2" y="518"/>
                        <a:pt x="100" y="705"/>
                        <a:pt x="297" y="811"/>
                      </a:cubicBezTo>
                      <a:cubicBezTo>
                        <a:pt x="298" y="811"/>
                        <a:pt x="299" y="812"/>
                        <a:pt x="299" y="812"/>
                      </a:cubicBezTo>
                      <a:cubicBezTo>
                        <a:pt x="300" y="812"/>
                        <a:pt x="301" y="811"/>
                        <a:pt x="302" y="811"/>
                      </a:cubicBezTo>
                      <a:cubicBezTo>
                        <a:pt x="303" y="810"/>
                        <a:pt x="390" y="759"/>
                        <a:pt x="457" y="694"/>
                      </a:cubicBezTo>
                      <a:cubicBezTo>
                        <a:pt x="463" y="689"/>
                        <a:pt x="470" y="680"/>
                        <a:pt x="479" y="668"/>
                      </a:cubicBezTo>
                      <a:cubicBezTo>
                        <a:pt x="498" y="640"/>
                        <a:pt x="524" y="595"/>
                        <a:pt x="555" y="533"/>
                      </a:cubicBezTo>
                      <a:cubicBezTo>
                        <a:pt x="570" y="503"/>
                        <a:pt x="585" y="471"/>
                        <a:pt x="602" y="437"/>
                      </a:cubicBezTo>
                      <a:cubicBezTo>
                        <a:pt x="602" y="436"/>
                        <a:pt x="602" y="435"/>
                        <a:pt x="602" y="434"/>
                      </a:cubicBezTo>
                      <a:cubicBezTo>
                        <a:pt x="594" y="345"/>
                        <a:pt x="666" y="220"/>
                        <a:pt x="667" y="219"/>
                      </a:cubicBezTo>
                      <a:cubicBezTo>
                        <a:pt x="668" y="217"/>
                        <a:pt x="668" y="214"/>
                        <a:pt x="665" y="212"/>
                      </a:cubicBezTo>
                      <a:cubicBezTo>
                        <a:pt x="626" y="185"/>
                        <a:pt x="601" y="113"/>
                        <a:pt x="601" y="112"/>
                      </a:cubicBezTo>
                      <a:cubicBezTo>
                        <a:pt x="601" y="112"/>
                        <a:pt x="601" y="112"/>
                        <a:pt x="601" y="111"/>
                      </a:cubicBezTo>
                      <a:cubicBezTo>
                        <a:pt x="601" y="111"/>
                        <a:pt x="601" y="111"/>
                        <a:pt x="601" y="111"/>
                      </a:cubicBezTo>
                      <a:cubicBezTo>
                        <a:pt x="600" y="110"/>
                        <a:pt x="568" y="65"/>
                        <a:pt x="578" y="36"/>
                      </a:cubicBezTo>
                      <a:cubicBezTo>
                        <a:pt x="581" y="27"/>
                        <a:pt x="589" y="20"/>
                        <a:pt x="602" y="16"/>
                      </a:cubicBezTo>
                      <a:cubicBezTo>
                        <a:pt x="602" y="16"/>
                        <a:pt x="616" y="12"/>
                        <a:pt x="645" y="39"/>
                      </a:cubicBezTo>
                      <a:cubicBezTo>
                        <a:pt x="676" y="68"/>
                        <a:pt x="769" y="176"/>
                        <a:pt x="770" y="177"/>
                      </a:cubicBezTo>
                      <a:cubicBezTo>
                        <a:pt x="771" y="178"/>
                        <a:pt x="772" y="178"/>
                        <a:pt x="774" y="178"/>
                      </a:cubicBezTo>
                      <a:cubicBezTo>
                        <a:pt x="775" y="178"/>
                        <a:pt x="776" y="178"/>
                        <a:pt x="777" y="177"/>
                      </a:cubicBezTo>
                      <a:cubicBezTo>
                        <a:pt x="779" y="175"/>
                        <a:pt x="780" y="172"/>
                        <a:pt x="778" y="170"/>
                      </a:cubicBezTo>
                      <a:close/>
                      <a:moveTo>
                        <a:pt x="367" y="212"/>
                      </a:moveTo>
                      <a:cubicBezTo>
                        <a:pt x="369" y="207"/>
                        <a:pt x="377" y="180"/>
                        <a:pt x="419" y="172"/>
                      </a:cubicBezTo>
                      <a:cubicBezTo>
                        <a:pt x="424" y="193"/>
                        <a:pt x="432" y="217"/>
                        <a:pt x="449" y="242"/>
                      </a:cubicBezTo>
                      <a:cubicBezTo>
                        <a:pt x="446" y="260"/>
                        <a:pt x="433" y="280"/>
                        <a:pt x="418" y="288"/>
                      </a:cubicBezTo>
                      <a:cubicBezTo>
                        <a:pt x="409" y="293"/>
                        <a:pt x="401" y="293"/>
                        <a:pt x="393" y="289"/>
                      </a:cubicBezTo>
                      <a:cubicBezTo>
                        <a:pt x="365" y="274"/>
                        <a:pt x="364" y="240"/>
                        <a:pt x="367" y="212"/>
                      </a:cubicBezTo>
                      <a:close/>
                      <a:moveTo>
                        <a:pt x="656" y="218"/>
                      </a:moveTo>
                      <a:cubicBezTo>
                        <a:pt x="643" y="241"/>
                        <a:pt x="585" y="349"/>
                        <a:pt x="591" y="434"/>
                      </a:cubicBezTo>
                      <a:cubicBezTo>
                        <a:pt x="575" y="467"/>
                        <a:pt x="560" y="499"/>
                        <a:pt x="545" y="528"/>
                      </a:cubicBezTo>
                      <a:cubicBezTo>
                        <a:pt x="514" y="590"/>
                        <a:pt x="489" y="634"/>
                        <a:pt x="470" y="662"/>
                      </a:cubicBezTo>
                      <a:cubicBezTo>
                        <a:pt x="462" y="673"/>
                        <a:pt x="456" y="682"/>
                        <a:pt x="450" y="687"/>
                      </a:cubicBezTo>
                      <a:cubicBezTo>
                        <a:pt x="390" y="744"/>
                        <a:pt x="314" y="791"/>
                        <a:pt x="299" y="800"/>
                      </a:cubicBezTo>
                      <a:cubicBezTo>
                        <a:pt x="117" y="702"/>
                        <a:pt x="22" y="534"/>
                        <a:pt x="11" y="514"/>
                      </a:cubicBezTo>
                      <a:cubicBezTo>
                        <a:pt x="18" y="497"/>
                        <a:pt x="61" y="380"/>
                        <a:pt x="135" y="337"/>
                      </a:cubicBezTo>
                      <a:cubicBezTo>
                        <a:pt x="172" y="316"/>
                        <a:pt x="276" y="262"/>
                        <a:pt x="356" y="221"/>
                      </a:cubicBezTo>
                      <a:cubicBezTo>
                        <a:pt x="352" y="258"/>
                        <a:pt x="363" y="285"/>
                        <a:pt x="388" y="298"/>
                      </a:cubicBezTo>
                      <a:cubicBezTo>
                        <a:pt x="399" y="304"/>
                        <a:pt x="411" y="304"/>
                        <a:pt x="423" y="297"/>
                      </a:cubicBezTo>
                      <a:cubicBezTo>
                        <a:pt x="439" y="289"/>
                        <a:pt x="452" y="272"/>
                        <a:pt x="457" y="254"/>
                      </a:cubicBezTo>
                      <a:cubicBezTo>
                        <a:pt x="466" y="263"/>
                        <a:pt x="482" y="273"/>
                        <a:pt x="509" y="264"/>
                      </a:cubicBezTo>
                      <a:cubicBezTo>
                        <a:pt x="539" y="253"/>
                        <a:pt x="549" y="234"/>
                        <a:pt x="552" y="225"/>
                      </a:cubicBezTo>
                      <a:cubicBezTo>
                        <a:pt x="560" y="225"/>
                        <a:pt x="574" y="222"/>
                        <a:pt x="586" y="198"/>
                      </a:cubicBezTo>
                      <a:cubicBezTo>
                        <a:pt x="594" y="180"/>
                        <a:pt x="598" y="155"/>
                        <a:pt x="600" y="138"/>
                      </a:cubicBezTo>
                      <a:cubicBezTo>
                        <a:pt x="610" y="161"/>
                        <a:pt x="629" y="198"/>
                        <a:pt x="656" y="21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2" name="Google Shape;1622;p45"/>
                <p:cNvSpPr/>
                <p:nvPr/>
              </p:nvSpPr>
              <p:spPr>
                <a:xfrm>
                  <a:off x="9236326" y="4159470"/>
                  <a:ext cx="85485" cy="109420"/>
                </a:xfrm>
                <a:custGeom>
                  <a:avLst/>
                  <a:gdLst/>
                  <a:ahLst/>
                  <a:cxnLst/>
                  <a:rect l="l" t="t" r="r" b="b"/>
                  <a:pathLst>
                    <a:path w="84" h="108" extrusionOk="0">
                      <a:moveTo>
                        <a:pt x="6" y="108"/>
                      </a:moveTo>
                      <a:cubicBezTo>
                        <a:pt x="5" y="108"/>
                        <a:pt x="3" y="107"/>
                        <a:pt x="2" y="106"/>
                      </a:cubicBezTo>
                      <a:cubicBezTo>
                        <a:pt x="0" y="104"/>
                        <a:pt x="0" y="101"/>
                        <a:pt x="2" y="99"/>
                      </a:cubicBezTo>
                      <a:cubicBezTo>
                        <a:pt x="29" y="70"/>
                        <a:pt x="53" y="37"/>
                        <a:pt x="74" y="3"/>
                      </a:cubicBezTo>
                      <a:cubicBezTo>
                        <a:pt x="75" y="1"/>
                        <a:pt x="79" y="0"/>
                        <a:pt x="81" y="1"/>
                      </a:cubicBezTo>
                      <a:cubicBezTo>
                        <a:pt x="84" y="3"/>
                        <a:pt x="84" y="6"/>
                        <a:pt x="83" y="9"/>
                      </a:cubicBezTo>
                      <a:cubicBezTo>
                        <a:pt x="62" y="44"/>
                        <a:pt x="37" y="76"/>
                        <a:pt x="10" y="106"/>
                      </a:cubicBezTo>
                      <a:cubicBezTo>
                        <a:pt x="9" y="107"/>
                        <a:pt x="7" y="108"/>
                        <a:pt x="6" y="10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3" name="Google Shape;1623;p45"/>
                <p:cNvSpPr/>
                <p:nvPr/>
              </p:nvSpPr>
              <p:spPr>
                <a:xfrm>
                  <a:off x="9257697" y="4200076"/>
                  <a:ext cx="77364" cy="68815"/>
                </a:xfrm>
                <a:custGeom>
                  <a:avLst/>
                  <a:gdLst/>
                  <a:ahLst/>
                  <a:cxnLst/>
                  <a:rect l="l" t="t" r="r" b="b"/>
                  <a:pathLst>
                    <a:path w="76" h="68" extrusionOk="0">
                      <a:moveTo>
                        <a:pt x="6" y="68"/>
                      </a:moveTo>
                      <a:cubicBezTo>
                        <a:pt x="5" y="68"/>
                        <a:pt x="3" y="67"/>
                        <a:pt x="2" y="66"/>
                      </a:cubicBezTo>
                      <a:cubicBezTo>
                        <a:pt x="0" y="64"/>
                        <a:pt x="1" y="60"/>
                        <a:pt x="3" y="59"/>
                      </a:cubicBezTo>
                      <a:cubicBezTo>
                        <a:pt x="26" y="42"/>
                        <a:pt x="48" y="23"/>
                        <a:pt x="66" y="2"/>
                      </a:cubicBezTo>
                      <a:cubicBezTo>
                        <a:pt x="68" y="0"/>
                        <a:pt x="72" y="0"/>
                        <a:pt x="74" y="2"/>
                      </a:cubicBezTo>
                      <a:cubicBezTo>
                        <a:pt x="76" y="4"/>
                        <a:pt x="76" y="7"/>
                        <a:pt x="74" y="9"/>
                      </a:cubicBezTo>
                      <a:cubicBezTo>
                        <a:pt x="55" y="31"/>
                        <a:pt x="33" y="50"/>
                        <a:pt x="9" y="67"/>
                      </a:cubicBezTo>
                      <a:cubicBezTo>
                        <a:pt x="8" y="68"/>
                        <a:pt x="7" y="68"/>
                        <a:pt x="6"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4" name="Google Shape;1624;p45"/>
                <p:cNvSpPr/>
                <p:nvPr/>
              </p:nvSpPr>
              <p:spPr>
                <a:xfrm>
                  <a:off x="9166655" y="4539022"/>
                  <a:ext cx="359037" cy="191485"/>
                </a:xfrm>
                <a:custGeom>
                  <a:avLst/>
                  <a:gdLst/>
                  <a:ahLst/>
                  <a:cxnLst/>
                  <a:rect l="l" t="t" r="r" b="b"/>
                  <a:pathLst>
                    <a:path w="354" h="189" extrusionOk="0">
                      <a:moveTo>
                        <a:pt x="92" y="189"/>
                      </a:moveTo>
                      <a:cubicBezTo>
                        <a:pt x="62" y="189"/>
                        <a:pt x="33" y="186"/>
                        <a:pt x="5" y="183"/>
                      </a:cubicBezTo>
                      <a:cubicBezTo>
                        <a:pt x="2" y="183"/>
                        <a:pt x="0" y="180"/>
                        <a:pt x="0" y="177"/>
                      </a:cubicBezTo>
                      <a:cubicBezTo>
                        <a:pt x="0" y="174"/>
                        <a:pt x="3" y="172"/>
                        <a:pt x="6" y="173"/>
                      </a:cubicBezTo>
                      <a:cubicBezTo>
                        <a:pt x="64" y="179"/>
                        <a:pt x="130" y="186"/>
                        <a:pt x="188" y="162"/>
                      </a:cubicBezTo>
                      <a:cubicBezTo>
                        <a:pt x="219" y="150"/>
                        <a:pt x="249" y="127"/>
                        <a:pt x="277" y="96"/>
                      </a:cubicBezTo>
                      <a:cubicBezTo>
                        <a:pt x="303" y="67"/>
                        <a:pt x="324" y="35"/>
                        <a:pt x="344" y="3"/>
                      </a:cubicBezTo>
                      <a:cubicBezTo>
                        <a:pt x="346" y="1"/>
                        <a:pt x="349" y="0"/>
                        <a:pt x="351" y="2"/>
                      </a:cubicBezTo>
                      <a:cubicBezTo>
                        <a:pt x="354" y="3"/>
                        <a:pt x="354" y="7"/>
                        <a:pt x="353" y="9"/>
                      </a:cubicBezTo>
                      <a:cubicBezTo>
                        <a:pt x="332" y="41"/>
                        <a:pt x="311" y="74"/>
                        <a:pt x="285" y="103"/>
                      </a:cubicBezTo>
                      <a:cubicBezTo>
                        <a:pt x="256" y="135"/>
                        <a:pt x="225" y="159"/>
                        <a:pt x="192" y="172"/>
                      </a:cubicBezTo>
                      <a:cubicBezTo>
                        <a:pt x="160" y="185"/>
                        <a:pt x="126" y="189"/>
                        <a:pt x="92" y="18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cxnSp>
            <p:nvCxnSpPr>
              <p:cNvPr id="1625" name="Google Shape;1625;p45"/>
              <p:cNvCxnSpPr/>
              <p:nvPr/>
            </p:nvCxnSpPr>
            <p:spPr>
              <a:xfrm>
                <a:off x="6276750" y="1854500"/>
                <a:ext cx="864900" cy="393600"/>
              </a:xfrm>
              <a:prstGeom prst="straightConnector1">
                <a:avLst/>
              </a:prstGeom>
              <a:noFill/>
              <a:ln w="9525" cap="flat" cmpd="sng">
                <a:solidFill>
                  <a:schemeClr val="lt2"/>
                </a:solidFill>
                <a:prstDash val="solid"/>
                <a:round/>
                <a:headEnd type="none" w="med" len="med"/>
                <a:tailEnd type="none" w="med" len="med"/>
              </a:ln>
            </p:spPr>
          </p:cxnSp>
          <p:cxnSp>
            <p:nvCxnSpPr>
              <p:cNvPr id="1626" name="Google Shape;1626;p45"/>
              <p:cNvCxnSpPr/>
              <p:nvPr/>
            </p:nvCxnSpPr>
            <p:spPr>
              <a:xfrm>
                <a:off x="6153525" y="1502225"/>
                <a:ext cx="234900" cy="164400"/>
              </a:xfrm>
              <a:prstGeom prst="straightConnector1">
                <a:avLst/>
              </a:prstGeom>
              <a:noFill/>
              <a:ln w="9525" cap="flat" cmpd="sng">
                <a:solidFill>
                  <a:schemeClr val="lt2"/>
                </a:solidFill>
                <a:prstDash val="solid"/>
                <a:round/>
                <a:headEnd type="none" w="med" len="med"/>
                <a:tailEnd type="none" w="med" len="med"/>
              </a:ln>
            </p:spPr>
          </p:cxnSp>
          <p:cxnSp>
            <p:nvCxnSpPr>
              <p:cNvPr id="1627" name="Google Shape;1627;p45"/>
              <p:cNvCxnSpPr/>
              <p:nvPr/>
            </p:nvCxnSpPr>
            <p:spPr>
              <a:xfrm>
                <a:off x="6517550" y="1443500"/>
                <a:ext cx="711000" cy="713700"/>
              </a:xfrm>
              <a:prstGeom prst="straightConnector1">
                <a:avLst/>
              </a:prstGeom>
              <a:noFill/>
              <a:ln w="9525" cap="flat" cmpd="sng">
                <a:solidFill>
                  <a:schemeClr val="lt2"/>
                </a:solidFill>
                <a:prstDash val="solid"/>
                <a:round/>
                <a:headEnd type="none" w="med" len="med"/>
                <a:tailEnd type="none" w="med" len="med"/>
              </a:ln>
            </p:spPr>
          </p:cxnSp>
          <p:cxnSp>
            <p:nvCxnSpPr>
              <p:cNvPr id="1628" name="Google Shape;1628;p45"/>
              <p:cNvCxnSpPr/>
              <p:nvPr/>
            </p:nvCxnSpPr>
            <p:spPr>
              <a:xfrm>
                <a:off x="6456975" y="1720525"/>
                <a:ext cx="464400" cy="313200"/>
              </a:xfrm>
              <a:prstGeom prst="straightConnector1">
                <a:avLst/>
              </a:prstGeom>
              <a:noFill/>
              <a:ln w="9525" cap="flat" cmpd="sng">
                <a:solidFill>
                  <a:schemeClr val="lt2"/>
                </a:solidFill>
                <a:prstDash val="solid"/>
                <a:round/>
                <a:headEnd type="none" w="med" len="med"/>
                <a:tailEnd type="none" w="med" len="med"/>
              </a:ln>
            </p:spPr>
          </p:cxnSp>
        </p:grpSp>
      </p:grpSp>
      <p:sp>
        <p:nvSpPr>
          <p:cNvPr id="1629" name="Google Shape;1629;p45"/>
          <p:cNvSpPr txBox="1">
            <a:spLocks noGrp="1"/>
          </p:cNvSpPr>
          <p:nvPr>
            <p:ph type="sldNum" idx="12"/>
          </p:nvPr>
        </p:nvSpPr>
        <p:spPr>
          <a:xfrm>
            <a:off x="6650759" y="467320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1630" name="Google Shape;1630;p45"/>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11</a:t>
            </a:fld>
            <a:endParaRPr sz="900">
              <a:latin typeface="Roboto"/>
              <a:ea typeface="Roboto"/>
              <a:cs typeface="Roboto"/>
              <a:sym typeface="Roboto"/>
            </a:endParaRPr>
          </a:p>
        </p:txBody>
      </p:sp>
      <p:sp>
        <p:nvSpPr>
          <p:cNvPr id="1631" name="Google Shape;1631;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graphicFrame>
        <p:nvGraphicFramePr>
          <p:cNvPr id="1632" name="Google Shape;1632;p45"/>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633" name="Google Shape;1633;p45"/>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46"/>
          <p:cNvSpPr txBox="1">
            <a:spLocks noGrp="1"/>
          </p:cNvSpPr>
          <p:nvPr>
            <p:ph type="subTitle" idx="4294967295"/>
          </p:nvPr>
        </p:nvSpPr>
        <p:spPr>
          <a:xfrm>
            <a:off x="240738" y="2969675"/>
            <a:ext cx="2783100" cy="1479600"/>
          </a:xfrm>
          <a:prstGeom prst="rect">
            <a:avLst/>
          </a:prstGeom>
          <a:solidFill>
            <a:schemeClr val="lt2"/>
          </a:solidFill>
        </p:spPr>
        <p:txBody>
          <a:bodyPr spcFirstLastPara="1" wrap="square" lIns="91425" tIns="91425" rIns="91425" bIns="91425" anchor="t" anchorCtr="0">
            <a:noAutofit/>
          </a:bodyPr>
          <a:lstStyle/>
          <a:p>
            <a:pPr marL="0" lvl="0" indent="0" algn="ctr" rtl="0">
              <a:spcBef>
                <a:spcPts val="0"/>
              </a:spcBef>
              <a:spcAft>
                <a:spcPts val="0"/>
              </a:spcAft>
              <a:buNone/>
            </a:pPr>
            <a:r>
              <a:rPr lang="en"/>
              <a:t>Preservatives must be effective in neutral to slightly basic pH</a:t>
            </a:r>
            <a:endParaRPr/>
          </a:p>
          <a:p>
            <a:pPr marL="0" lvl="0" indent="0" algn="ctr" rtl="0">
              <a:spcBef>
                <a:spcPts val="1600"/>
              </a:spcBef>
              <a:spcAft>
                <a:spcPts val="0"/>
              </a:spcAft>
              <a:buNone/>
            </a:pPr>
            <a:r>
              <a:rPr lang="en"/>
              <a:t>Laundry detergents: 6-8.5</a:t>
            </a:r>
            <a:endParaRPr/>
          </a:p>
          <a:p>
            <a:pPr marL="0" lvl="0" indent="0" algn="ctr" rtl="0">
              <a:spcBef>
                <a:spcPts val="0"/>
              </a:spcBef>
              <a:spcAft>
                <a:spcPts val="0"/>
              </a:spcAft>
              <a:buNone/>
            </a:pPr>
            <a:r>
              <a:rPr lang="en"/>
              <a:t>Hand soaps: 6-8</a:t>
            </a:r>
            <a:endParaRPr/>
          </a:p>
          <a:p>
            <a:pPr marL="0" lvl="0" indent="0" algn="ctr" rtl="0">
              <a:spcBef>
                <a:spcPts val="0"/>
              </a:spcBef>
              <a:spcAft>
                <a:spcPts val="0"/>
              </a:spcAft>
              <a:buNone/>
            </a:pPr>
            <a:r>
              <a:rPr lang="en"/>
              <a:t>Dish soaps: 7-9</a:t>
            </a:r>
            <a:endParaRPr/>
          </a:p>
          <a:p>
            <a:pPr marL="0" lvl="0" indent="0" algn="ctr" rtl="0">
              <a:spcBef>
                <a:spcPts val="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1600"/>
              </a:spcAft>
              <a:buNone/>
            </a:pPr>
            <a:endParaRPr/>
          </a:p>
        </p:txBody>
      </p:sp>
      <p:sp>
        <p:nvSpPr>
          <p:cNvPr id="1639" name="Google Shape;1639;p46"/>
          <p:cNvSpPr txBox="1">
            <a:spLocks noGrp="1"/>
          </p:cNvSpPr>
          <p:nvPr>
            <p:ph type="title"/>
          </p:nvPr>
        </p:nvSpPr>
        <p:spPr>
          <a:xfrm>
            <a:off x="871957" y="0"/>
            <a:ext cx="7400100" cy="106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Alternative preservatives must comply with ECOS' standards</a:t>
            </a:r>
            <a:endParaRPr sz="2200"/>
          </a:p>
        </p:txBody>
      </p:sp>
      <p:sp>
        <p:nvSpPr>
          <p:cNvPr id="1640" name="Google Shape;1640;p46"/>
          <p:cNvSpPr txBox="1">
            <a:spLocks noGrp="1"/>
          </p:cNvSpPr>
          <p:nvPr>
            <p:ph type="subTitle" idx="4294967295"/>
          </p:nvPr>
        </p:nvSpPr>
        <p:spPr>
          <a:xfrm>
            <a:off x="3295975" y="3526475"/>
            <a:ext cx="2048700" cy="1008000"/>
          </a:xfrm>
          <a:prstGeom prst="rect">
            <a:avLst/>
          </a:prstGeom>
          <a:solidFill>
            <a:schemeClr val="lt2"/>
          </a:solidFill>
        </p:spPr>
        <p:txBody>
          <a:bodyPr spcFirstLastPara="1" wrap="square" lIns="91425" tIns="91425" rIns="91425" bIns="91425" anchor="t" anchorCtr="0">
            <a:noAutofit/>
          </a:bodyPr>
          <a:lstStyle/>
          <a:p>
            <a:pPr marL="0" lvl="0" indent="0" algn="ctr" rtl="0">
              <a:spcBef>
                <a:spcPts val="0"/>
              </a:spcBef>
              <a:spcAft>
                <a:spcPts val="1600"/>
              </a:spcAft>
              <a:buNone/>
            </a:pPr>
            <a:r>
              <a:rPr lang="en"/>
              <a:t>Maintain product viscosity (500-1400 cp using a Brookfield viscometer, 50rpm)</a:t>
            </a:r>
            <a:endParaRPr/>
          </a:p>
        </p:txBody>
      </p:sp>
      <p:sp>
        <p:nvSpPr>
          <p:cNvPr id="1641" name="Google Shape;1641;p46"/>
          <p:cNvSpPr txBox="1">
            <a:spLocks noGrp="1"/>
          </p:cNvSpPr>
          <p:nvPr>
            <p:ph type="subTitle" idx="4294967295"/>
          </p:nvPr>
        </p:nvSpPr>
        <p:spPr>
          <a:xfrm>
            <a:off x="5603813" y="3526475"/>
            <a:ext cx="3299400" cy="626100"/>
          </a:xfrm>
          <a:prstGeom prst="rect">
            <a:avLst/>
          </a:prstGeom>
          <a:solidFill>
            <a:schemeClr val="lt2"/>
          </a:solidFill>
        </p:spPr>
        <p:txBody>
          <a:bodyPr spcFirstLastPara="1" wrap="square" lIns="91425" tIns="91425" rIns="91425" bIns="91425" anchor="t" anchorCtr="0">
            <a:noAutofit/>
          </a:bodyPr>
          <a:lstStyle/>
          <a:p>
            <a:pPr marL="0" lvl="0" indent="0" algn="ctr" rtl="0">
              <a:spcBef>
                <a:spcPts val="0"/>
              </a:spcBef>
              <a:spcAft>
                <a:spcPts val="0"/>
              </a:spcAft>
              <a:buNone/>
            </a:pPr>
            <a:r>
              <a:rPr lang="en"/>
              <a:t>Ensure enzyme stability for efficacy in detergents</a:t>
            </a:r>
            <a:endParaRPr/>
          </a:p>
          <a:p>
            <a:pPr marL="0" lvl="0" indent="0" algn="ctr" rtl="0">
              <a:spcBef>
                <a:spcPts val="1600"/>
              </a:spcBef>
              <a:spcAft>
                <a:spcPts val="1600"/>
              </a:spcAft>
              <a:buNone/>
            </a:pPr>
            <a:endParaRPr/>
          </a:p>
        </p:txBody>
      </p:sp>
      <p:sp>
        <p:nvSpPr>
          <p:cNvPr id="1642" name="Google Shape;1642;p46"/>
          <p:cNvSpPr txBox="1"/>
          <p:nvPr/>
        </p:nvSpPr>
        <p:spPr>
          <a:xfrm>
            <a:off x="-193625" y="929575"/>
            <a:ext cx="3339300" cy="369300"/>
          </a:xfrm>
          <a:prstGeom prst="rect">
            <a:avLst/>
          </a:prstGeom>
          <a:noFill/>
          <a:ln>
            <a:noFill/>
          </a:ln>
        </p:spPr>
        <p:txBody>
          <a:bodyPr spcFirstLastPara="1" wrap="square" lIns="91425" tIns="91425" rIns="91425" bIns="91425" anchor="t" anchorCtr="0">
            <a:spAutoFit/>
          </a:bodyPr>
          <a:lstStyle/>
          <a:p>
            <a:pPr marL="457200" lvl="0" indent="0" algn="l" rtl="0">
              <a:spcBef>
                <a:spcPts val="1400"/>
              </a:spcBef>
              <a:spcAft>
                <a:spcPts val="0"/>
              </a:spcAft>
              <a:buNone/>
            </a:pPr>
            <a:endParaRPr sz="1200">
              <a:latin typeface="Times New Roman"/>
              <a:ea typeface="Times New Roman"/>
              <a:cs typeface="Times New Roman"/>
              <a:sym typeface="Times New Roman"/>
            </a:endParaRPr>
          </a:p>
        </p:txBody>
      </p:sp>
      <p:pic>
        <p:nvPicPr>
          <p:cNvPr id="1643" name="Google Shape;1643;p46"/>
          <p:cNvPicPr preferRelativeResize="0"/>
          <p:nvPr/>
        </p:nvPicPr>
        <p:blipFill>
          <a:blip r:embed="rId3">
            <a:alphaModFix/>
          </a:blip>
          <a:stretch>
            <a:fillRect/>
          </a:stretch>
        </p:blipFill>
        <p:spPr>
          <a:xfrm>
            <a:off x="5603788" y="1191962"/>
            <a:ext cx="3299482" cy="2199124"/>
          </a:xfrm>
          <a:prstGeom prst="rect">
            <a:avLst/>
          </a:prstGeom>
          <a:noFill/>
          <a:ln>
            <a:noFill/>
          </a:ln>
        </p:spPr>
      </p:pic>
      <p:pic>
        <p:nvPicPr>
          <p:cNvPr id="1644" name="Google Shape;1644;p46"/>
          <p:cNvPicPr preferRelativeResize="0"/>
          <p:nvPr/>
        </p:nvPicPr>
        <p:blipFill>
          <a:blip r:embed="rId4">
            <a:alphaModFix/>
          </a:blip>
          <a:stretch>
            <a:fillRect/>
          </a:stretch>
        </p:blipFill>
        <p:spPr>
          <a:xfrm>
            <a:off x="240738" y="929580"/>
            <a:ext cx="2783002" cy="1854820"/>
          </a:xfrm>
          <a:prstGeom prst="rect">
            <a:avLst/>
          </a:prstGeom>
          <a:noFill/>
          <a:ln>
            <a:noFill/>
          </a:ln>
        </p:spPr>
      </p:pic>
      <p:pic>
        <p:nvPicPr>
          <p:cNvPr id="1645" name="Google Shape;1645;p46"/>
          <p:cNvPicPr preferRelativeResize="0"/>
          <p:nvPr/>
        </p:nvPicPr>
        <p:blipFill>
          <a:blip r:embed="rId5">
            <a:alphaModFix/>
          </a:blip>
          <a:stretch>
            <a:fillRect/>
          </a:stretch>
        </p:blipFill>
        <p:spPr>
          <a:xfrm>
            <a:off x="3455712" y="937942"/>
            <a:ext cx="1716249" cy="2461501"/>
          </a:xfrm>
          <a:prstGeom prst="rect">
            <a:avLst/>
          </a:prstGeom>
          <a:noFill/>
          <a:ln>
            <a:noFill/>
          </a:ln>
        </p:spPr>
      </p:pic>
      <p:graphicFrame>
        <p:nvGraphicFramePr>
          <p:cNvPr id="1646" name="Google Shape;1646;p46"/>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647" name="Google Shape;1647;p46"/>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1648" name="Google Shape;1648;p46"/>
          <p:cNvSpPr txBox="1"/>
          <p:nvPr/>
        </p:nvSpPr>
        <p:spPr>
          <a:xfrm>
            <a:off x="7658700" y="4287975"/>
            <a:ext cx="17997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Actor"/>
                <a:ea typeface="Actor"/>
                <a:cs typeface="Actor"/>
                <a:sym typeface="Actor"/>
              </a:rPr>
              <a:t>Source: ECOS </a:t>
            </a:r>
            <a:endParaRPr sz="1000">
              <a:solidFill>
                <a:schemeClr val="dk1"/>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cxnSp>
        <p:nvCxnSpPr>
          <p:cNvPr id="1653" name="Google Shape;1653;p47"/>
          <p:cNvCxnSpPr/>
          <p:nvPr/>
        </p:nvCxnSpPr>
        <p:spPr>
          <a:xfrm>
            <a:off x="6301340" y="2739738"/>
            <a:ext cx="1186800" cy="0"/>
          </a:xfrm>
          <a:prstGeom prst="straightConnector1">
            <a:avLst/>
          </a:prstGeom>
          <a:noFill/>
          <a:ln w="9525" cap="flat" cmpd="sng">
            <a:solidFill>
              <a:schemeClr val="dk1"/>
            </a:solidFill>
            <a:prstDash val="solid"/>
            <a:round/>
            <a:headEnd type="none" w="med" len="med"/>
            <a:tailEnd type="none" w="med" len="med"/>
          </a:ln>
        </p:spPr>
      </p:cxnSp>
      <p:sp>
        <p:nvSpPr>
          <p:cNvPr id="1654" name="Google Shape;1654;p47"/>
          <p:cNvSpPr txBox="1">
            <a:spLocks noGrp="1"/>
          </p:cNvSpPr>
          <p:nvPr>
            <p:ph type="title"/>
          </p:nvPr>
        </p:nvSpPr>
        <p:spPr>
          <a:xfrm>
            <a:off x="150" y="0"/>
            <a:ext cx="9144000" cy="66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Evaluation process for potential phenoxyethanol alternatives</a:t>
            </a: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a:p>
        </p:txBody>
      </p:sp>
      <p:sp>
        <p:nvSpPr>
          <p:cNvPr id="1655" name="Google Shape;1655;p47"/>
          <p:cNvSpPr/>
          <p:nvPr/>
        </p:nvSpPr>
        <p:spPr>
          <a:xfrm>
            <a:off x="1148031" y="2298738"/>
            <a:ext cx="882000" cy="882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3200" b="1">
              <a:solidFill>
                <a:schemeClr val="dk1"/>
              </a:solidFill>
              <a:latin typeface="Exo"/>
              <a:ea typeface="Exo"/>
              <a:cs typeface="Exo"/>
              <a:sym typeface="Exo"/>
            </a:endParaRPr>
          </a:p>
        </p:txBody>
      </p:sp>
      <p:sp>
        <p:nvSpPr>
          <p:cNvPr id="1656" name="Google Shape;1656;p47"/>
          <p:cNvSpPr/>
          <p:nvPr/>
        </p:nvSpPr>
        <p:spPr>
          <a:xfrm>
            <a:off x="3648018" y="2298738"/>
            <a:ext cx="882000" cy="8820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dk1"/>
              </a:solidFill>
              <a:latin typeface="Exo"/>
              <a:ea typeface="Exo"/>
              <a:cs typeface="Exo"/>
              <a:sym typeface="Exo"/>
            </a:endParaRPr>
          </a:p>
        </p:txBody>
      </p:sp>
      <p:sp>
        <p:nvSpPr>
          <p:cNvPr id="1657" name="Google Shape;1657;p47"/>
          <p:cNvSpPr/>
          <p:nvPr/>
        </p:nvSpPr>
        <p:spPr>
          <a:xfrm>
            <a:off x="4834915" y="2298738"/>
            <a:ext cx="882000" cy="882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dk1"/>
              </a:solidFill>
              <a:latin typeface="Exo"/>
              <a:ea typeface="Exo"/>
              <a:cs typeface="Exo"/>
              <a:sym typeface="Exo"/>
            </a:endParaRPr>
          </a:p>
        </p:txBody>
      </p:sp>
      <p:sp>
        <p:nvSpPr>
          <p:cNvPr id="1658" name="Google Shape;1658;p47"/>
          <p:cNvSpPr txBox="1"/>
          <p:nvPr/>
        </p:nvSpPr>
        <p:spPr>
          <a:xfrm>
            <a:off x="3063613" y="3437669"/>
            <a:ext cx="2050800" cy="61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dk1"/>
                </a:solidFill>
                <a:latin typeface="Actor"/>
                <a:ea typeface="Actor"/>
                <a:cs typeface="Actor"/>
                <a:sym typeface="Actor"/>
              </a:rPr>
              <a:t>EPA Safer Chemicals Ingredients List</a:t>
            </a:r>
            <a:endParaRPr sz="1600">
              <a:solidFill>
                <a:schemeClr val="dk1"/>
              </a:solidFill>
              <a:latin typeface="Actor"/>
              <a:ea typeface="Actor"/>
              <a:cs typeface="Actor"/>
              <a:sym typeface="Actor"/>
            </a:endParaRPr>
          </a:p>
        </p:txBody>
      </p:sp>
      <p:cxnSp>
        <p:nvCxnSpPr>
          <p:cNvPr id="1659" name="Google Shape;1659;p47"/>
          <p:cNvCxnSpPr>
            <a:stCxn id="1655" idx="4"/>
          </p:cNvCxnSpPr>
          <p:nvPr/>
        </p:nvCxnSpPr>
        <p:spPr>
          <a:xfrm>
            <a:off x="1589031" y="3180738"/>
            <a:ext cx="0" cy="211500"/>
          </a:xfrm>
          <a:prstGeom prst="straightConnector1">
            <a:avLst/>
          </a:prstGeom>
          <a:noFill/>
          <a:ln w="9525" cap="flat" cmpd="sng">
            <a:solidFill>
              <a:schemeClr val="dk1"/>
            </a:solidFill>
            <a:prstDash val="solid"/>
            <a:round/>
            <a:headEnd type="none" w="med" len="med"/>
            <a:tailEnd type="oval" w="med" len="med"/>
          </a:ln>
        </p:spPr>
      </p:cxnSp>
      <p:cxnSp>
        <p:nvCxnSpPr>
          <p:cNvPr id="1660" name="Google Shape;1660;p47"/>
          <p:cNvCxnSpPr/>
          <p:nvPr/>
        </p:nvCxnSpPr>
        <p:spPr>
          <a:xfrm>
            <a:off x="2788713" y="2062950"/>
            <a:ext cx="0" cy="235800"/>
          </a:xfrm>
          <a:prstGeom prst="straightConnector1">
            <a:avLst/>
          </a:prstGeom>
          <a:noFill/>
          <a:ln w="9525" cap="flat" cmpd="sng">
            <a:solidFill>
              <a:schemeClr val="dk1"/>
            </a:solidFill>
            <a:prstDash val="solid"/>
            <a:round/>
            <a:headEnd type="oval" w="med" len="med"/>
            <a:tailEnd type="none" w="med" len="med"/>
          </a:ln>
        </p:spPr>
      </p:cxnSp>
      <p:cxnSp>
        <p:nvCxnSpPr>
          <p:cNvPr id="1661" name="Google Shape;1661;p47"/>
          <p:cNvCxnSpPr/>
          <p:nvPr/>
        </p:nvCxnSpPr>
        <p:spPr>
          <a:xfrm>
            <a:off x="4089003" y="3178488"/>
            <a:ext cx="0" cy="216000"/>
          </a:xfrm>
          <a:prstGeom prst="straightConnector1">
            <a:avLst/>
          </a:prstGeom>
          <a:noFill/>
          <a:ln w="9525" cap="flat" cmpd="sng">
            <a:solidFill>
              <a:schemeClr val="dk1"/>
            </a:solidFill>
            <a:prstDash val="solid"/>
            <a:round/>
            <a:headEnd type="none" w="med" len="med"/>
            <a:tailEnd type="oval" w="med" len="med"/>
          </a:ln>
        </p:spPr>
      </p:cxnSp>
      <p:cxnSp>
        <p:nvCxnSpPr>
          <p:cNvPr id="1662" name="Google Shape;1662;p47"/>
          <p:cNvCxnSpPr>
            <a:stCxn id="1655" idx="6"/>
            <a:endCxn id="1656" idx="2"/>
          </p:cNvCxnSpPr>
          <p:nvPr/>
        </p:nvCxnSpPr>
        <p:spPr>
          <a:xfrm>
            <a:off x="2030031" y="2739738"/>
            <a:ext cx="1617900" cy="0"/>
          </a:xfrm>
          <a:prstGeom prst="straightConnector1">
            <a:avLst/>
          </a:prstGeom>
          <a:noFill/>
          <a:ln w="9525" cap="flat" cmpd="sng">
            <a:solidFill>
              <a:schemeClr val="dk1"/>
            </a:solidFill>
            <a:prstDash val="solid"/>
            <a:round/>
            <a:headEnd type="none" w="med" len="med"/>
            <a:tailEnd type="none" w="med" len="med"/>
          </a:ln>
        </p:spPr>
      </p:cxnSp>
      <p:cxnSp>
        <p:nvCxnSpPr>
          <p:cNvPr id="1663" name="Google Shape;1663;p47"/>
          <p:cNvCxnSpPr>
            <a:stCxn id="1656" idx="6"/>
            <a:endCxn id="1657" idx="2"/>
          </p:cNvCxnSpPr>
          <p:nvPr/>
        </p:nvCxnSpPr>
        <p:spPr>
          <a:xfrm>
            <a:off x="4530018" y="2739738"/>
            <a:ext cx="304800" cy="0"/>
          </a:xfrm>
          <a:prstGeom prst="straightConnector1">
            <a:avLst/>
          </a:prstGeom>
          <a:noFill/>
          <a:ln w="9525" cap="flat" cmpd="sng">
            <a:solidFill>
              <a:schemeClr val="dk1"/>
            </a:solidFill>
            <a:prstDash val="solid"/>
            <a:round/>
            <a:headEnd type="none" w="med" len="med"/>
            <a:tailEnd type="none" w="med" len="med"/>
          </a:ln>
        </p:spPr>
      </p:cxnSp>
      <p:cxnSp>
        <p:nvCxnSpPr>
          <p:cNvPr id="1664" name="Google Shape;1664;p47"/>
          <p:cNvCxnSpPr>
            <a:stCxn id="1657" idx="6"/>
            <a:endCxn id="1665" idx="6"/>
          </p:cNvCxnSpPr>
          <p:nvPr/>
        </p:nvCxnSpPr>
        <p:spPr>
          <a:xfrm>
            <a:off x="5716915" y="2739738"/>
            <a:ext cx="1186800" cy="0"/>
          </a:xfrm>
          <a:prstGeom prst="straightConnector1">
            <a:avLst/>
          </a:prstGeom>
          <a:noFill/>
          <a:ln w="9525" cap="flat" cmpd="sng">
            <a:solidFill>
              <a:schemeClr val="dk1"/>
            </a:solidFill>
            <a:prstDash val="solid"/>
            <a:round/>
            <a:headEnd type="none" w="med" len="med"/>
            <a:tailEnd type="none" w="med" len="med"/>
          </a:ln>
        </p:spPr>
      </p:cxnSp>
      <p:sp>
        <p:nvSpPr>
          <p:cNvPr id="1666" name="Google Shape;1666;p47"/>
          <p:cNvSpPr/>
          <p:nvPr/>
        </p:nvSpPr>
        <p:spPr>
          <a:xfrm>
            <a:off x="2361918" y="2298738"/>
            <a:ext cx="882000" cy="8820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dk1"/>
              </a:solidFill>
              <a:latin typeface="Exo"/>
              <a:ea typeface="Exo"/>
              <a:cs typeface="Exo"/>
              <a:sym typeface="Exo"/>
            </a:endParaRPr>
          </a:p>
        </p:txBody>
      </p:sp>
      <p:cxnSp>
        <p:nvCxnSpPr>
          <p:cNvPr id="1667" name="Google Shape;1667;p47"/>
          <p:cNvCxnSpPr/>
          <p:nvPr/>
        </p:nvCxnSpPr>
        <p:spPr>
          <a:xfrm>
            <a:off x="5275925" y="2062950"/>
            <a:ext cx="0" cy="235800"/>
          </a:xfrm>
          <a:prstGeom prst="straightConnector1">
            <a:avLst/>
          </a:prstGeom>
          <a:noFill/>
          <a:ln w="9525" cap="flat" cmpd="sng">
            <a:solidFill>
              <a:schemeClr val="dk1"/>
            </a:solidFill>
            <a:prstDash val="solid"/>
            <a:round/>
            <a:headEnd type="oval" w="med" len="med"/>
            <a:tailEnd type="none" w="med" len="med"/>
          </a:ln>
        </p:spPr>
      </p:cxnSp>
      <p:sp>
        <p:nvSpPr>
          <p:cNvPr id="1665" name="Google Shape;1665;p47"/>
          <p:cNvSpPr/>
          <p:nvPr/>
        </p:nvSpPr>
        <p:spPr>
          <a:xfrm>
            <a:off x="6021843" y="2298713"/>
            <a:ext cx="882000" cy="882000"/>
          </a:xfrm>
          <a:prstGeom prst="ellipse">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dk1"/>
              </a:solidFill>
              <a:latin typeface="Exo"/>
              <a:ea typeface="Exo"/>
              <a:cs typeface="Exo"/>
              <a:sym typeface="Exo"/>
            </a:endParaRPr>
          </a:p>
        </p:txBody>
      </p:sp>
      <p:cxnSp>
        <p:nvCxnSpPr>
          <p:cNvPr id="1668" name="Google Shape;1668;p47"/>
          <p:cNvCxnSpPr/>
          <p:nvPr/>
        </p:nvCxnSpPr>
        <p:spPr>
          <a:xfrm>
            <a:off x="6462828" y="3178463"/>
            <a:ext cx="0" cy="216000"/>
          </a:xfrm>
          <a:prstGeom prst="straightConnector1">
            <a:avLst/>
          </a:prstGeom>
          <a:noFill/>
          <a:ln w="9525" cap="flat" cmpd="sng">
            <a:solidFill>
              <a:schemeClr val="dk1"/>
            </a:solidFill>
            <a:prstDash val="solid"/>
            <a:round/>
            <a:headEnd type="none" w="med" len="med"/>
            <a:tailEnd type="oval" w="med" len="med"/>
          </a:ln>
        </p:spPr>
      </p:cxnSp>
      <p:sp>
        <p:nvSpPr>
          <p:cNvPr id="1669" name="Google Shape;1669;p47"/>
          <p:cNvSpPr txBox="1"/>
          <p:nvPr/>
        </p:nvSpPr>
        <p:spPr>
          <a:xfrm>
            <a:off x="563638" y="3394475"/>
            <a:ext cx="2050800" cy="391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dk1"/>
                </a:solidFill>
                <a:latin typeface="Actor"/>
                <a:ea typeface="Actor"/>
                <a:cs typeface="Actor"/>
                <a:sym typeface="Actor"/>
              </a:rPr>
              <a:t>Food preservatives</a:t>
            </a:r>
            <a:endParaRPr sz="1600">
              <a:solidFill>
                <a:schemeClr val="dk1"/>
              </a:solidFill>
              <a:latin typeface="Actor"/>
              <a:ea typeface="Actor"/>
              <a:cs typeface="Actor"/>
              <a:sym typeface="Actor"/>
            </a:endParaRPr>
          </a:p>
        </p:txBody>
      </p:sp>
      <p:sp>
        <p:nvSpPr>
          <p:cNvPr id="1670" name="Google Shape;1670;p47"/>
          <p:cNvSpPr txBox="1"/>
          <p:nvPr/>
        </p:nvSpPr>
        <p:spPr>
          <a:xfrm>
            <a:off x="1735812" y="1359013"/>
            <a:ext cx="2134200" cy="61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dk1"/>
                </a:solidFill>
                <a:latin typeface="Actor"/>
                <a:ea typeface="Actor"/>
                <a:cs typeface="Actor"/>
                <a:sym typeface="Actor"/>
              </a:rPr>
              <a:t>Other soap/detergent companies</a:t>
            </a:r>
            <a:endParaRPr sz="1600">
              <a:solidFill>
                <a:schemeClr val="dk1"/>
              </a:solidFill>
              <a:latin typeface="Actor"/>
              <a:ea typeface="Actor"/>
              <a:cs typeface="Actor"/>
              <a:sym typeface="Actor"/>
            </a:endParaRPr>
          </a:p>
        </p:txBody>
      </p:sp>
      <p:sp>
        <p:nvSpPr>
          <p:cNvPr id="1671" name="Google Shape;1671;p47"/>
          <p:cNvSpPr txBox="1"/>
          <p:nvPr/>
        </p:nvSpPr>
        <p:spPr>
          <a:xfrm>
            <a:off x="4250526" y="1359000"/>
            <a:ext cx="2050800" cy="61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dk1"/>
                </a:solidFill>
                <a:latin typeface="Actor"/>
                <a:ea typeface="Actor"/>
                <a:cs typeface="Actor"/>
                <a:sym typeface="Actor"/>
              </a:rPr>
              <a:t>Other industries (cosmetics/skincare)</a:t>
            </a:r>
            <a:endParaRPr sz="1600">
              <a:solidFill>
                <a:schemeClr val="dk1"/>
              </a:solidFill>
              <a:latin typeface="Actor"/>
              <a:ea typeface="Actor"/>
              <a:cs typeface="Actor"/>
              <a:sym typeface="Actor"/>
            </a:endParaRPr>
          </a:p>
        </p:txBody>
      </p:sp>
      <p:sp>
        <p:nvSpPr>
          <p:cNvPr id="1672" name="Google Shape;1672;p47"/>
          <p:cNvSpPr txBox="1"/>
          <p:nvPr/>
        </p:nvSpPr>
        <p:spPr>
          <a:xfrm>
            <a:off x="5338750" y="3362857"/>
            <a:ext cx="2248200" cy="973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dk1"/>
                </a:solidFill>
                <a:latin typeface="Actor"/>
                <a:ea typeface="Actor"/>
                <a:cs typeface="Actor"/>
                <a:sym typeface="Actor"/>
              </a:rPr>
              <a:t>Alternative systems of production/chemical literature</a:t>
            </a:r>
            <a:endParaRPr sz="1600">
              <a:solidFill>
                <a:schemeClr val="dk1"/>
              </a:solidFill>
              <a:latin typeface="Actor"/>
              <a:ea typeface="Actor"/>
              <a:cs typeface="Actor"/>
              <a:sym typeface="Actor"/>
            </a:endParaRPr>
          </a:p>
        </p:txBody>
      </p:sp>
      <p:sp>
        <p:nvSpPr>
          <p:cNvPr id="1673" name="Google Shape;1673;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graphicFrame>
        <p:nvGraphicFramePr>
          <p:cNvPr id="1674" name="Google Shape;1674;p47"/>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675" name="Google Shape;1675;p47"/>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1676" name="Google Shape;1676;p47"/>
          <p:cNvSpPr/>
          <p:nvPr/>
        </p:nvSpPr>
        <p:spPr>
          <a:xfrm>
            <a:off x="7208768" y="2294438"/>
            <a:ext cx="882000" cy="8820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dk1"/>
              </a:solidFill>
              <a:latin typeface="Exo"/>
              <a:ea typeface="Exo"/>
              <a:cs typeface="Exo"/>
              <a:sym typeface="Exo"/>
            </a:endParaRPr>
          </a:p>
        </p:txBody>
      </p:sp>
      <p:cxnSp>
        <p:nvCxnSpPr>
          <p:cNvPr id="1677" name="Google Shape;1677;p47"/>
          <p:cNvCxnSpPr/>
          <p:nvPr/>
        </p:nvCxnSpPr>
        <p:spPr>
          <a:xfrm>
            <a:off x="7649750" y="2062950"/>
            <a:ext cx="0" cy="235800"/>
          </a:xfrm>
          <a:prstGeom prst="straightConnector1">
            <a:avLst/>
          </a:prstGeom>
          <a:noFill/>
          <a:ln w="9525" cap="flat" cmpd="sng">
            <a:solidFill>
              <a:schemeClr val="dk1"/>
            </a:solidFill>
            <a:prstDash val="solid"/>
            <a:round/>
            <a:headEnd type="oval" w="med" len="med"/>
            <a:tailEnd type="none" w="med" len="med"/>
          </a:ln>
        </p:spPr>
      </p:cxnSp>
      <p:sp>
        <p:nvSpPr>
          <p:cNvPr id="1678" name="Google Shape;1678;p47"/>
          <p:cNvSpPr txBox="1"/>
          <p:nvPr/>
        </p:nvSpPr>
        <p:spPr>
          <a:xfrm>
            <a:off x="6737763" y="1312088"/>
            <a:ext cx="1842900" cy="615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600">
                <a:solidFill>
                  <a:schemeClr val="dk1"/>
                </a:solidFill>
                <a:latin typeface="Actor"/>
                <a:ea typeface="Actor"/>
                <a:cs typeface="Actor"/>
                <a:sym typeface="Actor"/>
              </a:rPr>
              <a:t>ECOS 2015 strategy list</a:t>
            </a:r>
            <a:endParaRPr sz="1600">
              <a:solidFill>
                <a:schemeClr val="dk1"/>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48"/>
          <p:cNvSpPr txBox="1">
            <a:spLocks noGrp="1"/>
          </p:cNvSpPr>
          <p:nvPr>
            <p:ph type="subTitle" idx="1"/>
          </p:nvPr>
        </p:nvSpPr>
        <p:spPr>
          <a:xfrm>
            <a:off x="281813" y="1068300"/>
            <a:ext cx="3431700" cy="2163600"/>
          </a:xfrm>
          <a:prstGeom prst="rect">
            <a:avLst/>
          </a:prstGeom>
        </p:spPr>
        <p:txBody>
          <a:bodyPr spcFirstLastPara="1" wrap="square" lIns="91425" tIns="91425" rIns="73950" bIns="91425" anchor="t" anchorCtr="0">
            <a:noAutofit/>
          </a:bodyPr>
          <a:lstStyle/>
          <a:p>
            <a:pPr marL="0" lvl="0" indent="0" algn="l" rtl="0">
              <a:spcBef>
                <a:spcPts val="0"/>
              </a:spcBef>
              <a:spcAft>
                <a:spcPts val="0"/>
              </a:spcAft>
              <a:buNone/>
            </a:pPr>
            <a:r>
              <a:rPr lang="en" sz="1600" b="1"/>
              <a:t>Reviewed: </a:t>
            </a:r>
            <a:endParaRPr sz="1600" b="1"/>
          </a:p>
          <a:p>
            <a:pPr marL="457200" lvl="0" indent="-330200" algn="l" rtl="0">
              <a:spcBef>
                <a:spcPts val="0"/>
              </a:spcBef>
              <a:spcAft>
                <a:spcPts val="0"/>
              </a:spcAft>
              <a:buSzPts val="1600"/>
              <a:buChar char="●"/>
            </a:pPr>
            <a:r>
              <a:rPr lang="en" sz="1600"/>
              <a:t>Authoritative lists</a:t>
            </a:r>
            <a:endParaRPr sz="1600"/>
          </a:p>
          <a:p>
            <a:pPr marL="457200" lvl="0" indent="-330200" algn="l" rtl="0">
              <a:spcBef>
                <a:spcPts val="0"/>
              </a:spcBef>
              <a:spcAft>
                <a:spcPts val="0"/>
              </a:spcAft>
              <a:buSzPts val="1600"/>
              <a:buChar char="●"/>
            </a:pPr>
            <a:r>
              <a:rPr lang="en" sz="1600"/>
              <a:t>GreenScreen Assessments</a:t>
            </a:r>
            <a:endParaRPr sz="1600"/>
          </a:p>
          <a:p>
            <a:pPr marL="457200" lvl="0" indent="-330200" algn="l" rtl="0">
              <a:spcBef>
                <a:spcPts val="0"/>
              </a:spcBef>
              <a:spcAft>
                <a:spcPts val="0"/>
              </a:spcAft>
              <a:buSzPts val="1600"/>
              <a:buChar char="●"/>
            </a:pPr>
            <a:r>
              <a:rPr lang="en" sz="1600"/>
              <a:t>Scientific literature from Google Scholar and Pharos-PubMed searches</a:t>
            </a:r>
            <a:endParaRPr sz="1600"/>
          </a:p>
          <a:p>
            <a:pPr marL="457200" lvl="0" indent="-330200" algn="l" rtl="0">
              <a:spcBef>
                <a:spcPts val="0"/>
              </a:spcBef>
              <a:spcAft>
                <a:spcPts val="0"/>
              </a:spcAft>
              <a:buSzPts val="1600"/>
              <a:buChar char="●"/>
            </a:pPr>
            <a:r>
              <a:rPr lang="en" sz="1600"/>
              <a:t>Safety data sheets (SDSs)</a:t>
            </a:r>
            <a:endParaRPr sz="1600"/>
          </a:p>
          <a:p>
            <a:pPr marL="0" lvl="0" indent="0" algn="l" rtl="0">
              <a:spcBef>
                <a:spcPts val="0"/>
              </a:spcBef>
              <a:spcAft>
                <a:spcPts val="0"/>
              </a:spcAft>
              <a:buNone/>
            </a:pPr>
            <a:endParaRPr sz="1600"/>
          </a:p>
          <a:p>
            <a:pPr marL="0" lvl="0" indent="0" algn="ctr" rtl="0">
              <a:spcBef>
                <a:spcPts val="0"/>
              </a:spcBef>
              <a:spcAft>
                <a:spcPts val="0"/>
              </a:spcAft>
              <a:buNone/>
            </a:pPr>
            <a:endParaRPr sz="1600"/>
          </a:p>
        </p:txBody>
      </p:sp>
      <p:sp>
        <p:nvSpPr>
          <p:cNvPr id="1684" name="Google Shape;1684;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1685" name="Google Shape;1685;p48"/>
          <p:cNvSpPr txBox="1">
            <a:spLocks noGrp="1"/>
          </p:cNvSpPr>
          <p:nvPr>
            <p:ph type="title"/>
          </p:nvPr>
        </p:nvSpPr>
        <p:spPr>
          <a:xfrm>
            <a:off x="642375" y="0"/>
            <a:ext cx="8365800" cy="106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GreenScreen for Safer Chemicals: Hazard Assessment Guidance (2018) was followed </a:t>
            </a:r>
            <a:endParaRPr sz="2200"/>
          </a:p>
        </p:txBody>
      </p:sp>
      <p:graphicFrame>
        <p:nvGraphicFramePr>
          <p:cNvPr id="1686" name="Google Shape;1686;p48"/>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687" name="Google Shape;1687;p48"/>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1688" name="Google Shape;1688;p48"/>
          <p:cNvSpPr txBox="1">
            <a:spLocks noGrp="1"/>
          </p:cNvSpPr>
          <p:nvPr>
            <p:ph type="subTitle" idx="1"/>
          </p:nvPr>
        </p:nvSpPr>
        <p:spPr>
          <a:xfrm>
            <a:off x="3772988" y="1068300"/>
            <a:ext cx="5089200" cy="237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Interpretations: </a:t>
            </a:r>
            <a:endParaRPr sz="1600" b="1"/>
          </a:p>
          <a:p>
            <a:pPr marL="457200" lvl="0" indent="-330200" algn="l" rtl="0">
              <a:spcBef>
                <a:spcPts val="0"/>
              </a:spcBef>
              <a:spcAft>
                <a:spcPts val="0"/>
              </a:spcAft>
              <a:buSzPts val="1600"/>
              <a:buChar char="●"/>
            </a:pPr>
            <a:r>
              <a:rPr lang="en" sz="1600"/>
              <a:t>Used GHS guidelines to classify hazards</a:t>
            </a:r>
            <a:endParaRPr sz="1600"/>
          </a:p>
          <a:p>
            <a:pPr marL="457200" lvl="0" indent="-330200" algn="l" rtl="0">
              <a:spcBef>
                <a:spcPts val="0"/>
              </a:spcBef>
              <a:spcAft>
                <a:spcPts val="0"/>
              </a:spcAft>
              <a:buSzPts val="1600"/>
              <a:buChar char="●"/>
            </a:pPr>
            <a:r>
              <a:rPr lang="en" sz="1600"/>
              <a:t>Positive or no adverse health effects → low hazard</a:t>
            </a:r>
            <a:endParaRPr sz="1600"/>
          </a:p>
          <a:p>
            <a:pPr marL="457200" lvl="0" indent="-330200" algn="l" rtl="0">
              <a:spcBef>
                <a:spcPts val="0"/>
              </a:spcBef>
              <a:spcAft>
                <a:spcPts val="0"/>
              </a:spcAft>
              <a:buSzPts val="1600"/>
              <a:buChar char="●"/>
            </a:pPr>
            <a:r>
              <a:rPr lang="en" sz="1600"/>
              <a:t>Multiple studies with consistent evidence or GreenScreen Assessment → </a:t>
            </a:r>
            <a:r>
              <a:rPr lang="en" sz="1600" b="1"/>
              <a:t>high confidence</a:t>
            </a:r>
            <a:endParaRPr sz="1600" b="1"/>
          </a:p>
          <a:p>
            <a:pPr marL="457200" lvl="0" indent="-330200" algn="l" rtl="0">
              <a:spcBef>
                <a:spcPts val="0"/>
              </a:spcBef>
              <a:spcAft>
                <a:spcPts val="0"/>
              </a:spcAft>
              <a:buSzPts val="1600"/>
              <a:buChar char="●"/>
            </a:pPr>
            <a:r>
              <a:rPr lang="en" sz="1600"/>
              <a:t>Only data source is SDS or contradicting evidence → </a:t>
            </a:r>
            <a:r>
              <a:rPr lang="en" sz="1600" i="1"/>
              <a:t>low confidence </a:t>
            </a:r>
            <a:endParaRPr sz="1600" i="1"/>
          </a:p>
        </p:txBody>
      </p:sp>
      <p:graphicFrame>
        <p:nvGraphicFramePr>
          <p:cNvPr id="1689" name="Google Shape;1689;p48"/>
          <p:cNvGraphicFramePr/>
          <p:nvPr/>
        </p:nvGraphicFramePr>
        <p:xfrm>
          <a:off x="1076788" y="3389350"/>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
        <p:nvSpPr>
          <p:cNvPr id="1690" name="Google Shape;1690;p48"/>
          <p:cNvSpPr txBox="1"/>
          <p:nvPr/>
        </p:nvSpPr>
        <p:spPr>
          <a:xfrm>
            <a:off x="5445800" y="4128725"/>
            <a:ext cx="3684600" cy="3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Actor"/>
                <a:ea typeface="Actor"/>
                <a:cs typeface="Actor"/>
                <a:sym typeface="Actor"/>
              </a:rPr>
              <a:t>Source: </a:t>
            </a:r>
            <a:r>
              <a:rPr lang="en" sz="900" u="sng">
                <a:solidFill>
                  <a:schemeClr val="hlink"/>
                </a:solidFill>
                <a:latin typeface="Actor"/>
                <a:ea typeface="Actor"/>
                <a:cs typeface="Actor"/>
                <a:sym typeface="Actor"/>
                <a:hlinkClick r:id="rId3"/>
              </a:rPr>
              <a:t>GreenScreen for Safer Chemicals V1.4, Section 11.2-11.3</a:t>
            </a:r>
            <a:r>
              <a:rPr lang="en" sz="900">
                <a:solidFill>
                  <a:schemeClr val="dk1"/>
                </a:solidFill>
                <a:latin typeface="Actor"/>
                <a:ea typeface="Actor"/>
                <a:cs typeface="Actor"/>
                <a:sym typeface="Actor"/>
              </a:rPr>
              <a:t> (2018)</a:t>
            </a:r>
            <a:endParaRPr sz="900">
              <a:solidFill>
                <a:schemeClr val="dk1"/>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49"/>
          <p:cNvSpPr txBox="1">
            <a:spLocks noGrp="1"/>
          </p:cNvSpPr>
          <p:nvPr>
            <p:ph type="title"/>
          </p:nvPr>
        </p:nvSpPr>
        <p:spPr>
          <a:xfrm>
            <a:off x="4970250" y="2220600"/>
            <a:ext cx="2607900" cy="109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Strategies</a:t>
            </a:r>
            <a:endParaRPr/>
          </a:p>
        </p:txBody>
      </p:sp>
      <p:sp>
        <p:nvSpPr>
          <p:cNvPr id="1696" name="Google Shape;1696;p49"/>
          <p:cNvSpPr txBox="1">
            <a:spLocks noGrp="1"/>
          </p:cNvSpPr>
          <p:nvPr>
            <p:ph type="title" idx="2"/>
          </p:nvPr>
        </p:nvSpPr>
        <p:spPr>
          <a:xfrm>
            <a:off x="4970250" y="963300"/>
            <a:ext cx="16338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697" name="Google Shape;1697;p49"/>
          <p:cNvSpPr txBox="1">
            <a:spLocks noGrp="1"/>
          </p:cNvSpPr>
          <p:nvPr>
            <p:ph type="subTitle" idx="1"/>
          </p:nvPr>
        </p:nvSpPr>
        <p:spPr>
          <a:xfrm>
            <a:off x="4970250" y="3320400"/>
            <a:ext cx="2699400" cy="103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Evaluating preservatives to replace phenoxyethanol and MIT</a:t>
            </a:r>
            <a:endParaRPr/>
          </a:p>
        </p:txBody>
      </p:sp>
      <p:sp>
        <p:nvSpPr>
          <p:cNvPr id="1698" name="Google Shape;1698;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grpSp>
        <p:nvGrpSpPr>
          <p:cNvPr id="1699" name="Google Shape;1699;p49"/>
          <p:cNvGrpSpPr/>
          <p:nvPr/>
        </p:nvGrpSpPr>
        <p:grpSpPr>
          <a:xfrm>
            <a:off x="942517" y="714750"/>
            <a:ext cx="3257973" cy="3948562"/>
            <a:chOff x="4984617" y="597475"/>
            <a:chExt cx="3257973" cy="3948562"/>
          </a:xfrm>
        </p:grpSpPr>
        <p:sp>
          <p:nvSpPr>
            <p:cNvPr id="1700" name="Google Shape;1700;p49"/>
            <p:cNvSpPr/>
            <p:nvPr/>
          </p:nvSpPr>
          <p:spPr>
            <a:xfrm>
              <a:off x="4984617" y="2631886"/>
              <a:ext cx="1610764" cy="1797534"/>
            </a:xfrm>
            <a:custGeom>
              <a:avLst/>
              <a:gdLst/>
              <a:ahLst/>
              <a:cxnLst/>
              <a:rect l="l" t="t" r="r" b="b"/>
              <a:pathLst>
                <a:path w="745" h="831" extrusionOk="0">
                  <a:moveTo>
                    <a:pt x="722" y="503"/>
                  </a:moveTo>
                  <a:cubicBezTo>
                    <a:pt x="745" y="613"/>
                    <a:pt x="583" y="725"/>
                    <a:pt x="583" y="725"/>
                  </a:cubicBezTo>
                  <a:cubicBezTo>
                    <a:pt x="583" y="725"/>
                    <a:pt x="417" y="831"/>
                    <a:pt x="324" y="767"/>
                  </a:cubicBezTo>
                  <a:cubicBezTo>
                    <a:pt x="273" y="732"/>
                    <a:pt x="257" y="681"/>
                    <a:pt x="247" y="629"/>
                  </a:cubicBezTo>
                  <a:cubicBezTo>
                    <a:pt x="239" y="586"/>
                    <a:pt x="235" y="541"/>
                    <a:pt x="219" y="505"/>
                  </a:cubicBezTo>
                  <a:cubicBezTo>
                    <a:pt x="183" y="427"/>
                    <a:pt x="82" y="411"/>
                    <a:pt x="34" y="311"/>
                  </a:cubicBezTo>
                  <a:cubicBezTo>
                    <a:pt x="0" y="241"/>
                    <a:pt x="77" y="153"/>
                    <a:pt x="123" y="109"/>
                  </a:cubicBezTo>
                  <a:cubicBezTo>
                    <a:pt x="143" y="89"/>
                    <a:pt x="167" y="73"/>
                    <a:pt x="193" y="62"/>
                  </a:cubicBezTo>
                  <a:cubicBezTo>
                    <a:pt x="252" y="37"/>
                    <a:pt x="362" y="0"/>
                    <a:pt x="415" y="59"/>
                  </a:cubicBezTo>
                  <a:cubicBezTo>
                    <a:pt x="487" y="142"/>
                    <a:pt x="463" y="241"/>
                    <a:pt x="522" y="304"/>
                  </a:cubicBezTo>
                  <a:cubicBezTo>
                    <a:pt x="546" y="331"/>
                    <a:pt x="581" y="351"/>
                    <a:pt x="616" y="373"/>
                  </a:cubicBezTo>
                  <a:cubicBezTo>
                    <a:pt x="663" y="403"/>
                    <a:pt x="708" y="439"/>
                    <a:pt x="722" y="50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1" name="Google Shape;1701;p49"/>
            <p:cNvSpPr/>
            <p:nvPr/>
          </p:nvSpPr>
          <p:spPr>
            <a:xfrm>
              <a:off x="5838286" y="3297876"/>
              <a:ext cx="160348" cy="160348"/>
            </a:xfrm>
            <a:custGeom>
              <a:avLst/>
              <a:gdLst/>
              <a:ahLst/>
              <a:cxnLst/>
              <a:rect l="l" t="t" r="r" b="b"/>
              <a:pathLst>
                <a:path w="74" h="74" extrusionOk="0">
                  <a:moveTo>
                    <a:pt x="33" y="74"/>
                  </a:moveTo>
                  <a:cubicBezTo>
                    <a:pt x="25" y="74"/>
                    <a:pt x="17" y="70"/>
                    <a:pt x="10" y="63"/>
                  </a:cubicBezTo>
                  <a:cubicBezTo>
                    <a:pt x="2" y="54"/>
                    <a:pt x="0" y="42"/>
                    <a:pt x="4" y="30"/>
                  </a:cubicBezTo>
                  <a:cubicBezTo>
                    <a:pt x="8" y="16"/>
                    <a:pt x="21" y="4"/>
                    <a:pt x="35" y="2"/>
                  </a:cubicBezTo>
                  <a:cubicBezTo>
                    <a:pt x="46" y="0"/>
                    <a:pt x="56" y="4"/>
                    <a:pt x="63" y="13"/>
                  </a:cubicBezTo>
                  <a:cubicBezTo>
                    <a:pt x="71" y="21"/>
                    <a:pt x="74" y="33"/>
                    <a:pt x="70" y="45"/>
                  </a:cubicBezTo>
                  <a:cubicBezTo>
                    <a:pt x="66" y="59"/>
                    <a:pt x="53" y="71"/>
                    <a:pt x="39" y="74"/>
                  </a:cubicBezTo>
                  <a:cubicBezTo>
                    <a:pt x="37" y="74"/>
                    <a:pt x="35" y="74"/>
                    <a:pt x="33" y="74"/>
                  </a:cubicBezTo>
                  <a:close/>
                  <a:moveTo>
                    <a:pt x="40" y="12"/>
                  </a:moveTo>
                  <a:cubicBezTo>
                    <a:pt x="39" y="12"/>
                    <a:pt x="38" y="12"/>
                    <a:pt x="37" y="12"/>
                  </a:cubicBezTo>
                  <a:cubicBezTo>
                    <a:pt x="27" y="14"/>
                    <a:pt x="17" y="23"/>
                    <a:pt x="14" y="34"/>
                  </a:cubicBezTo>
                  <a:cubicBezTo>
                    <a:pt x="12" y="39"/>
                    <a:pt x="11" y="48"/>
                    <a:pt x="18" y="56"/>
                  </a:cubicBezTo>
                  <a:cubicBezTo>
                    <a:pt x="18" y="56"/>
                    <a:pt x="18" y="56"/>
                    <a:pt x="19" y="56"/>
                  </a:cubicBezTo>
                  <a:cubicBezTo>
                    <a:pt x="24" y="62"/>
                    <a:pt x="30" y="65"/>
                    <a:pt x="37" y="63"/>
                  </a:cubicBezTo>
                  <a:cubicBezTo>
                    <a:pt x="47" y="61"/>
                    <a:pt x="57" y="52"/>
                    <a:pt x="60" y="42"/>
                  </a:cubicBezTo>
                  <a:cubicBezTo>
                    <a:pt x="62" y="36"/>
                    <a:pt x="63" y="27"/>
                    <a:pt x="56" y="20"/>
                  </a:cubicBezTo>
                  <a:cubicBezTo>
                    <a:pt x="51" y="14"/>
                    <a:pt x="46" y="12"/>
                    <a:pt x="4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2" name="Google Shape;1702;p49"/>
            <p:cNvSpPr/>
            <p:nvPr/>
          </p:nvSpPr>
          <p:spPr>
            <a:xfrm>
              <a:off x="5905704" y="3511976"/>
              <a:ext cx="255099" cy="298830"/>
            </a:xfrm>
            <a:custGeom>
              <a:avLst/>
              <a:gdLst/>
              <a:ahLst/>
              <a:cxnLst/>
              <a:rect l="l" t="t" r="r" b="b"/>
              <a:pathLst>
                <a:path w="118" h="138" extrusionOk="0">
                  <a:moveTo>
                    <a:pt x="64" y="138"/>
                  </a:moveTo>
                  <a:cubicBezTo>
                    <a:pt x="51" y="138"/>
                    <a:pt x="38" y="132"/>
                    <a:pt x="28" y="120"/>
                  </a:cubicBezTo>
                  <a:cubicBezTo>
                    <a:pt x="6" y="96"/>
                    <a:pt x="0" y="54"/>
                    <a:pt x="14" y="27"/>
                  </a:cubicBezTo>
                  <a:cubicBezTo>
                    <a:pt x="24" y="9"/>
                    <a:pt x="42" y="0"/>
                    <a:pt x="65" y="3"/>
                  </a:cubicBezTo>
                  <a:cubicBezTo>
                    <a:pt x="90" y="9"/>
                    <a:pt x="109" y="32"/>
                    <a:pt x="114" y="64"/>
                  </a:cubicBezTo>
                  <a:cubicBezTo>
                    <a:pt x="118" y="95"/>
                    <a:pt x="107" y="122"/>
                    <a:pt x="84" y="134"/>
                  </a:cubicBezTo>
                  <a:cubicBezTo>
                    <a:pt x="84" y="134"/>
                    <a:pt x="84" y="134"/>
                    <a:pt x="84" y="134"/>
                  </a:cubicBezTo>
                  <a:cubicBezTo>
                    <a:pt x="77" y="137"/>
                    <a:pt x="71" y="138"/>
                    <a:pt x="64" y="138"/>
                  </a:cubicBezTo>
                  <a:close/>
                  <a:moveTo>
                    <a:pt x="82" y="129"/>
                  </a:moveTo>
                  <a:cubicBezTo>
                    <a:pt x="82" y="129"/>
                    <a:pt x="82" y="129"/>
                    <a:pt x="82" y="129"/>
                  </a:cubicBezTo>
                  <a:close/>
                  <a:moveTo>
                    <a:pt x="56" y="13"/>
                  </a:moveTo>
                  <a:cubicBezTo>
                    <a:pt x="41" y="13"/>
                    <a:pt x="30" y="20"/>
                    <a:pt x="23" y="32"/>
                  </a:cubicBezTo>
                  <a:cubicBezTo>
                    <a:pt x="11" y="55"/>
                    <a:pt x="17" y="93"/>
                    <a:pt x="36" y="113"/>
                  </a:cubicBezTo>
                  <a:cubicBezTo>
                    <a:pt x="44" y="123"/>
                    <a:pt x="59" y="133"/>
                    <a:pt x="80" y="124"/>
                  </a:cubicBezTo>
                  <a:cubicBezTo>
                    <a:pt x="102" y="113"/>
                    <a:pt x="106" y="86"/>
                    <a:pt x="103" y="66"/>
                  </a:cubicBezTo>
                  <a:cubicBezTo>
                    <a:pt x="100" y="43"/>
                    <a:pt x="87" y="19"/>
                    <a:pt x="63" y="14"/>
                  </a:cubicBezTo>
                  <a:cubicBezTo>
                    <a:pt x="61" y="14"/>
                    <a:pt x="58" y="13"/>
                    <a:pt x="56"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3" name="Google Shape;1703;p49"/>
            <p:cNvSpPr/>
            <p:nvPr/>
          </p:nvSpPr>
          <p:spPr>
            <a:xfrm>
              <a:off x="5704359" y="3426336"/>
              <a:ext cx="155793" cy="154881"/>
            </a:xfrm>
            <a:custGeom>
              <a:avLst/>
              <a:gdLst/>
              <a:ahLst/>
              <a:cxnLst/>
              <a:rect l="l" t="t" r="r" b="b"/>
              <a:pathLst>
                <a:path w="72" h="72" extrusionOk="0">
                  <a:moveTo>
                    <a:pt x="37" y="72"/>
                  </a:moveTo>
                  <a:cubicBezTo>
                    <a:pt x="25" y="72"/>
                    <a:pt x="15" y="66"/>
                    <a:pt x="9" y="57"/>
                  </a:cubicBezTo>
                  <a:cubicBezTo>
                    <a:pt x="0" y="43"/>
                    <a:pt x="0" y="23"/>
                    <a:pt x="18" y="12"/>
                  </a:cubicBezTo>
                  <a:cubicBezTo>
                    <a:pt x="35" y="0"/>
                    <a:pt x="54" y="8"/>
                    <a:pt x="63" y="22"/>
                  </a:cubicBezTo>
                  <a:cubicBezTo>
                    <a:pt x="72" y="35"/>
                    <a:pt x="72" y="55"/>
                    <a:pt x="54" y="67"/>
                  </a:cubicBezTo>
                  <a:cubicBezTo>
                    <a:pt x="54" y="67"/>
                    <a:pt x="54" y="67"/>
                    <a:pt x="54" y="67"/>
                  </a:cubicBezTo>
                  <a:cubicBezTo>
                    <a:pt x="48" y="71"/>
                    <a:pt x="42" y="72"/>
                    <a:pt x="37" y="72"/>
                  </a:cubicBezTo>
                  <a:close/>
                  <a:moveTo>
                    <a:pt x="36" y="17"/>
                  </a:moveTo>
                  <a:cubicBezTo>
                    <a:pt x="32" y="17"/>
                    <a:pt x="28" y="18"/>
                    <a:pt x="24" y="21"/>
                  </a:cubicBezTo>
                  <a:cubicBezTo>
                    <a:pt x="11" y="29"/>
                    <a:pt x="12" y="42"/>
                    <a:pt x="18" y="51"/>
                  </a:cubicBezTo>
                  <a:cubicBezTo>
                    <a:pt x="24" y="61"/>
                    <a:pt x="36" y="66"/>
                    <a:pt x="49" y="58"/>
                  </a:cubicBezTo>
                  <a:cubicBezTo>
                    <a:pt x="61" y="50"/>
                    <a:pt x="60" y="37"/>
                    <a:pt x="54" y="27"/>
                  </a:cubicBezTo>
                  <a:cubicBezTo>
                    <a:pt x="50" y="21"/>
                    <a:pt x="43" y="17"/>
                    <a:pt x="36"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4" name="Google Shape;1704;p49"/>
            <p:cNvSpPr/>
            <p:nvPr/>
          </p:nvSpPr>
          <p:spPr>
            <a:xfrm>
              <a:off x="5790910" y="3849982"/>
              <a:ext cx="108417" cy="110239"/>
            </a:xfrm>
            <a:custGeom>
              <a:avLst/>
              <a:gdLst/>
              <a:ahLst/>
              <a:cxnLst/>
              <a:rect l="l" t="t" r="r" b="b"/>
              <a:pathLst>
                <a:path w="50" h="51" extrusionOk="0">
                  <a:moveTo>
                    <a:pt x="26" y="51"/>
                  </a:moveTo>
                  <a:cubicBezTo>
                    <a:pt x="18" y="51"/>
                    <a:pt x="11" y="46"/>
                    <a:pt x="7" y="40"/>
                  </a:cubicBezTo>
                  <a:cubicBezTo>
                    <a:pt x="0" y="30"/>
                    <a:pt x="0" y="16"/>
                    <a:pt x="13" y="8"/>
                  </a:cubicBezTo>
                  <a:cubicBezTo>
                    <a:pt x="25" y="0"/>
                    <a:pt x="38" y="6"/>
                    <a:pt x="44" y="15"/>
                  </a:cubicBezTo>
                  <a:cubicBezTo>
                    <a:pt x="50" y="25"/>
                    <a:pt x="50" y="38"/>
                    <a:pt x="38" y="47"/>
                  </a:cubicBezTo>
                  <a:cubicBezTo>
                    <a:pt x="38" y="47"/>
                    <a:pt x="38" y="47"/>
                    <a:pt x="38" y="47"/>
                  </a:cubicBezTo>
                  <a:cubicBezTo>
                    <a:pt x="34" y="49"/>
                    <a:pt x="30" y="51"/>
                    <a:pt x="26" y="51"/>
                  </a:cubicBezTo>
                  <a:close/>
                  <a:moveTo>
                    <a:pt x="35" y="42"/>
                  </a:moveTo>
                  <a:cubicBezTo>
                    <a:pt x="35" y="42"/>
                    <a:pt x="35" y="42"/>
                    <a:pt x="35" y="42"/>
                  </a:cubicBezTo>
                  <a:close/>
                  <a:moveTo>
                    <a:pt x="25" y="15"/>
                  </a:moveTo>
                  <a:cubicBezTo>
                    <a:pt x="23" y="15"/>
                    <a:pt x="21" y="16"/>
                    <a:pt x="18" y="17"/>
                  </a:cubicBezTo>
                  <a:cubicBezTo>
                    <a:pt x="11" y="22"/>
                    <a:pt x="13" y="30"/>
                    <a:pt x="15" y="34"/>
                  </a:cubicBezTo>
                  <a:cubicBezTo>
                    <a:pt x="18" y="38"/>
                    <a:pt x="24" y="43"/>
                    <a:pt x="32" y="38"/>
                  </a:cubicBezTo>
                  <a:cubicBezTo>
                    <a:pt x="32" y="38"/>
                    <a:pt x="32" y="38"/>
                    <a:pt x="32" y="38"/>
                  </a:cubicBezTo>
                  <a:cubicBezTo>
                    <a:pt x="40" y="33"/>
                    <a:pt x="38" y="25"/>
                    <a:pt x="35" y="21"/>
                  </a:cubicBezTo>
                  <a:cubicBezTo>
                    <a:pt x="33" y="18"/>
                    <a:pt x="30" y="15"/>
                    <a:pt x="25"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5" name="Google Shape;1705;p49"/>
            <p:cNvSpPr/>
            <p:nvPr/>
          </p:nvSpPr>
          <p:spPr>
            <a:xfrm>
              <a:off x="5389130" y="3388982"/>
              <a:ext cx="129371" cy="121172"/>
            </a:xfrm>
            <a:custGeom>
              <a:avLst/>
              <a:gdLst/>
              <a:ahLst/>
              <a:cxnLst/>
              <a:rect l="l" t="t" r="r" b="b"/>
              <a:pathLst>
                <a:path w="60" h="56" extrusionOk="0">
                  <a:moveTo>
                    <a:pt x="31" y="56"/>
                  </a:moveTo>
                  <a:cubicBezTo>
                    <a:pt x="22" y="56"/>
                    <a:pt x="15" y="52"/>
                    <a:pt x="10" y="44"/>
                  </a:cubicBezTo>
                  <a:cubicBezTo>
                    <a:pt x="0" y="30"/>
                    <a:pt x="6" y="15"/>
                    <a:pt x="16" y="7"/>
                  </a:cubicBezTo>
                  <a:cubicBezTo>
                    <a:pt x="27" y="0"/>
                    <a:pt x="43" y="0"/>
                    <a:pt x="53" y="14"/>
                  </a:cubicBezTo>
                  <a:cubicBezTo>
                    <a:pt x="59" y="22"/>
                    <a:pt x="60" y="31"/>
                    <a:pt x="56" y="39"/>
                  </a:cubicBezTo>
                  <a:cubicBezTo>
                    <a:pt x="52" y="48"/>
                    <a:pt x="42" y="55"/>
                    <a:pt x="32" y="56"/>
                  </a:cubicBezTo>
                  <a:cubicBezTo>
                    <a:pt x="32" y="56"/>
                    <a:pt x="31" y="56"/>
                    <a:pt x="31" y="56"/>
                  </a:cubicBezTo>
                  <a:close/>
                  <a:moveTo>
                    <a:pt x="32" y="13"/>
                  </a:moveTo>
                  <a:cubicBezTo>
                    <a:pt x="28" y="13"/>
                    <a:pt x="25" y="14"/>
                    <a:pt x="22" y="16"/>
                  </a:cubicBezTo>
                  <a:cubicBezTo>
                    <a:pt x="16" y="20"/>
                    <a:pt x="12" y="29"/>
                    <a:pt x="18" y="38"/>
                  </a:cubicBezTo>
                  <a:cubicBezTo>
                    <a:pt x="18" y="38"/>
                    <a:pt x="19" y="38"/>
                    <a:pt x="19" y="38"/>
                  </a:cubicBezTo>
                  <a:cubicBezTo>
                    <a:pt x="23" y="44"/>
                    <a:pt x="28" y="46"/>
                    <a:pt x="32" y="45"/>
                  </a:cubicBezTo>
                  <a:cubicBezTo>
                    <a:pt x="38" y="45"/>
                    <a:pt x="44" y="40"/>
                    <a:pt x="47" y="35"/>
                  </a:cubicBezTo>
                  <a:cubicBezTo>
                    <a:pt x="48" y="31"/>
                    <a:pt x="49" y="26"/>
                    <a:pt x="45" y="20"/>
                  </a:cubicBezTo>
                  <a:cubicBezTo>
                    <a:pt x="41" y="15"/>
                    <a:pt x="36"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6" name="Google Shape;1706;p49"/>
            <p:cNvSpPr/>
            <p:nvPr/>
          </p:nvSpPr>
          <p:spPr>
            <a:xfrm>
              <a:off x="5144053" y="3069198"/>
              <a:ext cx="286075" cy="300652"/>
            </a:xfrm>
            <a:custGeom>
              <a:avLst/>
              <a:gdLst/>
              <a:ahLst/>
              <a:cxnLst/>
              <a:rect l="l" t="t" r="r" b="b"/>
              <a:pathLst>
                <a:path w="132" h="139" extrusionOk="0">
                  <a:moveTo>
                    <a:pt x="64" y="139"/>
                  </a:moveTo>
                  <a:cubicBezTo>
                    <a:pt x="55" y="139"/>
                    <a:pt x="47" y="136"/>
                    <a:pt x="42" y="134"/>
                  </a:cubicBezTo>
                  <a:cubicBezTo>
                    <a:pt x="17" y="123"/>
                    <a:pt x="0" y="96"/>
                    <a:pt x="0" y="68"/>
                  </a:cubicBezTo>
                  <a:cubicBezTo>
                    <a:pt x="1" y="41"/>
                    <a:pt x="17" y="19"/>
                    <a:pt x="45" y="7"/>
                  </a:cubicBezTo>
                  <a:cubicBezTo>
                    <a:pt x="71" y="0"/>
                    <a:pt x="95" y="9"/>
                    <a:pt x="110" y="31"/>
                  </a:cubicBezTo>
                  <a:cubicBezTo>
                    <a:pt x="126" y="54"/>
                    <a:pt x="132" y="90"/>
                    <a:pt x="112" y="117"/>
                  </a:cubicBezTo>
                  <a:cubicBezTo>
                    <a:pt x="112" y="117"/>
                    <a:pt x="112" y="117"/>
                    <a:pt x="112" y="117"/>
                  </a:cubicBezTo>
                  <a:cubicBezTo>
                    <a:pt x="94" y="134"/>
                    <a:pt x="77" y="139"/>
                    <a:pt x="64" y="139"/>
                  </a:cubicBezTo>
                  <a:close/>
                  <a:moveTo>
                    <a:pt x="63" y="15"/>
                  </a:moveTo>
                  <a:cubicBezTo>
                    <a:pt x="58" y="15"/>
                    <a:pt x="54" y="16"/>
                    <a:pt x="49" y="17"/>
                  </a:cubicBezTo>
                  <a:cubicBezTo>
                    <a:pt x="16" y="31"/>
                    <a:pt x="11" y="55"/>
                    <a:pt x="11" y="68"/>
                  </a:cubicBezTo>
                  <a:cubicBezTo>
                    <a:pt x="11" y="92"/>
                    <a:pt x="25" y="115"/>
                    <a:pt x="46" y="124"/>
                  </a:cubicBezTo>
                  <a:cubicBezTo>
                    <a:pt x="65" y="133"/>
                    <a:pt x="85" y="128"/>
                    <a:pt x="104" y="110"/>
                  </a:cubicBezTo>
                  <a:cubicBezTo>
                    <a:pt x="120" y="88"/>
                    <a:pt x="115" y="57"/>
                    <a:pt x="102" y="37"/>
                  </a:cubicBezTo>
                  <a:cubicBezTo>
                    <a:pt x="92" y="23"/>
                    <a:pt x="78" y="15"/>
                    <a:pt x="63" y="15"/>
                  </a:cubicBezTo>
                  <a:close/>
                  <a:moveTo>
                    <a:pt x="108" y="114"/>
                  </a:moveTo>
                  <a:cubicBezTo>
                    <a:pt x="108" y="114"/>
                    <a:pt x="108" y="114"/>
                    <a:pt x="108" y="1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7" name="Google Shape;1707;p49"/>
            <p:cNvSpPr/>
            <p:nvPr/>
          </p:nvSpPr>
          <p:spPr>
            <a:xfrm>
              <a:off x="5630562" y="3826294"/>
              <a:ext cx="119350" cy="121172"/>
            </a:xfrm>
            <a:custGeom>
              <a:avLst/>
              <a:gdLst/>
              <a:ahLst/>
              <a:cxnLst/>
              <a:rect l="l" t="t" r="r" b="b"/>
              <a:pathLst>
                <a:path w="55" h="56" extrusionOk="0">
                  <a:moveTo>
                    <a:pt x="28" y="56"/>
                  </a:moveTo>
                  <a:cubicBezTo>
                    <a:pt x="21" y="56"/>
                    <a:pt x="15" y="53"/>
                    <a:pt x="10" y="46"/>
                  </a:cubicBezTo>
                  <a:cubicBezTo>
                    <a:pt x="0" y="34"/>
                    <a:pt x="5" y="17"/>
                    <a:pt x="15" y="9"/>
                  </a:cubicBezTo>
                  <a:cubicBezTo>
                    <a:pt x="23" y="2"/>
                    <a:pt x="37" y="0"/>
                    <a:pt x="47" y="11"/>
                  </a:cubicBezTo>
                  <a:cubicBezTo>
                    <a:pt x="53" y="18"/>
                    <a:pt x="55" y="28"/>
                    <a:pt x="51" y="38"/>
                  </a:cubicBezTo>
                  <a:cubicBezTo>
                    <a:pt x="48" y="48"/>
                    <a:pt x="40" y="55"/>
                    <a:pt x="31" y="56"/>
                  </a:cubicBezTo>
                  <a:cubicBezTo>
                    <a:pt x="30" y="56"/>
                    <a:pt x="29" y="56"/>
                    <a:pt x="28" y="56"/>
                  </a:cubicBezTo>
                  <a:close/>
                  <a:moveTo>
                    <a:pt x="30" y="14"/>
                  </a:moveTo>
                  <a:cubicBezTo>
                    <a:pt x="27" y="14"/>
                    <a:pt x="24" y="16"/>
                    <a:pt x="22" y="17"/>
                  </a:cubicBezTo>
                  <a:cubicBezTo>
                    <a:pt x="16" y="22"/>
                    <a:pt x="13" y="32"/>
                    <a:pt x="18" y="40"/>
                  </a:cubicBezTo>
                  <a:cubicBezTo>
                    <a:pt x="18" y="40"/>
                    <a:pt x="18" y="40"/>
                    <a:pt x="18" y="40"/>
                  </a:cubicBezTo>
                  <a:cubicBezTo>
                    <a:pt x="22" y="44"/>
                    <a:pt x="25" y="46"/>
                    <a:pt x="29" y="46"/>
                  </a:cubicBezTo>
                  <a:cubicBezTo>
                    <a:pt x="34" y="45"/>
                    <a:pt x="39" y="40"/>
                    <a:pt x="42" y="34"/>
                  </a:cubicBezTo>
                  <a:cubicBezTo>
                    <a:pt x="43" y="31"/>
                    <a:pt x="44" y="24"/>
                    <a:pt x="39" y="18"/>
                  </a:cubicBezTo>
                  <a:cubicBezTo>
                    <a:pt x="36" y="15"/>
                    <a:pt x="33" y="14"/>
                    <a:pt x="3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8" name="Google Shape;1708;p49"/>
            <p:cNvSpPr/>
            <p:nvPr/>
          </p:nvSpPr>
          <p:spPr>
            <a:xfrm>
              <a:off x="5706181" y="3971153"/>
              <a:ext cx="153971" cy="174925"/>
            </a:xfrm>
            <a:custGeom>
              <a:avLst/>
              <a:gdLst/>
              <a:ahLst/>
              <a:cxnLst/>
              <a:rect l="l" t="t" r="r" b="b"/>
              <a:pathLst>
                <a:path w="71" h="81" extrusionOk="0">
                  <a:moveTo>
                    <a:pt x="34" y="81"/>
                  </a:moveTo>
                  <a:cubicBezTo>
                    <a:pt x="29" y="81"/>
                    <a:pt x="25" y="80"/>
                    <a:pt x="21" y="78"/>
                  </a:cubicBezTo>
                  <a:cubicBezTo>
                    <a:pt x="20" y="78"/>
                    <a:pt x="20" y="78"/>
                    <a:pt x="20" y="78"/>
                  </a:cubicBezTo>
                  <a:cubicBezTo>
                    <a:pt x="7" y="71"/>
                    <a:pt x="0" y="57"/>
                    <a:pt x="0" y="41"/>
                  </a:cubicBezTo>
                  <a:cubicBezTo>
                    <a:pt x="0" y="25"/>
                    <a:pt x="8" y="11"/>
                    <a:pt x="20" y="5"/>
                  </a:cubicBezTo>
                  <a:cubicBezTo>
                    <a:pt x="30" y="0"/>
                    <a:pt x="42" y="1"/>
                    <a:pt x="53" y="9"/>
                  </a:cubicBezTo>
                  <a:cubicBezTo>
                    <a:pt x="71" y="25"/>
                    <a:pt x="71" y="49"/>
                    <a:pt x="62" y="64"/>
                  </a:cubicBezTo>
                  <a:cubicBezTo>
                    <a:pt x="56" y="75"/>
                    <a:pt x="45" y="81"/>
                    <a:pt x="34" y="81"/>
                  </a:cubicBezTo>
                  <a:close/>
                  <a:moveTo>
                    <a:pt x="25" y="69"/>
                  </a:moveTo>
                  <a:cubicBezTo>
                    <a:pt x="42" y="74"/>
                    <a:pt x="50" y="63"/>
                    <a:pt x="53" y="59"/>
                  </a:cubicBezTo>
                  <a:cubicBezTo>
                    <a:pt x="60" y="47"/>
                    <a:pt x="59" y="29"/>
                    <a:pt x="47" y="18"/>
                  </a:cubicBezTo>
                  <a:cubicBezTo>
                    <a:pt x="39" y="12"/>
                    <a:pt x="31" y="11"/>
                    <a:pt x="24" y="14"/>
                  </a:cubicBezTo>
                  <a:cubicBezTo>
                    <a:pt x="16" y="19"/>
                    <a:pt x="11" y="29"/>
                    <a:pt x="10" y="41"/>
                  </a:cubicBezTo>
                  <a:cubicBezTo>
                    <a:pt x="10" y="53"/>
                    <a:pt x="15" y="63"/>
                    <a:pt x="25" y="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9" name="Google Shape;1709;p49"/>
            <p:cNvSpPr/>
            <p:nvPr/>
          </p:nvSpPr>
          <p:spPr>
            <a:xfrm>
              <a:off x="5523057" y="3073753"/>
              <a:ext cx="237789" cy="222300"/>
            </a:xfrm>
            <a:custGeom>
              <a:avLst/>
              <a:gdLst/>
              <a:ahLst/>
              <a:cxnLst/>
              <a:rect l="l" t="t" r="r" b="b"/>
              <a:pathLst>
                <a:path w="110" h="103" extrusionOk="0">
                  <a:moveTo>
                    <a:pt x="67" y="103"/>
                  </a:moveTo>
                  <a:cubicBezTo>
                    <a:pt x="57" y="103"/>
                    <a:pt x="46" y="99"/>
                    <a:pt x="36" y="92"/>
                  </a:cubicBezTo>
                  <a:cubicBezTo>
                    <a:pt x="16" y="77"/>
                    <a:pt x="0" y="46"/>
                    <a:pt x="8" y="25"/>
                  </a:cubicBezTo>
                  <a:cubicBezTo>
                    <a:pt x="12" y="15"/>
                    <a:pt x="24" y="0"/>
                    <a:pt x="60" y="6"/>
                  </a:cubicBezTo>
                  <a:cubicBezTo>
                    <a:pt x="60" y="6"/>
                    <a:pt x="61" y="6"/>
                    <a:pt x="61" y="6"/>
                  </a:cubicBezTo>
                  <a:cubicBezTo>
                    <a:pt x="81" y="12"/>
                    <a:pt x="100" y="32"/>
                    <a:pt x="106" y="52"/>
                  </a:cubicBezTo>
                  <a:cubicBezTo>
                    <a:pt x="110" y="67"/>
                    <a:pt x="107" y="80"/>
                    <a:pt x="98" y="91"/>
                  </a:cubicBezTo>
                  <a:cubicBezTo>
                    <a:pt x="88" y="99"/>
                    <a:pt x="78" y="103"/>
                    <a:pt x="67" y="103"/>
                  </a:cubicBezTo>
                  <a:close/>
                  <a:moveTo>
                    <a:pt x="46" y="15"/>
                  </a:moveTo>
                  <a:cubicBezTo>
                    <a:pt x="34" y="15"/>
                    <a:pt x="22" y="18"/>
                    <a:pt x="18" y="29"/>
                  </a:cubicBezTo>
                  <a:cubicBezTo>
                    <a:pt x="12" y="44"/>
                    <a:pt x="23" y="69"/>
                    <a:pt x="42" y="83"/>
                  </a:cubicBezTo>
                  <a:cubicBezTo>
                    <a:pt x="52" y="90"/>
                    <a:pt x="71" y="100"/>
                    <a:pt x="90" y="84"/>
                  </a:cubicBezTo>
                  <a:cubicBezTo>
                    <a:pt x="98" y="74"/>
                    <a:pt x="98" y="63"/>
                    <a:pt x="96" y="55"/>
                  </a:cubicBezTo>
                  <a:cubicBezTo>
                    <a:pt x="91" y="38"/>
                    <a:pt x="75" y="22"/>
                    <a:pt x="58" y="16"/>
                  </a:cubicBezTo>
                  <a:cubicBezTo>
                    <a:pt x="54" y="15"/>
                    <a:pt x="50" y="15"/>
                    <a:pt x="46"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0" name="Google Shape;1710;p49"/>
            <p:cNvSpPr/>
            <p:nvPr/>
          </p:nvSpPr>
          <p:spPr>
            <a:xfrm>
              <a:off x="5838286" y="3297876"/>
              <a:ext cx="160348" cy="160348"/>
            </a:xfrm>
            <a:custGeom>
              <a:avLst/>
              <a:gdLst/>
              <a:ahLst/>
              <a:cxnLst/>
              <a:rect l="l" t="t" r="r" b="b"/>
              <a:pathLst>
                <a:path w="74" h="74" extrusionOk="0">
                  <a:moveTo>
                    <a:pt x="33" y="74"/>
                  </a:moveTo>
                  <a:cubicBezTo>
                    <a:pt x="25" y="74"/>
                    <a:pt x="17" y="70"/>
                    <a:pt x="10" y="62"/>
                  </a:cubicBezTo>
                  <a:cubicBezTo>
                    <a:pt x="2" y="54"/>
                    <a:pt x="0" y="42"/>
                    <a:pt x="4" y="30"/>
                  </a:cubicBezTo>
                  <a:cubicBezTo>
                    <a:pt x="8" y="16"/>
                    <a:pt x="21" y="4"/>
                    <a:pt x="35" y="2"/>
                  </a:cubicBezTo>
                  <a:cubicBezTo>
                    <a:pt x="46" y="0"/>
                    <a:pt x="56" y="4"/>
                    <a:pt x="63" y="13"/>
                  </a:cubicBezTo>
                  <a:cubicBezTo>
                    <a:pt x="71" y="21"/>
                    <a:pt x="74" y="33"/>
                    <a:pt x="70" y="45"/>
                  </a:cubicBezTo>
                  <a:cubicBezTo>
                    <a:pt x="66" y="59"/>
                    <a:pt x="53" y="71"/>
                    <a:pt x="39" y="74"/>
                  </a:cubicBezTo>
                  <a:cubicBezTo>
                    <a:pt x="37" y="74"/>
                    <a:pt x="35" y="74"/>
                    <a:pt x="33" y="74"/>
                  </a:cubicBezTo>
                  <a:close/>
                  <a:moveTo>
                    <a:pt x="40" y="12"/>
                  </a:moveTo>
                  <a:cubicBezTo>
                    <a:pt x="39" y="12"/>
                    <a:pt x="38" y="12"/>
                    <a:pt x="37" y="12"/>
                  </a:cubicBezTo>
                  <a:cubicBezTo>
                    <a:pt x="27" y="14"/>
                    <a:pt x="17" y="23"/>
                    <a:pt x="14" y="34"/>
                  </a:cubicBezTo>
                  <a:cubicBezTo>
                    <a:pt x="12" y="39"/>
                    <a:pt x="11" y="48"/>
                    <a:pt x="18" y="56"/>
                  </a:cubicBezTo>
                  <a:cubicBezTo>
                    <a:pt x="24" y="62"/>
                    <a:pt x="30" y="65"/>
                    <a:pt x="37" y="63"/>
                  </a:cubicBezTo>
                  <a:cubicBezTo>
                    <a:pt x="47" y="61"/>
                    <a:pt x="57" y="52"/>
                    <a:pt x="60" y="42"/>
                  </a:cubicBezTo>
                  <a:cubicBezTo>
                    <a:pt x="62" y="36"/>
                    <a:pt x="63" y="27"/>
                    <a:pt x="56" y="20"/>
                  </a:cubicBezTo>
                  <a:cubicBezTo>
                    <a:pt x="55" y="20"/>
                    <a:pt x="55" y="20"/>
                    <a:pt x="55" y="20"/>
                  </a:cubicBezTo>
                  <a:cubicBezTo>
                    <a:pt x="51" y="14"/>
                    <a:pt x="46" y="12"/>
                    <a:pt x="4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1" name="Google Shape;1711;p49"/>
            <p:cNvSpPr/>
            <p:nvPr/>
          </p:nvSpPr>
          <p:spPr>
            <a:xfrm>
              <a:off x="5905704" y="3511976"/>
              <a:ext cx="255099" cy="298830"/>
            </a:xfrm>
            <a:custGeom>
              <a:avLst/>
              <a:gdLst/>
              <a:ahLst/>
              <a:cxnLst/>
              <a:rect l="l" t="t" r="r" b="b"/>
              <a:pathLst>
                <a:path w="118" h="138" extrusionOk="0">
                  <a:moveTo>
                    <a:pt x="64" y="138"/>
                  </a:moveTo>
                  <a:cubicBezTo>
                    <a:pt x="51" y="138"/>
                    <a:pt x="38" y="132"/>
                    <a:pt x="28" y="120"/>
                  </a:cubicBezTo>
                  <a:cubicBezTo>
                    <a:pt x="6" y="96"/>
                    <a:pt x="0" y="54"/>
                    <a:pt x="14" y="27"/>
                  </a:cubicBezTo>
                  <a:cubicBezTo>
                    <a:pt x="24" y="9"/>
                    <a:pt x="42" y="0"/>
                    <a:pt x="65" y="3"/>
                  </a:cubicBezTo>
                  <a:cubicBezTo>
                    <a:pt x="65" y="4"/>
                    <a:pt x="65" y="4"/>
                    <a:pt x="65" y="4"/>
                  </a:cubicBezTo>
                  <a:cubicBezTo>
                    <a:pt x="90" y="9"/>
                    <a:pt x="109" y="32"/>
                    <a:pt x="114" y="64"/>
                  </a:cubicBezTo>
                  <a:cubicBezTo>
                    <a:pt x="118" y="95"/>
                    <a:pt x="107" y="122"/>
                    <a:pt x="84" y="134"/>
                  </a:cubicBezTo>
                  <a:cubicBezTo>
                    <a:pt x="78" y="137"/>
                    <a:pt x="71" y="138"/>
                    <a:pt x="64" y="138"/>
                  </a:cubicBezTo>
                  <a:close/>
                  <a:moveTo>
                    <a:pt x="56" y="13"/>
                  </a:moveTo>
                  <a:cubicBezTo>
                    <a:pt x="41" y="13"/>
                    <a:pt x="30" y="20"/>
                    <a:pt x="23" y="32"/>
                  </a:cubicBezTo>
                  <a:cubicBezTo>
                    <a:pt x="11" y="55"/>
                    <a:pt x="17" y="93"/>
                    <a:pt x="36" y="113"/>
                  </a:cubicBezTo>
                  <a:cubicBezTo>
                    <a:pt x="44" y="123"/>
                    <a:pt x="59" y="133"/>
                    <a:pt x="80" y="124"/>
                  </a:cubicBezTo>
                  <a:cubicBezTo>
                    <a:pt x="102" y="113"/>
                    <a:pt x="106" y="86"/>
                    <a:pt x="103" y="66"/>
                  </a:cubicBezTo>
                  <a:cubicBezTo>
                    <a:pt x="100" y="43"/>
                    <a:pt x="87" y="19"/>
                    <a:pt x="63" y="14"/>
                  </a:cubicBezTo>
                  <a:cubicBezTo>
                    <a:pt x="61" y="14"/>
                    <a:pt x="58" y="13"/>
                    <a:pt x="56"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2" name="Google Shape;1712;p49"/>
            <p:cNvSpPr/>
            <p:nvPr/>
          </p:nvSpPr>
          <p:spPr>
            <a:xfrm>
              <a:off x="5704359" y="3426336"/>
              <a:ext cx="155793" cy="154881"/>
            </a:xfrm>
            <a:custGeom>
              <a:avLst/>
              <a:gdLst/>
              <a:ahLst/>
              <a:cxnLst/>
              <a:rect l="l" t="t" r="r" b="b"/>
              <a:pathLst>
                <a:path w="72" h="72" extrusionOk="0">
                  <a:moveTo>
                    <a:pt x="37" y="72"/>
                  </a:moveTo>
                  <a:cubicBezTo>
                    <a:pt x="25" y="72"/>
                    <a:pt x="15" y="66"/>
                    <a:pt x="9" y="57"/>
                  </a:cubicBezTo>
                  <a:cubicBezTo>
                    <a:pt x="0" y="43"/>
                    <a:pt x="0" y="23"/>
                    <a:pt x="18" y="12"/>
                  </a:cubicBezTo>
                  <a:cubicBezTo>
                    <a:pt x="18" y="12"/>
                    <a:pt x="18" y="12"/>
                    <a:pt x="18" y="12"/>
                  </a:cubicBezTo>
                  <a:cubicBezTo>
                    <a:pt x="35" y="0"/>
                    <a:pt x="54" y="8"/>
                    <a:pt x="63" y="22"/>
                  </a:cubicBezTo>
                  <a:cubicBezTo>
                    <a:pt x="72" y="35"/>
                    <a:pt x="72" y="55"/>
                    <a:pt x="54" y="67"/>
                  </a:cubicBezTo>
                  <a:cubicBezTo>
                    <a:pt x="48" y="71"/>
                    <a:pt x="42" y="72"/>
                    <a:pt x="37" y="72"/>
                  </a:cubicBezTo>
                  <a:close/>
                  <a:moveTo>
                    <a:pt x="24" y="21"/>
                  </a:moveTo>
                  <a:cubicBezTo>
                    <a:pt x="11" y="29"/>
                    <a:pt x="12" y="42"/>
                    <a:pt x="18" y="51"/>
                  </a:cubicBezTo>
                  <a:cubicBezTo>
                    <a:pt x="24" y="61"/>
                    <a:pt x="36" y="66"/>
                    <a:pt x="49" y="58"/>
                  </a:cubicBezTo>
                  <a:cubicBezTo>
                    <a:pt x="61" y="50"/>
                    <a:pt x="60" y="37"/>
                    <a:pt x="54" y="27"/>
                  </a:cubicBezTo>
                  <a:cubicBezTo>
                    <a:pt x="48" y="18"/>
                    <a:pt x="36" y="12"/>
                    <a:pt x="24" y="2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3" name="Google Shape;1713;p49"/>
            <p:cNvSpPr/>
            <p:nvPr/>
          </p:nvSpPr>
          <p:spPr>
            <a:xfrm>
              <a:off x="5790910" y="3849982"/>
              <a:ext cx="108417" cy="110239"/>
            </a:xfrm>
            <a:custGeom>
              <a:avLst/>
              <a:gdLst/>
              <a:ahLst/>
              <a:cxnLst/>
              <a:rect l="l" t="t" r="r" b="b"/>
              <a:pathLst>
                <a:path w="50" h="51" extrusionOk="0">
                  <a:moveTo>
                    <a:pt x="26" y="51"/>
                  </a:moveTo>
                  <a:cubicBezTo>
                    <a:pt x="18" y="51"/>
                    <a:pt x="11" y="46"/>
                    <a:pt x="7" y="40"/>
                  </a:cubicBezTo>
                  <a:cubicBezTo>
                    <a:pt x="0" y="30"/>
                    <a:pt x="0" y="16"/>
                    <a:pt x="13" y="8"/>
                  </a:cubicBezTo>
                  <a:cubicBezTo>
                    <a:pt x="13" y="8"/>
                    <a:pt x="13" y="8"/>
                    <a:pt x="13" y="8"/>
                  </a:cubicBezTo>
                  <a:cubicBezTo>
                    <a:pt x="25" y="0"/>
                    <a:pt x="38" y="6"/>
                    <a:pt x="44" y="15"/>
                  </a:cubicBezTo>
                  <a:cubicBezTo>
                    <a:pt x="50" y="25"/>
                    <a:pt x="50" y="38"/>
                    <a:pt x="38" y="47"/>
                  </a:cubicBezTo>
                  <a:cubicBezTo>
                    <a:pt x="34" y="49"/>
                    <a:pt x="30" y="51"/>
                    <a:pt x="26" y="51"/>
                  </a:cubicBezTo>
                  <a:close/>
                  <a:moveTo>
                    <a:pt x="18" y="17"/>
                  </a:moveTo>
                  <a:cubicBezTo>
                    <a:pt x="18" y="17"/>
                    <a:pt x="18" y="17"/>
                    <a:pt x="18" y="17"/>
                  </a:cubicBezTo>
                  <a:cubicBezTo>
                    <a:pt x="11" y="22"/>
                    <a:pt x="13" y="30"/>
                    <a:pt x="15" y="34"/>
                  </a:cubicBezTo>
                  <a:cubicBezTo>
                    <a:pt x="18" y="38"/>
                    <a:pt x="24" y="43"/>
                    <a:pt x="32" y="38"/>
                  </a:cubicBezTo>
                  <a:cubicBezTo>
                    <a:pt x="40" y="33"/>
                    <a:pt x="38" y="25"/>
                    <a:pt x="35" y="21"/>
                  </a:cubicBezTo>
                  <a:cubicBezTo>
                    <a:pt x="33" y="17"/>
                    <a:pt x="26" y="12"/>
                    <a:pt x="18"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4" name="Google Shape;1714;p49"/>
            <p:cNvSpPr/>
            <p:nvPr/>
          </p:nvSpPr>
          <p:spPr>
            <a:xfrm>
              <a:off x="5389130" y="3388982"/>
              <a:ext cx="129371" cy="121172"/>
            </a:xfrm>
            <a:custGeom>
              <a:avLst/>
              <a:gdLst/>
              <a:ahLst/>
              <a:cxnLst/>
              <a:rect l="l" t="t" r="r" b="b"/>
              <a:pathLst>
                <a:path w="60" h="56" extrusionOk="0">
                  <a:moveTo>
                    <a:pt x="31" y="56"/>
                  </a:moveTo>
                  <a:cubicBezTo>
                    <a:pt x="22" y="56"/>
                    <a:pt x="15" y="52"/>
                    <a:pt x="10" y="44"/>
                  </a:cubicBezTo>
                  <a:cubicBezTo>
                    <a:pt x="0" y="30"/>
                    <a:pt x="6" y="15"/>
                    <a:pt x="16" y="7"/>
                  </a:cubicBezTo>
                  <a:cubicBezTo>
                    <a:pt x="27" y="0"/>
                    <a:pt x="43" y="0"/>
                    <a:pt x="53" y="14"/>
                  </a:cubicBezTo>
                  <a:cubicBezTo>
                    <a:pt x="59" y="22"/>
                    <a:pt x="60" y="31"/>
                    <a:pt x="56" y="39"/>
                  </a:cubicBezTo>
                  <a:cubicBezTo>
                    <a:pt x="52" y="48"/>
                    <a:pt x="42" y="55"/>
                    <a:pt x="32" y="56"/>
                  </a:cubicBezTo>
                  <a:cubicBezTo>
                    <a:pt x="32" y="56"/>
                    <a:pt x="31" y="56"/>
                    <a:pt x="31" y="56"/>
                  </a:cubicBezTo>
                  <a:close/>
                  <a:moveTo>
                    <a:pt x="32" y="13"/>
                  </a:moveTo>
                  <a:cubicBezTo>
                    <a:pt x="28" y="13"/>
                    <a:pt x="25" y="14"/>
                    <a:pt x="22" y="16"/>
                  </a:cubicBezTo>
                  <a:cubicBezTo>
                    <a:pt x="16" y="20"/>
                    <a:pt x="12" y="29"/>
                    <a:pt x="18" y="38"/>
                  </a:cubicBezTo>
                  <a:cubicBezTo>
                    <a:pt x="23" y="44"/>
                    <a:pt x="28" y="46"/>
                    <a:pt x="32" y="45"/>
                  </a:cubicBezTo>
                  <a:cubicBezTo>
                    <a:pt x="38" y="45"/>
                    <a:pt x="44" y="40"/>
                    <a:pt x="47" y="35"/>
                  </a:cubicBezTo>
                  <a:cubicBezTo>
                    <a:pt x="48" y="31"/>
                    <a:pt x="49" y="26"/>
                    <a:pt x="45" y="20"/>
                  </a:cubicBezTo>
                  <a:cubicBezTo>
                    <a:pt x="45" y="20"/>
                    <a:pt x="45" y="20"/>
                    <a:pt x="45" y="20"/>
                  </a:cubicBezTo>
                  <a:cubicBezTo>
                    <a:pt x="41" y="15"/>
                    <a:pt x="36"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5" name="Google Shape;1715;p49"/>
            <p:cNvSpPr/>
            <p:nvPr/>
          </p:nvSpPr>
          <p:spPr>
            <a:xfrm>
              <a:off x="5144053" y="3069198"/>
              <a:ext cx="286075" cy="300652"/>
            </a:xfrm>
            <a:custGeom>
              <a:avLst/>
              <a:gdLst/>
              <a:ahLst/>
              <a:cxnLst/>
              <a:rect l="l" t="t" r="r" b="b"/>
              <a:pathLst>
                <a:path w="132" h="139" extrusionOk="0">
                  <a:moveTo>
                    <a:pt x="64" y="139"/>
                  </a:moveTo>
                  <a:cubicBezTo>
                    <a:pt x="55" y="139"/>
                    <a:pt x="47" y="136"/>
                    <a:pt x="42" y="134"/>
                  </a:cubicBezTo>
                  <a:cubicBezTo>
                    <a:pt x="17" y="123"/>
                    <a:pt x="0" y="96"/>
                    <a:pt x="0" y="68"/>
                  </a:cubicBezTo>
                  <a:cubicBezTo>
                    <a:pt x="1" y="41"/>
                    <a:pt x="17" y="19"/>
                    <a:pt x="45" y="7"/>
                  </a:cubicBezTo>
                  <a:cubicBezTo>
                    <a:pt x="46" y="7"/>
                    <a:pt x="46" y="7"/>
                    <a:pt x="46" y="7"/>
                  </a:cubicBezTo>
                  <a:cubicBezTo>
                    <a:pt x="71" y="0"/>
                    <a:pt x="95" y="9"/>
                    <a:pt x="110" y="31"/>
                  </a:cubicBezTo>
                  <a:cubicBezTo>
                    <a:pt x="126" y="54"/>
                    <a:pt x="132" y="90"/>
                    <a:pt x="112" y="117"/>
                  </a:cubicBezTo>
                  <a:cubicBezTo>
                    <a:pt x="94" y="134"/>
                    <a:pt x="77" y="139"/>
                    <a:pt x="64" y="139"/>
                  </a:cubicBezTo>
                  <a:close/>
                  <a:moveTo>
                    <a:pt x="49" y="17"/>
                  </a:moveTo>
                  <a:cubicBezTo>
                    <a:pt x="16" y="31"/>
                    <a:pt x="11" y="55"/>
                    <a:pt x="11" y="68"/>
                  </a:cubicBezTo>
                  <a:cubicBezTo>
                    <a:pt x="11" y="92"/>
                    <a:pt x="25" y="115"/>
                    <a:pt x="46" y="124"/>
                  </a:cubicBezTo>
                  <a:cubicBezTo>
                    <a:pt x="65" y="133"/>
                    <a:pt x="85" y="128"/>
                    <a:pt x="104" y="110"/>
                  </a:cubicBezTo>
                  <a:cubicBezTo>
                    <a:pt x="120" y="88"/>
                    <a:pt x="115" y="57"/>
                    <a:pt x="102" y="37"/>
                  </a:cubicBezTo>
                  <a:cubicBezTo>
                    <a:pt x="89" y="19"/>
                    <a:pt x="69" y="11"/>
                    <a:pt x="49"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6" name="Google Shape;1716;p49"/>
            <p:cNvSpPr/>
            <p:nvPr/>
          </p:nvSpPr>
          <p:spPr>
            <a:xfrm>
              <a:off x="5630562" y="3826294"/>
              <a:ext cx="119350" cy="121172"/>
            </a:xfrm>
            <a:custGeom>
              <a:avLst/>
              <a:gdLst/>
              <a:ahLst/>
              <a:cxnLst/>
              <a:rect l="l" t="t" r="r" b="b"/>
              <a:pathLst>
                <a:path w="55" h="56" extrusionOk="0">
                  <a:moveTo>
                    <a:pt x="28" y="56"/>
                  </a:moveTo>
                  <a:cubicBezTo>
                    <a:pt x="21" y="56"/>
                    <a:pt x="15" y="53"/>
                    <a:pt x="10" y="46"/>
                  </a:cubicBezTo>
                  <a:cubicBezTo>
                    <a:pt x="0" y="34"/>
                    <a:pt x="5" y="17"/>
                    <a:pt x="15" y="9"/>
                  </a:cubicBezTo>
                  <a:cubicBezTo>
                    <a:pt x="23" y="2"/>
                    <a:pt x="37" y="0"/>
                    <a:pt x="47" y="11"/>
                  </a:cubicBezTo>
                  <a:cubicBezTo>
                    <a:pt x="47" y="11"/>
                    <a:pt x="47" y="11"/>
                    <a:pt x="47" y="11"/>
                  </a:cubicBezTo>
                  <a:cubicBezTo>
                    <a:pt x="53" y="18"/>
                    <a:pt x="55" y="28"/>
                    <a:pt x="51" y="38"/>
                  </a:cubicBezTo>
                  <a:cubicBezTo>
                    <a:pt x="48" y="48"/>
                    <a:pt x="40" y="55"/>
                    <a:pt x="31" y="56"/>
                  </a:cubicBezTo>
                  <a:cubicBezTo>
                    <a:pt x="30" y="56"/>
                    <a:pt x="29" y="56"/>
                    <a:pt x="28" y="56"/>
                  </a:cubicBezTo>
                  <a:close/>
                  <a:moveTo>
                    <a:pt x="30" y="14"/>
                  </a:moveTo>
                  <a:cubicBezTo>
                    <a:pt x="27" y="14"/>
                    <a:pt x="24" y="16"/>
                    <a:pt x="22" y="17"/>
                  </a:cubicBezTo>
                  <a:cubicBezTo>
                    <a:pt x="16" y="22"/>
                    <a:pt x="13" y="32"/>
                    <a:pt x="18" y="40"/>
                  </a:cubicBezTo>
                  <a:cubicBezTo>
                    <a:pt x="22" y="44"/>
                    <a:pt x="25" y="46"/>
                    <a:pt x="29" y="46"/>
                  </a:cubicBezTo>
                  <a:cubicBezTo>
                    <a:pt x="34" y="45"/>
                    <a:pt x="39" y="40"/>
                    <a:pt x="42" y="34"/>
                  </a:cubicBezTo>
                  <a:cubicBezTo>
                    <a:pt x="43" y="31"/>
                    <a:pt x="44" y="24"/>
                    <a:pt x="39" y="18"/>
                  </a:cubicBezTo>
                  <a:cubicBezTo>
                    <a:pt x="36" y="15"/>
                    <a:pt x="33" y="14"/>
                    <a:pt x="3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7" name="Google Shape;1717;p49"/>
            <p:cNvSpPr/>
            <p:nvPr/>
          </p:nvSpPr>
          <p:spPr>
            <a:xfrm>
              <a:off x="5706181" y="3971153"/>
              <a:ext cx="153971" cy="174925"/>
            </a:xfrm>
            <a:custGeom>
              <a:avLst/>
              <a:gdLst/>
              <a:ahLst/>
              <a:cxnLst/>
              <a:rect l="l" t="t" r="r" b="b"/>
              <a:pathLst>
                <a:path w="71" h="81" extrusionOk="0">
                  <a:moveTo>
                    <a:pt x="34" y="81"/>
                  </a:moveTo>
                  <a:cubicBezTo>
                    <a:pt x="29" y="81"/>
                    <a:pt x="25" y="80"/>
                    <a:pt x="21" y="78"/>
                  </a:cubicBezTo>
                  <a:cubicBezTo>
                    <a:pt x="7" y="71"/>
                    <a:pt x="0" y="57"/>
                    <a:pt x="0" y="41"/>
                  </a:cubicBezTo>
                  <a:cubicBezTo>
                    <a:pt x="0" y="25"/>
                    <a:pt x="8" y="11"/>
                    <a:pt x="20" y="5"/>
                  </a:cubicBezTo>
                  <a:cubicBezTo>
                    <a:pt x="30" y="0"/>
                    <a:pt x="42" y="1"/>
                    <a:pt x="53" y="9"/>
                  </a:cubicBezTo>
                  <a:cubicBezTo>
                    <a:pt x="53" y="9"/>
                    <a:pt x="54" y="10"/>
                    <a:pt x="54" y="10"/>
                  </a:cubicBezTo>
                  <a:cubicBezTo>
                    <a:pt x="71" y="25"/>
                    <a:pt x="71" y="49"/>
                    <a:pt x="62" y="64"/>
                  </a:cubicBezTo>
                  <a:cubicBezTo>
                    <a:pt x="56" y="75"/>
                    <a:pt x="45" y="81"/>
                    <a:pt x="34" y="81"/>
                  </a:cubicBezTo>
                  <a:close/>
                  <a:moveTo>
                    <a:pt x="32" y="13"/>
                  </a:moveTo>
                  <a:cubicBezTo>
                    <a:pt x="29" y="13"/>
                    <a:pt x="27" y="13"/>
                    <a:pt x="24" y="14"/>
                  </a:cubicBezTo>
                  <a:cubicBezTo>
                    <a:pt x="16" y="19"/>
                    <a:pt x="11" y="29"/>
                    <a:pt x="10" y="41"/>
                  </a:cubicBezTo>
                  <a:cubicBezTo>
                    <a:pt x="10" y="53"/>
                    <a:pt x="15" y="63"/>
                    <a:pt x="25" y="69"/>
                  </a:cubicBezTo>
                  <a:cubicBezTo>
                    <a:pt x="42" y="74"/>
                    <a:pt x="50" y="64"/>
                    <a:pt x="53" y="59"/>
                  </a:cubicBezTo>
                  <a:cubicBezTo>
                    <a:pt x="60" y="47"/>
                    <a:pt x="59" y="29"/>
                    <a:pt x="47" y="18"/>
                  </a:cubicBezTo>
                  <a:cubicBezTo>
                    <a:pt x="42" y="14"/>
                    <a:pt x="37"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8" name="Google Shape;1718;p49"/>
            <p:cNvSpPr/>
            <p:nvPr/>
          </p:nvSpPr>
          <p:spPr>
            <a:xfrm>
              <a:off x="5354510" y="2757613"/>
              <a:ext cx="1075970" cy="1446773"/>
            </a:xfrm>
            <a:custGeom>
              <a:avLst/>
              <a:gdLst/>
              <a:ahLst/>
              <a:cxnLst/>
              <a:rect l="l" t="t" r="r" b="b"/>
              <a:pathLst>
                <a:path w="498" h="669" extrusionOk="0">
                  <a:moveTo>
                    <a:pt x="406" y="669"/>
                  </a:moveTo>
                  <a:cubicBezTo>
                    <a:pt x="405" y="669"/>
                    <a:pt x="403" y="669"/>
                    <a:pt x="402" y="668"/>
                  </a:cubicBezTo>
                  <a:cubicBezTo>
                    <a:pt x="400" y="666"/>
                    <a:pt x="400" y="663"/>
                    <a:pt x="402" y="661"/>
                  </a:cubicBezTo>
                  <a:cubicBezTo>
                    <a:pt x="444" y="609"/>
                    <a:pt x="468" y="561"/>
                    <a:pt x="477" y="512"/>
                  </a:cubicBezTo>
                  <a:cubicBezTo>
                    <a:pt x="487" y="453"/>
                    <a:pt x="471" y="394"/>
                    <a:pt x="434" y="358"/>
                  </a:cubicBezTo>
                  <a:cubicBezTo>
                    <a:pt x="417" y="340"/>
                    <a:pt x="395" y="328"/>
                    <a:pt x="373" y="316"/>
                  </a:cubicBezTo>
                  <a:cubicBezTo>
                    <a:pt x="359" y="307"/>
                    <a:pt x="344" y="299"/>
                    <a:pt x="330" y="289"/>
                  </a:cubicBezTo>
                  <a:cubicBezTo>
                    <a:pt x="294" y="263"/>
                    <a:pt x="266" y="226"/>
                    <a:pt x="251" y="185"/>
                  </a:cubicBezTo>
                  <a:cubicBezTo>
                    <a:pt x="246" y="171"/>
                    <a:pt x="242" y="157"/>
                    <a:pt x="239" y="144"/>
                  </a:cubicBezTo>
                  <a:cubicBezTo>
                    <a:pt x="232" y="119"/>
                    <a:pt x="226" y="95"/>
                    <a:pt x="212" y="74"/>
                  </a:cubicBezTo>
                  <a:cubicBezTo>
                    <a:pt x="193" y="45"/>
                    <a:pt x="158" y="23"/>
                    <a:pt x="120" y="16"/>
                  </a:cubicBezTo>
                  <a:cubicBezTo>
                    <a:pt x="85" y="10"/>
                    <a:pt x="46" y="16"/>
                    <a:pt x="8" y="32"/>
                  </a:cubicBezTo>
                  <a:cubicBezTo>
                    <a:pt x="6" y="34"/>
                    <a:pt x="2" y="32"/>
                    <a:pt x="1" y="30"/>
                  </a:cubicBezTo>
                  <a:cubicBezTo>
                    <a:pt x="0" y="27"/>
                    <a:pt x="1" y="24"/>
                    <a:pt x="4" y="23"/>
                  </a:cubicBezTo>
                  <a:cubicBezTo>
                    <a:pt x="44" y="5"/>
                    <a:pt x="84" y="0"/>
                    <a:pt x="121" y="6"/>
                  </a:cubicBezTo>
                  <a:cubicBezTo>
                    <a:pt x="163" y="13"/>
                    <a:pt x="200" y="36"/>
                    <a:pt x="221" y="69"/>
                  </a:cubicBezTo>
                  <a:cubicBezTo>
                    <a:pt x="235" y="91"/>
                    <a:pt x="242" y="116"/>
                    <a:pt x="249" y="141"/>
                  </a:cubicBezTo>
                  <a:cubicBezTo>
                    <a:pt x="252" y="154"/>
                    <a:pt x="256" y="168"/>
                    <a:pt x="261" y="181"/>
                  </a:cubicBezTo>
                  <a:cubicBezTo>
                    <a:pt x="275" y="221"/>
                    <a:pt x="302" y="256"/>
                    <a:pt x="336" y="281"/>
                  </a:cubicBezTo>
                  <a:cubicBezTo>
                    <a:pt x="350" y="290"/>
                    <a:pt x="364" y="298"/>
                    <a:pt x="378" y="306"/>
                  </a:cubicBezTo>
                  <a:cubicBezTo>
                    <a:pt x="400" y="319"/>
                    <a:pt x="423" y="332"/>
                    <a:pt x="441" y="350"/>
                  </a:cubicBezTo>
                  <a:cubicBezTo>
                    <a:pt x="481" y="389"/>
                    <a:pt x="498" y="451"/>
                    <a:pt x="487" y="514"/>
                  </a:cubicBezTo>
                  <a:cubicBezTo>
                    <a:pt x="478" y="564"/>
                    <a:pt x="453" y="615"/>
                    <a:pt x="410" y="668"/>
                  </a:cubicBezTo>
                  <a:cubicBezTo>
                    <a:pt x="409" y="669"/>
                    <a:pt x="407" y="669"/>
                    <a:pt x="406" y="6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9" name="Google Shape;1719;p49"/>
            <p:cNvSpPr/>
            <p:nvPr/>
          </p:nvSpPr>
          <p:spPr>
            <a:xfrm>
              <a:off x="7343367" y="2296614"/>
              <a:ext cx="722475" cy="410891"/>
            </a:xfrm>
            <a:custGeom>
              <a:avLst/>
              <a:gdLst/>
              <a:ahLst/>
              <a:cxnLst/>
              <a:rect l="l" t="t" r="r" b="b"/>
              <a:pathLst>
                <a:path w="334" h="190" extrusionOk="0">
                  <a:moveTo>
                    <a:pt x="278" y="140"/>
                  </a:moveTo>
                  <a:cubicBezTo>
                    <a:pt x="296" y="138"/>
                    <a:pt x="312" y="138"/>
                    <a:pt x="318" y="137"/>
                  </a:cubicBezTo>
                  <a:cubicBezTo>
                    <a:pt x="323" y="117"/>
                    <a:pt x="323" y="117"/>
                    <a:pt x="323" y="117"/>
                  </a:cubicBezTo>
                  <a:cubicBezTo>
                    <a:pt x="331" y="83"/>
                    <a:pt x="331" y="83"/>
                    <a:pt x="331" y="83"/>
                  </a:cubicBezTo>
                  <a:cubicBezTo>
                    <a:pt x="334" y="71"/>
                    <a:pt x="334" y="71"/>
                    <a:pt x="334" y="71"/>
                  </a:cubicBezTo>
                  <a:cubicBezTo>
                    <a:pt x="198" y="0"/>
                    <a:pt x="31" y="9"/>
                    <a:pt x="31" y="9"/>
                  </a:cubicBezTo>
                  <a:cubicBezTo>
                    <a:pt x="0" y="48"/>
                    <a:pt x="5" y="105"/>
                    <a:pt x="5" y="105"/>
                  </a:cubicBezTo>
                  <a:cubicBezTo>
                    <a:pt x="77" y="128"/>
                    <a:pt x="80" y="166"/>
                    <a:pt x="80" y="166"/>
                  </a:cubicBezTo>
                  <a:cubicBezTo>
                    <a:pt x="96" y="170"/>
                    <a:pt x="96" y="170"/>
                    <a:pt x="96" y="170"/>
                  </a:cubicBezTo>
                  <a:cubicBezTo>
                    <a:pt x="126" y="177"/>
                    <a:pt x="126" y="177"/>
                    <a:pt x="126" y="177"/>
                  </a:cubicBezTo>
                  <a:cubicBezTo>
                    <a:pt x="164" y="186"/>
                    <a:pt x="164" y="186"/>
                    <a:pt x="164" y="186"/>
                  </a:cubicBezTo>
                  <a:cubicBezTo>
                    <a:pt x="182" y="190"/>
                    <a:pt x="182" y="190"/>
                    <a:pt x="182" y="190"/>
                  </a:cubicBezTo>
                  <a:cubicBezTo>
                    <a:pt x="182" y="190"/>
                    <a:pt x="191" y="175"/>
                    <a:pt x="202" y="163"/>
                  </a:cubicBezTo>
                  <a:cubicBezTo>
                    <a:pt x="208" y="156"/>
                    <a:pt x="215" y="150"/>
                    <a:pt x="221" y="148"/>
                  </a:cubicBezTo>
                  <a:cubicBezTo>
                    <a:pt x="230" y="145"/>
                    <a:pt x="255" y="142"/>
                    <a:pt x="278" y="14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0" name="Google Shape;1720;p49"/>
            <p:cNvSpPr/>
            <p:nvPr/>
          </p:nvSpPr>
          <p:spPr>
            <a:xfrm>
              <a:off x="6705621" y="2863297"/>
              <a:ext cx="1115146" cy="1682740"/>
            </a:xfrm>
            <a:custGeom>
              <a:avLst/>
              <a:gdLst/>
              <a:ahLst/>
              <a:cxnLst/>
              <a:rect l="l" t="t" r="r" b="b"/>
              <a:pathLst>
                <a:path w="516" h="778" extrusionOk="0">
                  <a:moveTo>
                    <a:pt x="20" y="461"/>
                  </a:moveTo>
                  <a:cubicBezTo>
                    <a:pt x="0" y="556"/>
                    <a:pt x="2" y="661"/>
                    <a:pt x="2" y="661"/>
                  </a:cubicBezTo>
                  <a:cubicBezTo>
                    <a:pt x="205" y="778"/>
                    <a:pt x="422" y="761"/>
                    <a:pt x="422" y="761"/>
                  </a:cubicBezTo>
                  <a:cubicBezTo>
                    <a:pt x="422" y="761"/>
                    <a:pt x="516" y="648"/>
                    <a:pt x="513" y="550"/>
                  </a:cubicBezTo>
                  <a:cubicBezTo>
                    <a:pt x="511" y="507"/>
                    <a:pt x="493" y="435"/>
                    <a:pt x="484" y="321"/>
                  </a:cubicBezTo>
                  <a:cubicBezTo>
                    <a:pt x="475" y="202"/>
                    <a:pt x="465" y="83"/>
                    <a:pt x="461" y="40"/>
                  </a:cubicBezTo>
                  <a:cubicBezTo>
                    <a:pt x="457" y="40"/>
                    <a:pt x="452" y="40"/>
                    <a:pt x="447" y="41"/>
                  </a:cubicBezTo>
                  <a:cubicBezTo>
                    <a:pt x="429" y="41"/>
                    <a:pt x="406" y="40"/>
                    <a:pt x="389" y="34"/>
                  </a:cubicBezTo>
                  <a:cubicBezTo>
                    <a:pt x="374" y="29"/>
                    <a:pt x="357" y="21"/>
                    <a:pt x="343" y="13"/>
                  </a:cubicBezTo>
                  <a:cubicBezTo>
                    <a:pt x="333" y="8"/>
                    <a:pt x="325" y="4"/>
                    <a:pt x="318" y="0"/>
                  </a:cubicBezTo>
                  <a:cubicBezTo>
                    <a:pt x="310" y="11"/>
                    <a:pt x="283" y="50"/>
                    <a:pt x="248" y="102"/>
                  </a:cubicBezTo>
                  <a:cubicBezTo>
                    <a:pt x="234" y="121"/>
                    <a:pt x="220" y="142"/>
                    <a:pt x="206" y="164"/>
                  </a:cubicBezTo>
                  <a:cubicBezTo>
                    <a:pt x="135" y="270"/>
                    <a:pt x="62" y="358"/>
                    <a:pt x="32" y="429"/>
                  </a:cubicBezTo>
                  <a:cubicBezTo>
                    <a:pt x="26" y="442"/>
                    <a:pt x="22" y="453"/>
                    <a:pt x="20" y="46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1" name="Google Shape;1721;p49"/>
            <p:cNvSpPr/>
            <p:nvPr/>
          </p:nvSpPr>
          <p:spPr>
            <a:xfrm>
              <a:off x="7368877" y="2649196"/>
              <a:ext cx="182213" cy="242344"/>
            </a:xfrm>
            <a:custGeom>
              <a:avLst/>
              <a:gdLst/>
              <a:ahLst/>
              <a:cxnLst/>
              <a:rect l="l" t="t" r="r" b="b"/>
              <a:pathLst>
                <a:path w="84" h="112" extrusionOk="0">
                  <a:moveTo>
                    <a:pt x="0" y="92"/>
                  </a:moveTo>
                  <a:cubicBezTo>
                    <a:pt x="0" y="92"/>
                    <a:pt x="4" y="95"/>
                    <a:pt x="11" y="99"/>
                  </a:cubicBezTo>
                  <a:cubicBezTo>
                    <a:pt x="18" y="103"/>
                    <a:pt x="26" y="107"/>
                    <a:pt x="36" y="112"/>
                  </a:cubicBezTo>
                  <a:cubicBezTo>
                    <a:pt x="84" y="7"/>
                    <a:pt x="84" y="7"/>
                    <a:pt x="84" y="7"/>
                  </a:cubicBezTo>
                  <a:cubicBezTo>
                    <a:pt x="54" y="0"/>
                    <a:pt x="54" y="0"/>
                    <a:pt x="54" y="0"/>
                  </a:cubicBezTo>
                  <a:cubicBezTo>
                    <a:pt x="54" y="0"/>
                    <a:pt x="6" y="76"/>
                    <a:pt x="0" y="9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2" name="Google Shape;1722;p49"/>
            <p:cNvSpPr/>
            <p:nvPr/>
          </p:nvSpPr>
          <p:spPr>
            <a:xfrm>
              <a:off x="7447229" y="2664684"/>
              <a:ext cx="168547" cy="272409"/>
            </a:xfrm>
            <a:custGeom>
              <a:avLst/>
              <a:gdLst/>
              <a:ahLst/>
              <a:cxnLst/>
              <a:rect l="l" t="t" r="r" b="b"/>
              <a:pathLst>
                <a:path w="78" h="126" extrusionOk="0">
                  <a:moveTo>
                    <a:pt x="0" y="105"/>
                  </a:moveTo>
                  <a:cubicBezTo>
                    <a:pt x="14" y="113"/>
                    <a:pt x="31" y="121"/>
                    <a:pt x="46" y="126"/>
                  </a:cubicBezTo>
                  <a:cubicBezTo>
                    <a:pt x="78" y="7"/>
                    <a:pt x="78" y="7"/>
                    <a:pt x="78" y="7"/>
                  </a:cubicBezTo>
                  <a:cubicBezTo>
                    <a:pt x="48" y="0"/>
                    <a:pt x="48" y="0"/>
                    <a:pt x="48" y="0"/>
                  </a:cubicBezTo>
                  <a:lnTo>
                    <a:pt x="0" y="10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3" name="Google Shape;1723;p49"/>
            <p:cNvSpPr/>
            <p:nvPr/>
          </p:nvSpPr>
          <p:spPr>
            <a:xfrm>
              <a:off x="7546535" y="2680173"/>
              <a:ext cx="151237" cy="272409"/>
            </a:xfrm>
            <a:custGeom>
              <a:avLst/>
              <a:gdLst/>
              <a:ahLst/>
              <a:cxnLst/>
              <a:rect l="l" t="t" r="r" b="b"/>
              <a:pathLst>
                <a:path w="70" h="126" extrusionOk="0">
                  <a:moveTo>
                    <a:pt x="0" y="119"/>
                  </a:moveTo>
                  <a:cubicBezTo>
                    <a:pt x="17" y="125"/>
                    <a:pt x="40" y="126"/>
                    <a:pt x="58" y="126"/>
                  </a:cubicBezTo>
                  <a:cubicBezTo>
                    <a:pt x="70" y="9"/>
                    <a:pt x="70" y="9"/>
                    <a:pt x="70" y="9"/>
                  </a:cubicBezTo>
                  <a:cubicBezTo>
                    <a:pt x="32" y="0"/>
                    <a:pt x="32" y="0"/>
                    <a:pt x="32" y="0"/>
                  </a:cubicBezTo>
                  <a:lnTo>
                    <a:pt x="0" y="11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4" name="Google Shape;1724;p49"/>
            <p:cNvSpPr/>
            <p:nvPr/>
          </p:nvSpPr>
          <p:spPr>
            <a:xfrm>
              <a:off x="7672262" y="2699305"/>
              <a:ext cx="88374" cy="253276"/>
            </a:xfrm>
            <a:custGeom>
              <a:avLst/>
              <a:gdLst/>
              <a:ahLst/>
              <a:cxnLst/>
              <a:rect l="l" t="t" r="r" b="b"/>
              <a:pathLst>
                <a:path w="41" h="117" extrusionOk="0">
                  <a:moveTo>
                    <a:pt x="12" y="0"/>
                  </a:moveTo>
                  <a:cubicBezTo>
                    <a:pt x="0" y="117"/>
                    <a:pt x="0" y="117"/>
                    <a:pt x="0" y="117"/>
                  </a:cubicBezTo>
                  <a:cubicBezTo>
                    <a:pt x="5" y="116"/>
                    <a:pt x="10" y="116"/>
                    <a:pt x="14" y="116"/>
                  </a:cubicBezTo>
                  <a:cubicBezTo>
                    <a:pt x="23" y="115"/>
                    <a:pt x="29" y="114"/>
                    <a:pt x="29" y="114"/>
                  </a:cubicBezTo>
                  <a:cubicBezTo>
                    <a:pt x="41" y="7"/>
                    <a:pt x="41" y="7"/>
                    <a:pt x="41" y="7"/>
                  </a:cubicBezTo>
                  <a:lnTo>
                    <a:pt x="12"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5" name="Google Shape;1725;p49"/>
            <p:cNvSpPr/>
            <p:nvPr/>
          </p:nvSpPr>
          <p:spPr>
            <a:xfrm>
              <a:off x="7779768" y="2599999"/>
              <a:ext cx="235966" cy="338917"/>
            </a:xfrm>
            <a:custGeom>
              <a:avLst/>
              <a:gdLst/>
              <a:ahLst/>
              <a:cxnLst/>
              <a:rect l="l" t="t" r="r" b="b"/>
              <a:pathLst>
                <a:path w="109" h="157" extrusionOk="0">
                  <a:moveTo>
                    <a:pt x="0" y="23"/>
                  </a:moveTo>
                  <a:cubicBezTo>
                    <a:pt x="6" y="33"/>
                    <a:pt x="12" y="43"/>
                    <a:pt x="19" y="53"/>
                  </a:cubicBezTo>
                  <a:cubicBezTo>
                    <a:pt x="42" y="90"/>
                    <a:pt x="67" y="127"/>
                    <a:pt x="101" y="154"/>
                  </a:cubicBezTo>
                  <a:cubicBezTo>
                    <a:pt x="103" y="156"/>
                    <a:pt x="105" y="157"/>
                    <a:pt x="107" y="156"/>
                  </a:cubicBezTo>
                  <a:cubicBezTo>
                    <a:pt x="109" y="155"/>
                    <a:pt x="108" y="152"/>
                    <a:pt x="108" y="150"/>
                  </a:cubicBezTo>
                  <a:cubicBezTo>
                    <a:pt x="96" y="113"/>
                    <a:pt x="86" y="75"/>
                    <a:pt x="80" y="36"/>
                  </a:cubicBezTo>
                  <a:cubicBezTo>
                    <a:pt x="78" y="24"/>
                    <a:pt x="76" y="12"/>
                    <a:pt x="76" y="0"/>
                  </a:cubicBezTo>
                  <a:cubicBezTo>
                    <a:pt x="53" y="2"/>
                    <a:pt x="28" y="5"/>
                    <a:pt x="19" y="8"/>
                  </a:cubicBezTo>
                  <a:cubicBezTo>
                    <a:pt x="13" y="10"/>
                    <a:pt x="6" y="16"/>
                    <a:pt x="0" y="2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6" name="Google Shape;1726;p49"/>
            <p:cNvSpPr/>
            <p:nvPr/>
          </p:nvSpPr>
          <p:spPr>
            <a:xfrm>
              <a:off x="8026667" y="2549890"/>
              <a:ext cx="187680" cy="95662"/>
            </a:xfrm>
            <a:custGeom>
              <a:avLst/>
              <a:gdLst/>
              <a:ahLst/>
              <a:cxnLst/>
              <a:rect l="l" t="t" r="r" b="b"/>
              <a:pathLst>
                <a:path w="87" h="44" extrusionOk="0">
                  <a:moveTo>
                    <a:pt x="2" y="20"/>
                  </a:moveTo>
                  <a:cubicBezTo>
                    <a:pt x="0" y="31"/>
                    <a:pt x="0" y="31"/>
                    <a:pt x="0" y="31"/>
                  </a:cubicBezTo>
                  <a:cubicBezTo>
                    <a:pt x="73" y="44"/>
                    <a:pt x="73" y="44"/>
                    <a:pt x="73" y="44"/>
                  </a:cubicBezTo>
                  <a:cubicBezTo>
                    <a:pt x="80" y="38"/>
                    <a:pt x="84" y="31"/>
                    <a:pt x="87" y="23"/>
                  </a:cubicBezTo>
                  <a:cubicBezTo>
                    <a:pt x="7" y="0"/>
                    <a:pt x="7" y="0"/>
                    <a:pt x="7" y="0"/>
                  </a:cubicBezTo>
                  <a:lnTo>
                    <a:pt x="2" y="2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7" name="Google Shape;1727;p49"/>
            <p:cNvSpPr/>
            <p:nvPr/>
          </p:nvSpPr>
          <p:spPr>
            <a:xfrm>
              <a:off x="8041244" y="2476094"/>
              <a:ext cx="188591" cy="123905"/>
            </a:xfrm>
            <a:custGeom>
              <a:avLst/>
              <a:gdLst/>
              <a:ahLst/>
              <a:cxnLst/>
              <a:rect l="l" t="t" r="r" b="b"/>
              <a:pathLst>
                <a:path w="87" h="57" extrusionOk="0">
                  <a:moveTo>
                    <a:pt x="8" y="0"/>
                  </a:moveTo>
                  <a:cubicBezTo>
                    <a:pt x="0" y="34"/>
                    <a:pt x="0" y="34"/>
                    <a:pt x="0" y="34"/>
                  </a:cubicBezTo>
                  <a:cubicBezTo>
                    <a:pt x="80" y="57"/>
                    <a:pt x="80" y="57"/>
                    <a:pt x="80" y="57"/>
                  </a:cubicBezTo>
                  <a:cubicBezTo>
                    <a:pt x="86" y="43"/>
                    <a:pt x="87" y="28"/>
                    <a:pt x="87" y="17"/>
                  </a:cubicBezTo>
                  <a:lnTo>
                    <a:pt x="8"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8" name="Google Shape;1728;p49"/>
            <p:cNvSpPr/>
            <p:nvPr/>
          </p:nvSpPr>
          <p:spPr>
            <a:xfrm>
              <a:off x="8058554" y="2431451"/>
              <a:ext cx="171280" cy="81996"/>
            </a:xfrm>
            <a:custGeom>
              <a:avLst/>
              <a:gdLst/>
              <a:ahLst/>
              <a:cxnLst/>
              <a:rect l="l" t="t" r="r" b="b"/>
              <a:pathLst>
                <a:path w="79" h="38" extrusionOk="0">
                  <a:moveTo>
                    <a:pt x="3" y="9"/>
                  </a:moveTo>
                  <a:cubicBezTo>
                    <a:pt x="0" y="21"/>
                    <a:pt x="0" y="21"/>
                    <a:pt x="0" y="21"/>
                  </a:cubicBezTo>
                  <a:cubicBezTo>
                    <a:pt x="79" y="38"/>
                    <a:pt x="79" y="38"/>
                    <a:pt x="79" y="38"/>
                  </a:cubicBezTo>
                  <a:cubicBezTo>
                    <a:pt x="79" y="26"/>
                    <a:pt x="78" y="17"/>
                    <a:pt x="78" y="17"/>
                  </a:cubicBezTo>
                  <a:cubicBezTo>
                    <a:pt x="5" y="0"/>
                    <a:pt x="5" y="0"/>
                    <a:pt x="5" y="0"/>
                  </a:cubicBezTo>
                  <a:lnTo>
                    <a:pt x="3" y="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9" name="Google Shape;1729;p49"/>
            <p:cNvSpPr/>
            <p:nvPr/>
          </p:nvSpPr>
          <p:spPr>
            <a:xfrm>
              <a:off x="8013912" y="2538957"/>
              <a:ext cx="214101" cy="89284"/>
            </a:xfrm>
            <a:custGeom>
              <a:avLst/>
              <a:gdLst/>
              <a:ahLst/>
              <a:cxnLst/>
              <a:rect l="l" t="t" r="r" b="b"/>
              <a:pathLst>
                <a:path w="99" h="41" extrusionOk="0">
                  <a:moveTo>
                    <a:pt x="6" y="41"/>
                  </a:moveTo>
                  <a:cubicBezTo>
                    <a:pt x="5" y="41"/>
                    <a:pt x="5" y="41"/>
                    <a:pt x="5" y="41"/>
                  </a:cubicBezTo>
                  <a:cubicBezTo>
                    <a:pt x="2" y="41"/>
                    <a:pt x="0" y="38"/>
                    <a:pt x="1" y="35"/>
                  </a:cubicBezTo>
                  <a:cubicBezTo>
                    <a:pt x="8" y="4"/>
                    <a:pt x="8" y="4"/>
                    <a:pt x="8" y="4"/>
                  </a:cubicBezTo>
                  <a:cubicBezTo>
                    <a:pt x="8" y="3"/>
                    <a:pt x="9" y="2"/>
                    <a:pt x="10" y="1"/>
                  </a:cubicBezTo>
                  <a:cubicBezTo>
                    <a:pt x="12" y="0"/>
                    <a:pt x="13" y="0"/>
                    <a:pt x="15" y="0"/>
                  </a:cubicBezTo>
                  <a:cubicBezTo>
                    <a:pt x="95" y="23"/>
                    <a:pt x="95" y="23"/>
                    <a:pt x="95" y="23"/>
                  </a:cubicBezTo>
                  <a:cubicBezTo>
                    <a:pt x="98" y="23"/>
                    <a:pt x="99" y="26"/>
                    <a:pt x="98" y="29"/>
                  </a:cubicBezTo>
                  <a:cubicBezTo>
                    <a:pt x="98" y="32"/>
                    <a:pt x="95" y="34"/>
                    <a:pt x="92" y="33"/>
                  </a:cubicBezTo>
                  <a:cubicBezTo>
                    <a:pt x="17" y="12"/>
                    <a:pt x="17" y="12"/>
                    <a:pt x="17" y="12"/>
                  </a:cubicBezTo>
                  <a:cubicBezTo>
                    <a:pt x="11" y="37"/>
                    <a:pt x="11" y="37"/>
                    <a:pt x="11" y="37"/>
                  </a:cubicBezTo>
                  <a:cubicBezTo>
                    <a:pt x="10" y="40"/>
                    <a:pt x="8" y="41"/>
                    <a:pt x="6" y="4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0" name="Google Shape;1730;p49"/>
            <p:cNvSpPr/>
            <p:nvPr/>
          </p:nvSpPr>
          <p:spPr>
            <a:xfrm>
              <a:off x="7332434" y="2288414"/>
              <a:ext cx="910156" cy="675101"/>
            </a:xfrm>
            <a:custGeom>
              <a:avLst/>
              <a:gdLst/>
              <a:ahLst/>
              <a:cxnLst/>
              <a:rect l="l" t="t" r="r" b="b"/>
              <a:pathLst>
                <a:path w="421" h="312" extrusionOk="0">
                  <a:moveTo>
                    <a:pt x="416" y="98"/>
                  </a:moveTo>
                  <a:cubicBezTo>
                    <a:pt x="343" y="83"/>
                    <a:pt x="343" y="83"/>
                    <a:pt x="343" y="83"/>
                  </a:cubicBezTo>
                  <a:cubicBezTo>
                    <a:pt x="344" y="76"/>
                    <a:pt x="344" y="76"/>
                    <a:pt x="344" y="76"/>
                  </a:cubicBezTo>
                  <a:cubicBezTo>
                    <a:pt x="345" y="74"/>
                    <a:pt x="344" y="71"/>
                    <a:pt x="342" y="70"/>
                  </a:cubicBezTo>
                  <a:cubicBezTo>
                    <a:pt x="206" y="0"/>
                    <a:pt x="37" y="8"/>
                    <a:pt x="35" y="8"/>
                  </a:cubicBezTo>
                  <a:cubicBezTo>
                    <a:pt x="34" y="8"/>
                    <a:pt x="32" y="9"/>
                    <a:pt x="31" y="10"/>
                  </a:cubicBezTo>
                  <a:cubicBezTo>
                    <a:pt x="0" y="50"/>
                    <a:pt x="5" y="107"/>
                    <a:pt x="5" y="110"/>
                  </a:cubicBezTo>
                  <a:cubicBezTo>
                    <a:pt x="5" y="112"/>
                    <a:pt x="6" y="113"/>
                    <a:pt x="8" y="114"/>
                  </a:cubicBezTo>
                  <a:cubicBezTo>
                    <a:pt x="56" y="129"/>
                    <a:pt x="72" y="151"/>
                    <a:pt x="77" y="163"/>
                  </a:cubicBezTo>
                  <a:cubicBezTo>
                    <a:pt x="72" y="162"/>
                    <a:pt x="72" y="162"/>
                    <a:pt x="72" y="162"/>
                  </a:cubicBezTo>
                  <a:cubicBezTo>
                    <a:pt x="69" y="161"/>
                    <a:pt x="66" y="163"/>
                    <a:pt x="66" y="166"/>
                  </a:cubicBezTo>
                  <a:cubicBezTo>
                    <a:pt x="65" y="168"/>
                    <a:pt x="67" y="171"/>
                    <a:pt x="69" y="172"/>
                  </a:cubicBezTo>
                  <a:cubicBezTo>
                    <a:pt x="83" y="175"/>
                    <a:pt x="83" y="175"/>
                    <a:pt x="83" y="175"/>
                  </a:cubicBezTo>
                  <a:cubicBezTo>
                    <a:pt x="83" y="175"/>
                    <a:pt x="84" y="175"/>
                    <a:pt x="84" y="175"/>
                  </a:cubicBezTo>
                  <a:cubicBezTo>
                    <a:pt x="93" y="178"/>
                    <a:pt x="93" y="178"/>
                    <a:pt x="93" y="178"/>
                  </a:cubicBezTo>
                  <a:cubicBezTo>
                    <a:pt x="50" y="272"/>
                    <a:pt x="50" y="272"/>
                    <a:pt x="50" y="272"/>
                  </a:cubicBezTo>
                  <a:cubicBezTo>
                    <a:pt x="43" y="268"/>
                    <a:pt x="36" y="264"/>
                    <a:pt x="31" y="261"/>
                  </a:cubicBezTo>
                  <a:cubicBezTo>
                    <a:pt x="24" y="257"/>
                    <a:pt x="20" y="255"/>
                    <a:pt x="20" y="255"/>
                  </a:cubicBezTo>
                  <a:cubicBezTo>
                    <a:pt x="17" y="253"/>
                    <a:pt x="14" y="254"/>
                    <a:pt x="12" y="256"/>
                  </a:cubicBezTo>
                  <a:cubicBezTo>
                    <a:pt x="11" y="259"/>
                    <a:pt x="12" y="262"/>
                    <a:pt x="14" y="264"/>
                  </a:cubicBezTo>
                  <a:cubicBezTo>
                    <a:pt x="14" y="264"/>
                    <a:pt x="18" y="266"/>
                    <a:pt x="26" y="271"/>
                  </a:cubicBezTo>
                  <a:cubicBezTo>
                    <a:pt x="32" y="274"/>
                    <a:pt x="41" y="279"/>
                    <a:pt x="50" y="284"/>
                  </a:cubicBezTo>
                  <a:cubicBezTo>
                    <a:pt x="50" y="284"/>
                    <a:pt x="50" y="284"/>
                    <a:pt x="50" y="284"/>
                  </a:cubicBezTo>
                  <a:cubicBezTo>
                    <a:pt x="69" y="294"/>
                    <a:pt x="84" y="301"/>
                    <a:pt x="97" y="305"/>
                  </a:cubicBezTo>
                  <a:cubicBezTo>
                    <a:pt x="110" y="310"/>
                    <a:pt x="128" y="312"/>
                    <a:pt x="149" y="312"/>
                  </a:cubicBezTo>
                  <a:cubicBezTo>
                    <a:pt x="152" y="312"/>
                    <a:pt x="154" y="312"/>
                    <a:pt x="157" y="312"/>
                  </a:cubicBezTo>
                  <a:cubicBezTo>
                    <a:pt x="162" y="312"/>
                    <a:pt x="167" y="311"/>
                    <a:pt x="172" y="311"/>
                  </a:cubicBezTo>
                  <a:cubicBezTo>
                    <a:pt x="174" y="311"/>
                    <a:pt x="177" y="308"/>
                    <a:pt x="176" y="305"/>
                  </a:cubicBezTo>
                  <a:cubicBezTo>
                    <a:pt x="176" y="302"/>
                    <a:pt x="174" y="300"/>
                    <a:pt x="171" y="301"/>
                  </a:cubicBezTo>
                  <a:cubicBezTo>
                    <a:pt x="168" y="301"/>
                    <a:pt x="165" y="301"/>
                    <a:pt x="162" y="301"/>
                  </a:cubicBezTo>
                  <a:cubicBezTo>
                    <a:pt x="163" y="292"/>
                    <a:pt x="163" y="292"/>
                    <a:pt x="163" y="292"/>
                  </a:cubicBezTo>
                  <a:cubicBezTo>
                    <a:pt x="173" y="197"/>
                    <a:pt x="173" y="197"/>
                    <a:pt x="173" y="197"/>
                  </a:cubicBezTo>
                  <a:cubicBezTo>
                    <a:pt x="185" y="200"/>
                    <a:pt x="185" y="200"/>
                    <a:pt x="185" y="200"/>
                  </a:cubicBezTo>
                  <a:cubicBezTo>
                    <a:pt x="186" y="200"/>
                    <a:pt x="186" y="200"/>
                    <a:pt x="186" y="200"/>
                  </a:cubicBezTo>
                  <a:cubicBezTo>
                    <a:pt x="197" y="202"/>
                    <a:pt x="197" y="202"/>
                    <a:pt x="197" y="202"/>
                  </a:cubicBezTo>
                  <a:cubicBezTo>
                    <a:pt x="200" y="203"/>
                    <a:pt x="202" y="201"/>
                    <a:pt x="203" y="198"/>
                  </a:cubicBezTo>
                  <a:cubicBezTo>
                    <a:pt x="204" y="196"/>
                    <a:pt x="202" y="193"/>
                    <a:pt x="199" y="192"/>
                  </a:cubicBezTo>
                  <a:cubicBezTo>
                    <a:pt x="195" y="191"/>
                    <a:pt x="195" y="191"/>
                    <a:pt x="195" y="191"/>
                  </a:cubicBezTo>
                  <a:cubicBezTo>
                    <a:pt x="198" y="187"/>
                    <a:pt x="202" y="181"/>
                    <a:pt x="206" y="176"/>
                  </a:cubicBezTo>
                  <a:cubicBezTo>
                    <a:pt x="211" y="184"/>
                    <a:pt x="216" y="192"/>
                    <a:pt x="221" y="200"/>
                  </a:cubicBezTo>
                  <a:cubicBezTo>
                    <a:pt x="245" y="236"/>
                    <a:pt x="271" y="274"/>
                    <a:pt x="305" y="302"/>
                  </a:cubicBezTo>
                  <a:cubicBezTo>
                    <a:pt x="308" y="305"/>
                    <a:pt x="310" y="305"/>
                    <a:pt x="312" y="305"/>
                  </a:cubicBezTo>
                  <a:cubicBezTo>
                    <a:pt x="314" y="305"/>
                    <a:pt x="316" y="305"/>
                    <a:pt x="317" y="304"/>
                  </a:cubicBezTo>
                  <a:cubicBezTo>
                    <a:pt x="319" y="303"/>
                    <a:pt x="322" y="299"/>
                    <a:pt x="320" y="292"/>
                  </a:cubicBezTo>
                  <a:cubicBezTo>
                    <a:pt x="308" y="256"/>
                    <a:pt x="299" y="218"/>
                    <a:pt x="292" y="180"/>
                  </a:cubicBezTo>
                  <a:cubicBezTo>
                    <a:pt x="290" y="170"/>
                    <a:pt x="289" y="159"/>
                    <a:pt x="288" y="149"/>
                  </a:cubicBezTo>
                  <a:cubicBezTo>
                    <a:pt x="304" y="148"/>
                    <a:pt x="318" y="147"/>
                    <a:pt x="324" y="146"/>
                  </a:cubicBezTo>
                  <a:cubicBezTo>
                    <a:pt x="326" y="146"/>
                    <a:pt x="328" y="145"/>
                    <a:pt x="329" y="142"/>
                  </a:cubicBezTo>
                  <a:cubicBezTo>
                    <a:pt x="332" y="128"/>
                    <a:pt x="332" y="128"/>
                    <a:pt x="332" y="128"/>
                  </a:cubicBezTo>
                  <a:cubicBezTo>
                    <a:pt x="407" y="149"/>
                    <a:pt x="407" y="149"/>
                    <a:pt x="407" y="149"/>
                  </a:cubicBezTo>
                  <a:cubicBezTo>
                    <a:pt x="407" y="149"/>
                    <a:pt x="408" y="149"/>
                    <a:pt x="408" y="149"/>
                  </a:cubicBezTo>
                  <a:cubicBezTo>
                    <a:pt x="411" y="149"/>
                    <a:pt x="413" y="148"/>
                    <a:pt x="413" y="145"/>
                  </a:cubicBezTo>
                  <a:cubicBezTo>
                    <a:pt x="414" y="142"/>
                    <a:pt x="413" y="139"/>
                    <a:pt x="410" y="139"/>
                  </a:cubicBezTo>
                  <a:cubicBezTo>
                    <a:pt x="334" y="118"/>
                    <a:pt x="334" y="118"/>
                    <a:pt x="334" y="118"/>
                  </a:cubicBezTo>
                  <a:cubicBezTo>
                    <a:pt x="336" y="110"/>
                    <a:pt x="336" y="110"/>
                    <a:pt x="336" y="110"/>
                  </a:cubicBezTo>
                  <a:cubicBezTo>
                    <a:pt x="340" y="93"/>
                    <a:pt x="340" y="93"/>
                    <a:pt x="340" y="93"/>
                  </a:cubicBezTo>
                  <a:cubicBezTo>
                    <a:pt x="414" y="109"/>
                    <a:pt x="414" y="109"/>
                    <a:pt x="414" y="109"/>
                  </a:cubicBezTo>
                  <a:cubicBezTo>
                    <a:pt x="417" y="109"/>
                    <a:pt x="420" y="108"/>
                    <a:pt x="420" y="105"/>
                  </a:cubicBezTo>
                  <a:cubicBezTo>
                    <a:pt x="421" y="102"/>
                    <a:pt x="419" y="99"/>
                    <a:pt x="416" y="98"/>
                  </a:cubicBezTo>
                  <a:close/>
                  <a:moveTo>
                    <a:pt x="95" y="293"/>
                  </a:moveTo>
                  <a:cubicBezTo>
                    <a:pt x="85" y="289"/>
                    <a:pt x="73" y="284"/>
                    <a:pt x="60" y="277"/>
                  </a:cubicBezTo>
                  <a:cubicBezTo>
                    <a:pt x="85" y="220"/>
                    <a:pt x="85" y="220"/>
                    <a:pt x="85" y="220"/>
                  </a:cubicBezTo>
                  <a:cubicBezTo>
                    <a:pt x="104" y="180"/>
                    <a:pt x="104" y="180"/>
                    <a:pt x="104" y="180"/>
                  </a:cubicBezTo>
                  <a:cubicBezTo>
                    <a:pt x="125" y="185"/>
                    <a:pt x="125" y="185"/>
                    <a:pt x="125" y="185"/>
                  </a:cubicBezTo>
                  <a:lnTo>
                    <a:pt x="95" y="293"/>
                  </a:lnTo>
                  <a:close/>
                  <a:moveTo>
                    <a:pt x="152" y="301"/>
                  </a:moveTo>
                  <a:cubicBezTo>
                    <a:pt x="133" y="302"/>
                    <a:pt x="117" y="300"/>
                    <a:pt x="105" y="297"/>
                  </a:cubicBezTo>
                  <a:cubicBezTo>
                    <a:pt x="129" y="209"/>
                    <a:pt x="129" y="209"/>
                    <a:pt x="129" y="209"/>
                  </a:cubicBezTo>
                  <a:cubicBezTo>
                    <a:pt x="135" y="188"/>
                    <a:pt x="135" y="188"/>
                    <a:pt x="135" y="188"/>
                  </a:cubicBezTo>
                  <a:cubicBezTo>
                    <a:pt x="163" y="194"/>
                    <a:pt x="163" y="194"/>
                    <a:pt x="163" y="194"/>
                  </a:cubicBezTo>
                  <a:lnTo>
                    <a:pt x="152" y="301"/>
                  </a:lnTo>
                  <a:close/>
                  <a:moveTo>
                    <a:pt x="308" y="291"/>
                  </a:moveTo>
                  <a:cubicBezTo>
                    <a:pt x="277" y="265"/>
                    <a:pt x="253" y="230"/>
                    <a:pt x="230" y="194"/>
                  </a:cubicBezTo>
                  <a:cubicBezTo>
                    <a:pt x="225" y="185"/>
                    <a:pt x="219" y="177"/>
                    <a:pt x="213" y="168"/>
                  </a:cubicBezTo>
                  <a:cubicBezTo>
                    <a:pt x="214" y="167"/>
                    <a:pt x="214" y="167"/>
                    <a:pt x="214" y="167"/>
                  </a:cubicBezTo>
                  <a:cubicBezTo>
                    <a:pt x="215" y="166"/>
                    <a:pt x="216" y="165"/>
                    <a:pt x="217" y="164"/>
                  </a:cubicBezTo>
                  <a:cubicBezTo>
                    <a:pt x="217" y="164"/>
                    <a:pt x="217" y="164"/>
                    <a:pt x="217" y="164"/>
                  </a:cubicBezTo>
                  <a:cubicBezTo>
                    <a:pt x="219" y="163"/>
                    <a:pt x="220" y="162"/>
                    <a:pt x="221" y="161"/>
                  </a:cubicBezTo>
                  <a:cubicBezTo>
                    <a:pt x="221" y="161"/>
                    <a:pt x="221" y="161"/>
                    <a:pt x="221" y="161"/>
                  </a:cubicBezTo>
                  <a:cubicBezTo>
                    <a:pt x="222" y="160"/>
                    <a:pt x="223" y="159"/>
                    <a:pt x="224" y="159"/>
                  </a:cubicBezTo>
                  <a:cubicBezTo>
                    <a:pt x="224" y="159"/>
                    <a:pt x="225" y="159"/>
                    <a:pt x="225" y="158"/>
                  </a:cubicBezTo>
                  <a:cubicBezTo>
                    <a:pt x="226" y="158"/>
                    <a:pt x="227" y="157"/>
                    <a:pt x="228" y="157"/>
                  </a:cubicBezTo>
                  <a:cubicBezTo>
                    <a:pt x="228" y="157"/>
                    <a:pt x="228" y="157"/>
                    <a:pt x="229" y="157"/>
                  </a:cubicBezTo>
                  <a:cubicBezTo>
                    <a:pt x="229" y="157"/>
                    <a:pt x="229" y="157"/>
                    <a:pt x="229" y="157"/>
                  </a:cubicBezTo>
                  <a:cubicBezTo>
                    <a:pt x="229" y="157"/>
                    <a:pt x="230" y="156"/>
                    <a:pt x="230" y="156"/>
                  </a:cubicBezTo>
                  <a:cubicBezTo>
                    <a:pt x="230" y="156"/>
                    <a:pt x="230" y="156"/>
                    <a:pt x="230" y="156"/>
                  </a:cubicBezTo>
                  <a:cubicBezTo>
                    <a:pt x="231" y="156"/>
                    <a:pt x="231" y="156"/>
                    <a:pt x="231" y="156"/>
                  </a:cubicBezTo>
                  <a:cubicBezTo>
                    <a:pt x="232" y="156"/>
                    <a:pt x="232" y="156"/>
                    <a:pt x="232" y="156"/>
                  </a:cubicBezTo>
                  <a:cubicBezTo>
                    <a:pt x="232" y="156"/>
                    <a:pt x="233" y="156"/>
                    <a:pt x="233" y="156"/>
                  </a:cubicBezTo>
                  <a:cubicBezTo>
                    <a:pt x="233" y="156"/>
                    <a:pt x="234" y="155"/>
                    <a:pt x="234" y="155"/>
                  </a:cubicBezTo>
                  <a:cubicBezTo>
                    <a:pt x="234" y="155"/>
                    <a:pt x="235" y="155"/>
                    <a:pt x="235" y="155"/>
                  </a:cubicBezTo>
                  <a:cubicBezTo>
                    <a:pt x="235" y="155"/>
                    <a:pt x="236" y="155"/>
                    <a:pt x="236" y="155"/>
                  </a:cubicBezTo>
                  <a:cubicBezTo>
                    <a:pt x="236" y="155"/>
                    <a:pt x="237" y="155"/>
                    <a:pt x="238" y="155"/>
                  </a:cubicBezTo>
                  <a:cubicBezTo>
                    <a:pt x="238" y="155"/>
                    <a:pt x="238" y="155"/>
                    <a:pt x="238" y="155"/>
                  </a:cubicBezTo>
                  <a:cubicBezTo>
                    <a:pt x="239" y="154"/>
                    <a:pt x="240" y="154"/>
                    <a:pt x="240" y="154"/>
                  </a:cubicBezTo>
                  <a:cubicBezTo>
                    <a:pt x="240" y="154"/>
                    <a:pt x="241" y="154"/>
                    <a:pt x="241" y="154"/>
                  </a:cubicBezTo>
                  <a:cubicBezTo>
                    <a:pt x="242" y="154"/>
                    <a:pt x="242" y="154"/>
                    <a:pt x="243" y="154"/>
                  </a:cubicBezTo>
                  <a:cubicBezTo>
                    <a:pt x="244" y="154"/>
                    <a:pt x="244" y="154"/>
                    <a:pt x="244" y="154"/>
                  </a:cubicBezTo>
                  <a:cubicBezTo>
                    <a:pt x="245" y="154"/>
                    <a:pt x="246" y="153"/>
                    <a:pt x="247" y="153"/>
                  </a:cubicBezTo>
                  <a:cubicBezTo>
                    <a:pt x="247" y="153"/>
                    <a:pt x="247" y="153"/>
                    <a:pt x="247" y="153"/>
                  </a:cubicBezTo>
                  <a:cubicBezTo>
                    <a:pt x="248" y="153"/>
                    <a:pt x="249" y="153"/>
                    <a:pt x="251" y="153"/>
                  </a:cubicBezTo>
                  <a:cubicBezTo>
                    <a:pt x="251" y="153"/>
                    <a:pt x="251" y="153"/>
                    <a:pt x="251" y="153"/>
                  </a:cubicBezTo>
                  <a:cubicBezTo>
                    <a:pt x="252" y="152"/>
                    <a:pt x="254" y="152"/>
                    <a:pt x="255" y="152"/>
                  </a:cubicBezTo>
                  <a:cubicBezTo>
                    <a:pt x="255" y="152"/>
                    <a:pt x="255" y="152"/>
                    <a:pt x="255" y="152"/>
                  </a:cubicBezTo>
                  <a:cubicBezTo>
                    <a:pt x="261" y="151"/>
                    <a:pt x="269" y="151"/>
                    <a:pt x="278" y="150"/>
                  </a:cubicBezTo>
                  <a:cubicBezTo>
                    <a:pt x="278" y="161"/>
                    <a:pt x="280" y="171"/>
                    <a:pt x="282" y="181"/>
                  </a:cubicBezTo>
                  <a:cubicBezTo>
                    <a:pt x="288" y="219"/>
                    <a:pt x="297" y="256"/>
                    <a:pt x="308" y="291"/>
                  </a:cubicBezTo>
                  <a:close/>
                  <a:moveTo>
                    <a:pt x="283" y="139"/>
                  </a:moveTo>
                  <a:cubicBezTo>
                    <a:pt x="283" y="139"/>
                    <a:pt x="283" y="139"/>
                    <a:pt x="283" y="139"/>
                  </a:cubicBezTo>
                  <a:cubicBezTo>
                    <a:pt x="251" y="141"/>
                    <a:pt x="232" y="144"/>
                    <a:pt x="224" y="147"/>
                  </a:cubicBezTo>
                  <a:cubicBezTo>
                    <a:pt x="223" y="147"/>
                    <a:pt x="223" y="148"/>
                    <a:pt x="222" y="148"/>
                  </a:cubicBezTo>
                  <a:cubicBezTo>
                    <a:pt x="217" y="151"/>
                    <a:pt x="211" y="155"/>
                    <a:pt x="206" y="160"/>
                  </a:cubicBezTo>
                  <a:cubicBezTo>
                    <a:pt x="205" y="161"/>
                    <a:pt x="204" y="162"/>
                    <a:pt x="203" y="163"/>
                  </a:cubicBezTo>
                  <a:cubicBezTo>
                    <a:pt x="203" y="163"/>
                    <a:pt x="203" y="163"/>
                    <a:pt x="203" y="163"/>
                  </a:cubicBezTo>
                  <a:cubicBezTo>
                    <a:pt x="194" y="173"/>
                    <a:pt x="188" y="183"/>
                    <a:pt x="184" y="188"/>
                  </a:cubicBezTo>
                  <a:cubicBezTo>
                    <a:pt x="170" y="185"/>
                    <a:pt x="170" y="185"/>
                    <a:pt x="170" y="185"/>
                  </a:cubicBezTo>
                  <a:cubicBezTo>
                    <a:pt x="133" y="176"/>
                    <a:pt x="133" y="176"/>
                    <a:pt x="133" y="176"/>
                  </a:cubicBezTo>
                  <a:cubicBezTo>
                    <a:pt x="102" y="169"/>
                    <a:pt x="102" y="169"/>
                    <a:pt x="102" y="169"/>
                  </a:cubicBezTo>
                  <a:cubicBezTo>
                    <a:pt x="89" y="166"/>
                    <a:pt x="89" y="166"/>
                    <a:pt x="89" y="166"/>
                  </a:cubicBezTo>
                  <a:cubicBezTo>
                    <a:pt x="87" y="155"/>
                    <a:pt x="74" y="125"/>
                    <a:pt x="15" y="105"/>
                  </a:cubicBezTo>
                  <a:cubicBezTo>
                    <a:pt x="15" y="93"/>
                    <a:pt x="15" y="49"/>
                    <a:pt x="38" y="18"/>
                  </a:cubicBezTo>
                  <a:cubicBezTo>
                    <a:pt x="59" y="18"/>
                    <a:pt x="209" y="15"/>
                    <a:pt x="333" y="78"/>
                  </a:cubicBezTo>
                  <a:cubicBezTo>
                    <a:pt x="331" y="85"/>
                    <a:pt x="331" y="85"/>
                    <a:pt x="331" y="85"/>
                  </a:cubicBezTo>
                  <a:cubicBezTo>
                    <a:pt x="331" y="85"/>
                    <a:pt x="331" y="85"/>
                    <a:pt x="331" y="85"/>
                  </a:cubicBezTo>
                  <a:cubicBezTo>
                    <a:pt x="330" y="92"/>
                    <a:pt x="330" y="92"/>
                    <a:pt x="330" y="92"/>
                  </a:cubicBezTo>
                  <a:cubicBezTo>
                    <a:pt x="319" y="136"/>
                    <a:pt x="319" y="136"/>
                    <a:pt x="319" y="136"/>
                  </a:cubicBezTo>
                  <a:cubicBezTo>
                    <a:pt x="311" y="137"/>
                    <a:pt x="297" y="137"/>
                    <a:pt x="283" y="1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1" name="Google Shape;1731;p49"/>
            <p:cNvSpPr/>
            <p:nvPr/>
          </p:nvSpPr>
          <p:spPr>
            <a:xfrm>
              <a:off x="8048532" y="2417786"/>
              <a:ext cx="194058" cy="106595"/>
            </a:xfrm>
            <a:custGeom>
              <a:avLst/>
              <a:gdLst/>
              <a:ahLst/>
              <a:cxnLst/>
              <a:rect l="l" t="t" r="r" b="b"/>
              <a:pathLst>
                <a:path w="90" h="49" extrusionOk="0">
                  <a:moveTo>
                    <a:pt x="84" y="49"/>
                  </a:moveTo>
                  <a:cubicBezTo>
                    <a:pt x="84" y="49"/>
                    <a:pt x="84" y="49"/>
                    <a:pt x="83" y="49"/>
                  </a:cubicBezTo>
                  <a:cubicBezTo>
                    <a:pt x="4" y="32"/>
                    <a:pt x="4" y="32"/>
                    <a:pt x="4" y="32"/>
                  </a:cubicBezTo>
                  <a:cubicBezTo>
                    <a:pt x="3" y="32"/>
                    <a:pt x="2" y="31"/>
                    <a:pt x="1" y="30"/>
                  </a:cubicBezTo>
                  <a:cubicBezTo>
                    <a:pt x="0" y="28"/>
                    <a:pt x="0" y="27"/>
                    <a:pt x="0" y="25"/>
                  </a:cubicBezTo>
                  <a:cubicBezTo>
                    <a:pt x="5" y="5"/>
                    <a:pt x="5" y="5"/>
                    <a:pt x="5" y="5"/>
                  </a:cubicBezTo>
                  <a:cubicBezTo>
                    <a:pt x="6" y="2"/>
                    <a:pt x="9" y="0"/>
                    <a:pt x="12" y="1"/>
                  </a:cubicBezTo>
                  <a:cubicBezTo>
                    <a:pt x="14" y="1"/>
                    <a:pt x="16" y="4"/>
                    <a:pt x="16" y="7"/>
                  </a:cubicBezTo>
                  <a:cubicBezTo>
                    <a:pt x="12" y="23"/>
                    <a:pt x="12" y="23"/>
                    <a:pt x="12" y="23"/>
                  </a:cubicBezTo>
                  <a:cubicBezTo>
                    <a:pt x="85" y="38"/>
                    <a:pt x="85" y="38"/>
                    <a:pt x="85" y="38"/>
                  </a:cubicBezTo>
                  <a:cubicBezTo>
                    <a:pt x="88" y="39"/>
                    <a:pt x="90" y="42"/>
                    <a:pt x="89" y="45"/>
                  </a:cubicBezTo>
                  <a:cubicBezTo>
                    <a:pt x="89" y="47"/>
                    <a:pt x="87" y="49"/>
                    <a:pt x="84" y="49"/>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2" name="Google Shape;1732;p49"/>
            <p:cNvSpPr/>
            <p:nvPr/>
          </p:nvSpPr>
          <p:spPr>
            <a:xfrm>
              <a:off x="6995340" y="3253233"/>
              <a:ext cx="776228" cy="410891"/>
            </a:xfrm>
            <a:custGeom>
              <a:avLst/>
              <a:gdLst/>
              <a:ahLst/>
              <a:cxnLst/>
              <a:rect l="l" t="t" r="r" b="b"/>
              <a:pathLst>
                <a:path w="359" h="190" extrusionOk="0">
                  <a:moveTo>
                    <a:pt x="353" y="190"/>
                  </a:moveTo>
                  <a:cubicBezTo>
                    <a:pt x="351" y="190"/>
                    <a:pt x="349" y="188"/>
                    <a:pt x="348" y="186"/>
                  </a:cubicBezTo>
                  <a:cubicBezTo>
                    <a:pt x="335" y="114"/>
                    <a:pt x="279" y="53"/>
                    <a:pt x="210" y="32"/>
                  </a:cubicBezTo>
                  <a:cubicBezTo>
                    <a:pt x="140" y="11"/>
                    <a:pt x="60" y="33"/>
                    <a:pt x="10" y="86"/>
                  </a:cubicBezTo>
                  <a:cubicBezTo>
                    <a:pt x="8" y="88"/>
                    <a:pt x="4" y="88"/>
                    <a:pt x="2" y="86"/>
                  </a:cubicBezTo>
                  <a:cubicBezTo>
                    <a:pt x="0" y="84"/>
                    <a:pt x="0" y="81"/>
                    <a:pt x="2" y="79"/>
                  </a:cubicBezTo>
                  <a:cubicBezTo>
                    <a:pt x="55" y="23"/>
                    <a:pt x="139" y="0"/>
                    <a:pt x="212" y="22"/>
                  </a:cubicBezTo>
                  <a:cubicBezTo>
                    <a:pt x="286" y="44"/>
                    <a:pt x="345" y="109"/>
                    <a:pt x="358" y="184"/>
                  </a:cubicBezTo>
                  <a:cubicBezTo>
                    <a:pt x="359" y="187"/>
                    <a:pt x="357" y="189"/>
                    <a:pt x="354" y="190"/>
                  </a:cubicBezTo>
                  <a:cubicBezTo>
                    <a:pt x="354" y="190"/>
                    <a:pt x="354" y="190"/>
                    <a:pt x="353" y="19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3" name="Google Shape;1733;p49"/>
            <p:cNvSpPr/>
            <p:nvPr/>
          </p:nvSpPr>
          <p:spPr>
            <a:xfrm>
              <a:off x="5209650" y="597475"/>
              <a:ext cx="1889553" cy="2884435"/>
            </a:xfrm>
            <a:custGeom>
              <a:avLst/>
              <a:gdLst/>
              <a:ahLst/>
              <a:cxnLst/>
              <a:rect l="l" t="t" r="r" b="b"/>
              <a:pathLst>
                <a:path w="874" h="1334" extrusionOk="0">
                  <a:moveTo>
                    <a:pt x="821" y="395"/>
                  </a:moveTo>
                  <a:cubicBezTo>
                    <a:pt x="816" y="375"/>
                    <a:pt x="801" y="368"/>
                    <a:pt x="785" y="374"/>
                  </a:cubicBezTo>
                  <a:cubicBezTo>
                    <a:pt x="785" y="374"/>
                    <a:pt x="785" y="374"/>
                    <a:pt x="785" y="374"/>
                  </a:cubicBezTo>
                  <a:cubicBezTo>
                    <a:pt x="785" y="374"/>
                    <a:pt x="733" y="324"/>
                    <a:pt x="700" y="309"/>
                  </a:cubicBezTo>
                  <a:cubicBezTo>
                    <a:pt x="668" y="294"/>
                    <a:pt x="598" y="297"/>
                    <a:pt x="572" y="320"/>
                  </a:cubicBezTo>
                  <a:cubicBezTo>
                    <a:pt x="553" y="337"/>
                    <a:pt x="525" y="390"/>
                    <a:pt x="510" y="419"/>
                  </a:cubicBezTo>
                  <a:cubicBezTo>
                    <a:pt x="486" y="341"/>
                    <a:pt x="486" y="341"/>
                    <a:pt x="486" y="341"/>
                  </a:cubicBezTo>
                  <a:cubicBezTo>
                    <a:pt x="486" y="341"/>
                    <a:pt x="473" y="270"/>
                    <a:pt x="478" y="157"/>
                  </a:cubicBezTo>
                  <a:cubicBezTo>
                    <a:pt x="482" y="44"/>
                    <a:pt x="435" y="0"/>
                    <a:pt x="409" y="12"/>
                  </a:cubicBezTo>
                  <a:cubicBezTo>
                    <a:pt x="383" y="23"/>
                    <a:pt x="378" y="227"/>
                    <a:pt x="374" y="258"/>
                  </a:cubicBezTo>
                  <a:cubicBezTo>
                    <a:pt x="371" y="289"/>
                    <a:pt x="396" y="454"/>
                    <a:pt x="396" y="454"/>
                  </a:cubicBezTo>
                  <a:cubicBezTo>
                    <a:pt x="359" y="354"/>
                    <a:pt x="359" y="354"/>
                    <a:pt x="359" y="354"/>
                  </a:cubicBezTo>
                  <a:cubicBezTo>
                    <a:pt x="359" y="354"/>
                    <a:pt x="360" y="230"/>
                    <a:pt x="347" y="150"/>
                  </a:cubicBezTo>
                  <a:cubicBezTo>
                    <a:pt x="335" y="70"/>
                    <a:pt x="288" y="47"/>
                    <a:pt x="270" y="57"/>
                  </a:cubicBezTo>
                  <a:cubicBezTo>
                    <a:pt x="252" y="68"/>
                    <a:pt x="249" y="338"/>
                    <a:pt x="246" y="364"/>
                  </a:cubicBezTo>
                  <a:cubicBezTo>
                    <a:pt x="242" y="389"/>
                    <a:pt x="285" y="497"/>
                    <a:pt x="287" y="502"/>
                  </a:cubicBezTo>
                  <a:cubicBezTo>
                    <a:pt x="283" y="496"/>
                    <a:pt x="148" y="292"/>
                    <a:pt x="81" y="239"/>
                  </a:cubicBezTo>
                  <a:cubicBezTo>
                    <a:pt x="13" y="185"/>
                    <a:pt x="0" y="251"/>
                    <a:pt x="0" y="251"/>
                  </a:cubicBezTo>
                  <a:cubicBezTo>
                    <a:pt x="34" y="292"/>
                    <a:pt x="239" y="678"/>
                    <a:pt x="239" y="678"/>
                  </a:cubicBezTo>
                  <a:cubicBezTo>
                    <a:pt x="359" y="990"/>
                    <a:pt x="359" y="990"/>
                    <a:pt x="359" y="990"/>
                  </a:cubicBezTo>
                  <a:cubicBezTo>
                    <a:pt x="360" y="1016"/>
                    <a:pt x="372" y="1049"/>
                    <a:pt x="372" y="1049"/>
                  </a:cubicBezTo>
                  <a:cubicBezTo>
                    <a:pt x="379" y="1305"/>
                    <a:pt x="379" y="1305"/>
                    <a:pt x="379" y="1305"/>
                  </a:cubicBezTo>
                  <a:cubicBezTo>
                    <a:pt x="379" y="1305"/>
                    <a:pt x="393" y="1308"/>
                    <a:pt x="416" y="1313"/>
                  </a:cubicBezTo>
                  <a:cubicBezTo>
                    <a:pt x="416" y="1313"/>
                    <a:pt x="416" y="1313"/>
                    <a:pt x="416" y="1313"/>
                  </a:cubicBezTo>
                  <a:cubicBezTo>
                    <a:pt x="468" y="1322"/>
                    <a:pt x="564" y="1334"/>
                    <a:pt x="638" y="1311"/>
                  </a:cubicBezTo>
                  <a:cubicBezTo>
                    <a:pt x="704" y="1291"/>
                    <a:pt x="760" y="1244"/>
                    <a:pt x="792" y="1212"/>
                  </a:cubicBezTo>
                  <a:cubicBezTo>
                    <a:pt x="811" y="1192"/>
                    <a:pt x="822" y="1178"/>
                    <a:pt x="822" y="1178"/>
                  </a:cubicBezTo>
                  <a:cubicBezTo>
                    <a:pt x="695" y="976"/>
                    <a:pt x="695" y="976"/>
                    <a:pt x="695" y="976"/>
                  </a:cubicBezTo>
                  <a:cubicBezTo>
                    <a:pt x="695" y="976"/>
                    <a:pt x="712" y="948"/>
                    <a:pt x="688" y="928"/>
                  </a:cubicBezTo>
                  <a:cubicBezTo>
                    <a:pt x="688" y="928"/>
                    <a:pt x="712" y="855"/>
                    <a:pt x="743" y="812"/>
                  </a:cubicBezTo>
                  <a:cubicBezTo>
                    <a:pt x="773" y="769"/>
                    <a:pt x="811" y="739"/>
                    <a:pt x="827" y="696"/>
                  </a:cubicBezTo>
                  <a:cubicBezTo>
                    <a:pt x="842" y="653"/>
                    <a:pt x="850" y="589"/>
                    <a:pt x="862" y="555"/>
                  </a:cubicBezTo>
                  <a:cubicBezTo>
                    <a:pt x="874" y="520"/>
                    <a:pt x="829" y="437"/>
                    <a:pt x="821" y="395"/>
                  </a:cubicBezTo>
                  <a:close/>
                  <a:moveTo>
                    <a:pt x="748" y="422"/>
                  </a:moveTo>
                  <a:cubicBezTo>
                    <a:pt x="736" y="473"/>
                    <a:pt x="743" y="532"/>
                    <a:pt x="743" y="532"/>
                  </a:cubicBezTo>
                  <a:cubicBezTo>
                    <a:pt x="687" y="626"/>
                    <a:pt x="687" y="626"/>
                    <a:pt x="687" y="626"/>
                  </a:cubicBezTo>
                  <a:cubicBezTo>
                    <a:pt x="687" y="626"/>
                    <a:pt x="654" y="594"/>
                    <a:pt x="635" y="578"/>
                  </a:cubicBezTo>
                  <a:cubicBezTo>
                    <a:pt x="635" y="578"/>
                    <a:pt x="642" y="523"/>
                    <a:pt x="631" y="487"/>
                  </a:cubicBezTo>
                  <a:cubicBezTo>
                    <a:pt x="637" y="432"/>
                    <a:pt x="637" y="432"/>
                    <a:pt x="637" y="432"/>
                  </a:cubicBezTo>
                  <a:cubicBezTo>
                    <a:pt x="637" y="432"/>
                    <a:pt x="657" y="426"/>
                    <a:pt x="672" y="411"/>
                  </a:cubicBezTo>
                  <a:cubicBezTo>
                    <a:pt x="672" y="411"/>
                    <a:pt x="736" y="426"/>
                    <a:pt x="751" y="412"/>
                  </a:cubicBezTo>
                  <a:cubicBezTo>
                    <a:pt x="750" y="415"/>
                    <a:pt x="749" y="418"/>
                    <a:pt x="748" y="4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4" name="Google Shape;1734;p49"/>
            <p:cNvSpPr/>
            <p:nvPr/>
          </p:nvSpPr>
          <p:spPr>
            <a:xfrm>
              <a:off x="6108872" y="3218613"/>
              <a:ext cx="1236317" cy="1286426"/>
            </a:xfrm>
            <a:custGeom>
              <a:avLst/>
              <a:gdLst/>
              <a:ahLst/>
              <a:cxnLst/>
              <a:rect l="l" t="t" r="r" b="b"/>
              <a:pathLst>
                <a:path w="572" h="595" extrusionOk="0">
                  <a:moveTo>
                    <a:pt x="572" y="523"/>
                  </a:moveTo>
                  <a:cubicBezTo>
                    <a:pt x="92" y="595"/>
                    <a:pt x="92" y="595"/>
                    <a:pt x="92" y="595"/>
                  </a:cubicBezTo>
                  <a:cubicBezTo>
                    <a:pt x="0" y="101"/>
                    <a:pt x="0" y="101"/>
                    <a:pt x="0" y="101"/>
                  </a:cubicBezTo>
                  <a:cubicBezTo>
                    <a:pt x="0" y="101"/>
                    <a:pt x="0" y="101"/>
                    <a:pt x="0" y="101"/>
                  </a:cubicBezTo>
                  <a:cubicBezTo>
                    <a:pt x="52" y="110"/>
                    <a:pt x="148" y="122"/>
                    <a:pt x="222" y="99"/>
                  </a:cubicBezTo>
                  <a:cubicBezTo>
                    <a:pt x="288" y="79"/>
                    <a:pt x="344" y="32"/>
                    <a:pt x="376" y="0"/>
                  </a:cubicBezTo>
                  <a:lnTo>
                    <a:pt x="572" y="5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5" name="Google Shape;1735;p49"/>
            <p:cNvSpPr/>
            <p:nvPr/>
          </p:nvSpPr>
          <p:spPr>
            <a:xfrm>
              <a:off x="6097940" y="3423603"/>
              <a:ext cx="222300" cy="1092369"/>
            </a:xfrm>
            <a:custGeom>
              <a:avLst/>
              <a:gdLst/>
              <a:ahLst/>
              <a:cxnLst/>
              <a:rect l="l" t="t" r="r" b="b"/>
              <a:pathLst>
                <a:path w="103" h="505" extrusionOk="0">
                  <a:moveTo>
                    <a:pt x="97" y="505"/>
                  </a:moveTo>
                  <a:cubicBezTo>
                    <a:pt x="95" y="505"/>
                    <a:pt x="92" y="503"/>
                    <a:pt x="92" y="501"/>
                  </a:cubicBezTo>
                  <a:cubicBezTo>
                    <a:pt x="0" y="7"/>
                    <a:pt x="0" y="7"/>
                    <a:pt x="0" y="7"/>
                  </a:cubicBezTo>
                  <a:cubicBezTo>
                    <a:pt x="0" y="4"/>
                    <a:pt x="1" y="1"/>
                    <a:pt x="4" y="0"/>
                  </a:cubicBezTo>
                  <a:cubicBezTo>
                    <a:pt x="7" y="0"/>
                    <a:pt x="10" y="1"/>
                    <a:pt x="10" y="4"/>
                  </a:cubicBezTo>
                  <a:cubicBezTo>
                    <a:pt x="10" y="4"/>
                    <a:pt x="10" y="5"/>
                    <a:pt x="11" y="5"/>
                  </a:cubicBezTo>
                  <a:cubicBezTo>
                    <a:pt x="102" y="499"/>
                    <a:pt x="102" y="499"/>
                    <a:pt x="102" y="499"/>
                  </a:cubicBezTo>
                  <a:cubicBezTo>
                    <a:pt x="103" y="502"/>
                    <a:pt x="101" y="505"/>
                    <a:pt x="98" y="505"/>
                  </a:cubicBezTo>
                  <a:cubicBezTo>
                    <a:pt x="98" y="505"/>
                    <a:pt x="97" y="505"/>
                    <a:pt x="97" y="50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6" name="Google Shape;1736;p49"/>
            <p:cNvSpPr/>
            <p:nvPr/>
          </p:nvSpPr>
          <p:spPr>
            <a:xfrm>
              <a:off x="6908789" y="3204947"/>
              <a:ext cx="450067" cy="1155232"/>
            </a:xfrm>
            <a:custGeom>
              <a:avLst/>
              <a:gdLst/>
              <a:ahLst/>
              <a:cxnLst/>
              <a:rect l="l" t="t" r="r" b="b"/>
              <a:pathLst>
                <a:path w="208" h="534" extrusionOk="0">
                  <a:moveTo>
                    <a:pt x="202" y="534"/>
                  </a:moveTo>
                  <a:cubicBezTo>
                    <a:pt x="200" y="534"/>
                    <a:pt x="198" y="533"/>
                    <a:pt x="197" y="531"/>
                  </a:cubicBezTo>
                  <a:cubicBezTo>
                    <a:pt x="1" y="8"/>
                    <a:pt x="1" y="8"/>
                    <a:pt x="1" y="8"/>
                  </a:cubicBezTo>
                  <a:cubicBezTo>
                    <a:pt x="0" y="5"/>
                    <a:pt x="1" y="2"/>
                    <a:pt x="4" y="1"/>
                  </a:cubicBezTo>
                  <a:cubicBezTo>
                    <a:pt x="7" y="0"/>
                    <a:pt x="10" y="1"/>
                    <a:pt x="11" y="4"/>
                  </a:cubicBezTo>
                  <a:cubicBezTo>
                    <a:pt x="207" y="527"/>
                    <a:pt x="207" y="527"/>
                    <a:pt x="207" y="527"/>
                  </a:cubicBezTo>
                  <a:cubicBezTo>
                    <a:pt x="208" y="530"/>
                    <a:pt x="206" y="533"/>
                    <a:pt x="204" y="534"/>
                  </a:cubicBezTo>
                  <a:cubicBezTo>
                    <a:pt x="203" y="534"/>
                    <a:pt x="202" y="534"/>
                    <a:pt x="202" y="5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7" name="Google Shape;1737;p49"/>
            <p:cNvSpPr/>
            <p:nvPr/>
          </p:nvSpPr>
          <p:spPr>
            <a:xfrm>
              <a:off x="5693426" y="1474832"/>
              <a:ext cx="542996" cy="316140"/>
            </a:xfrm>
            <a:custGeom>
              <a:avLst/>
              <a:gdLst/>
              <a:ahLst/>
              <a:cxnLst/>
              <a:rect l="l" t="t" r="r" b="b"/>
              <a:pathLst>
                <a:path w="251" h="146" extrusionOk="0">
                  <a:moveTo>
                    <a:pt x="6" y="146"/>
                  </a:moveTo>
                  <a:cubicBezTo>
                    <a:pt x="4" y="146"/>
                    <a:pt x="2" y="145"/>
                    <a:pt x="1" y="144"/>
                  </a:cubicBezTo>
                  <a:cubicBezTo>
                    <a:pt x="0" y="141"/>
                    <a:pt x="0" y="138"/>
                    <a:pt x="3" y="136"/>
                  </a:cubicBezTo>
                  <a:cubicBezTo>
                    <a:pt x="78" y="84"/>
                    <a:pt x="159" y="38"/>
                    <a:pt x="243" y="1"/>
                  </a:cubicBezTo>
                  <a:cubicBezTo>
                    <a:pt x="246" y="0"/>
                    <a:pt x="249" y="1"/>
                    <a:pt x="250" y="4"/>
                  </a:cubicBezTo>
                  <a:cubicBezTo>
                    <a:pt x="251" y="7"/>
                    <a:pt x="250" y="10"/>
                    <a:pt x="247" y="11"/>
                  </a:cubicBezTo>
                  <a:cubicBezTo>
                    <a:pt x="164" y="48"/>
                    <a:pt x="84" y="93"/>
                    <a:pt x="9" y="145"/>
                  </a:cubicBezTo>
                  <a:cubicBezTo>
                    <a:pt x="8" y="146"/>
                    <a:pt x="7" y="146"/>
                    <a:pt x="6" y="14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8" name="Google Shape;1738;p49"/>
            <p:cNvSpPr/>
            <p:nvPr/>
          </p:nvSpPr>
          <p:spPr>
            <a:xfrm>
              <a:off x="6441411" y="1433834"/>
              <a:ext cx="138482" cy="112972"/>
            </a:xfrm>
            <a:custGeom>
              <a:avLst/>
              <a:gdLst/>
              <a:ahLst/>
              <a:cxnLst/>
              <a:rect l="l" t="t" r="r" b="b"/>
              <a:pathLst>
                <a:path w="64" h="52" extrusionOk="0">
                  <a:moveTo>
                    <a:pt x="58" y="52"/>
                  </a:moveTo>
                  <a:cubicBezTo>
                    <a:pt x="57" y="52"/>
                    <a:pt x="56" y="51"/>
                    <a:pt x="55" y="50"/>
                  </a:cubicBezTo>
                  <a:cubicBezTo>
                    <a:pt x="3" y="10"/>
                    <a:pt x="3" y="10"/>
                    <a:pt x="3" y="10"/>
                  </a:cubicBezTo>
                  <a:cubicBezTo>
                    <a:pt x="1" y="8"/>
                    <a:pt x="0" y="5"/>
                    <a:pt x="2" y="3"/>
                  </a:cubicBezTo>
                  <a:cubicBezTo>
                    <a:pt x="4" y="0"/>
                    <a:pt x="7" y="0"/>
                    <a:pt x="10" y="2"/>
                  </a:cubicBezTo>
                  <a:cubicBezTo>
                    <a:pt x="61" y="42"/>
                    <a:pt x="61" y="42"/>
                    <a:pt x="61" y="42"/>
                  </a:cubicBezTo>
                  <a:cubicBezTo>
                    <a:pt x="64" y="44"/>
                    <a:pt x="64" y="47"/>
                    <a:pt x="62" y="50"/>
                  </a:cubicBezTo>
                  <a:cubicBezTo>
                    <a:pt x="61" y="51"/>
                    <a:pt x="60" y="52"/>
                    <a:pt x="58" y="5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9" name="Google Shape;1739;p49"/>
            <p:cNvSpPr/>
            <p:nvPr/>
          </p:nvSpPr>
          <p:spPr>
            <a:xfrm>
              <a:off x="6549829" y="1356393"/>
              <a:ext cx="73797" cy="135749"/>
            </a:xfrm>
            <a:custGeom>
              <a:avLst/>
              <a:gdLst/>
              <a:ahLst/>
              <a:cxnLst/>
              <a:rect l="l" t="t" r="r" b="b"/>
              <a:pathLst>
                <a:path w="34" h="63" extrusionOk="0">
                  <a:moveTo>
                    <a:pt x="28" y="63"/>
                  </a:moveTo>
                  <a:cubicBezTo>
                    <a:pt x="26" y="63"/>
                    <a:pt x="24" y="62"/>
                    <a:pt x="23" y="60"/>
                  </a:cubicBezTo>
                  <a:cubicBezTo>
                    <a:pt x="1" y="8"/>
                    <a:pt x="1" y="8"/>
                    <a:pt x="1" y="8"/>
                  </a:cubicBezTo>
                  <a:cubicBezTo>
                    <a:pt x="0" y="5"/>
                    <a:pt x="1" y="2"/>
                    <a:pt x="4" y="1"/>
                  </a:cubicBezTo>
                  <a:cubicBezTo>
                    <a:pt x="7" y="0"/>
                    <a:pt x="10" y="1"/>
                    <a:pt x="11" y="3"/>
                  </a:cubicBezTo>
                  <a:cubicBezTo>
                    <a:pt x="33" y="55"/>
                    <a:pt x="33" y="55"/>
                    <a:pt x="33" y="55"/>
                  </a:cubicBezTo>
                  <a:cubicBezTo>
                    <a:pt x="34" y="58"/>
                    <a:pt x="33" y="61"/>
                    <a:pt x="30" y="62"/>
                  </a:cubicBezTo>
                  <a:cubicBezTo>
                    <a:pt x="29" y="63"/>
                    <a:pt x="29" y="63"/>
                    <a:pt x="28" y="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0" name="Google Shape;1740;p49"/>
            <p:cNvSpPr/>
            <p:nvPr/>
          </p:nvSpPr>
          <p:spPr>
            <a:xfrm>
              <a:off x="6545273" y="1946764"/>
              <a:ext cx="153971" cy="181302"/>
            </a:xfrm>
            <a:custGeom>
              <a:avLst/>
              <a:gdLst/>
              <a:ahLst/>
              <a:cxnLst/>
              <a:rect l="l" t="t" r="r" b="b"/>
              <a:pathLst>
                <a:path w="71" h="84" extrusionOk="0">
                  <a:moveTo>
                    <a:pt x="6" y="84"/>
                  </a:moveTo>
                  <a:cubicBezTo>
                    <a:pt x="5" y="84"/>
                    <a:pt x="4" y="83"/>
                    <a:pt x="3" y="83"/>
                  </a:cubicBezTo>
                  <a:cubicBezTo>
                    <a:pt x="1" y="81"/>
                    <a:pt x="0" y="78"/>
                    <a:pt x="2" y="75"/>
                  </a:cubicBezTo>
                  <a:cubicBezTo>
                    <a:pt x="19" y="49"/>
                    <a:pt x="39" y="24"/>
                    <a:pt x="62" y="2"/>
                  </a:cubicBezTo>
                  <a:cubicBezTo>
                    <a:pt x="64" y="0"/>
                    <a:pt x="67" y="0"/>
                    <a:pt x="69" y="2"/>
                  </a:cubicBezTo>
                  <a:cubicBezTo>
                    <a:pt x="71" y="5"/>
                    <a:pt x="71" y="8"/>
                    <a:pt x="69" y="10"/>
                  </a:cubicBezTo>
                  <a:cubicBezTo>
                    <a:pt x="47" y="31"/>
                    <a:pt x="28" y="56"/>
                    <a:pt x="11" y="81"/>
                  </a:cubicBezTo>
                  <a:cubicBezTo>
                    <a:pt x="10" y="83"/>
                    <a:pt x="8" y="84"/>
                    <a:pt x="6" y="8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1" name="Google Shape;1741;p49"/>
            <p:cNvSpPr/>
            <p:nvPr/>
          </p:nvSpPr>
          <p:spPr>
            <a:xfrm>
              <a:off x="6499720" y="1935831"/>
              <a:ext cx="143038" cy="88374"/>
            </a:xfrm>
            <a:custGeom>
              <a:avLst/>
              <a:gdLst/>
              <a:ahLst/>
              <a:cxnLst/>
              <a:rect l="l" t="t" r="r" b="b"/>
              <a:pathLst>
                <a:path w="66" h="41" extrusionOk="0">
                  <a:moveTo>
                    <a:pt x="6" y="41"/>
                  </a:moveTo>
                  <a:cubicBezTo>
                    <a:pt x="5" y="41"/>
                    <a:pt x="3" y="40"/>
                    <a:pt x="2" y="38"/>
                  </a:cubicBezTo>
                  <a:cubicBezTo>
                    <a:pt x="0" y="36"/>
                    <a:pt x="1" y="33"/>
                    <a:pt x="4" y="31"/>
                  </a:cubicBezTo>
                  <a:cubicBezTo>
                    <a:pt x="57" y="1"/>
                    <a:pt x="57" y="1"/>
                    <a:pt x="57" y="1"/>
                  </a:cubicBezTo>
                  <a:cubicBezTo>
                    <a:pt x="60" y="0"/>
                    <a:pt x="63" y="1"/>
                    <a:pt x="64" y="3"/>
                  </a:cubicBezTo>
                  <a:cubicBezTo>
                    <a:pt x="66" y="6"/>
                    <a:pt x="65" y="9"/>
                    <a:pt x="62" y="10"/>
                  </a:cubicBezTo>
                  <a:cubicBezTo>
                    <a:pt x="9" y="40"/>
                    <a:pt x="9" y="40"/>
                    <a:pt x="9" y="40"/>
                  </a:cubicBezTo>
                  <a:cubicBezTo>
                    <a:pt x="8" y="41"/>
                    <a:pt x="7" y="41"/>
                    <a:pt x="6" y="4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2" name="Google Shape;1742;p49"/>
            <p:cNvSpPr/>
            <p:nvPr/>
          </p:nvSpPr>
          <p:spPr>
            <a:xfrm>
              <a:off x="6132560" y="1965897"/>
              <a:ext cx="244166" cy="196790"/>
            </a:xfrm>
            <a:custGeom>
              <a:avLst/>
              <a:gdLst/>
              <a:ahLst/>
              <a:cxnLst/>
              <a:rect l="l" t="t" r="r" b="b"/>
              <a:pathLst>
                <a:path w="113" h="91" extrusionOk="0">
                  <a:moveTo>
                    <a:pt x="107" y="91"/>
                  </a:moveTo>
                  <a:cubicBezTo>
                    <a:pt x="106" y="91"/>
                    <a:pt x="105" y="91"/>
                    <a:pt x="104" y="90"/>
                  </a:cubicBezTo>
                  <a:cubicBezTo>
                    <a:pt x="71" y="62"/>
                    <a:pt x="37" y="35"/>
                    <a:pt x="3" y="10"/>
                  </a:cubicBezTo>
                  <a:cubicBezTo>
                    <a:pt x="1" y="8"/>
                    <a:pt x="0" y="5"/>
                    <a:pt x="2" y="3"/>
                  </a:cubicBezTo>
                  <a:cubicBezTo>
                    <a:pt x="4" y="0"/>
                    <a:pt x="7" y="0"/>
                    <a:pt x="9" y="1"/>
                  </a:cubicBezTo>
                  <a:cubicBezTo>
                    <a:pt x="44" y="27"/>
                    <a:pt x="78" y="54"/>
                    <a:pt x="110" y="82"/>
                  </a:cubicBezTo>
                  <a:cubicBezTo>
                    <a:pt x="113" y="84"/>
                    <a:pt x="113" y="87"/>
                    <a:pt x="111" y="90"/>
                  </a:cubicBezTo>
                  <a:cubicBezTo>
                    <a:pt x="110" y="91"/>
                    <a:pt x="109" y="91"/>
                    <a:pt x="107" y="9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3" name="Google Shape;1743;p49"/>
            <p:cNvSpPr/>
            <p:nvPr/>
          </p:nvSpPr>
          <p:spPr>
            <a:xfrm>
              <a:off x="5957635" y="2061558"/>
              <a:ext cx="390848" cy="203168"/>
            </a:xfrm>
            <a:custGeom>
              <a:avLst/>
              <a:gdLst/>
              <a:ahLst/>
              <a:cxnLst/>
              <a:rect l="l" t="t" r="r" b="b"/>
              <a:pathLst>
                <a:path w="181" h="94" extrusionOk="0">
                  <a:moveTo>
                    <a:pt x="175" y="94"/>
                  </a:moveTo>
                  <a:cubicBezTo>
                    <a:pt x="174" y="94"/>
                    <a:pt x="173" y="94"/>
                    <a:pt x="173" y="94"/>
                  </a:cubicBezTo>
                  <a:cubicBezTo>
                    <a:pt x="3" y="10"/>
                    <a:pt x="3" y="10"/>
                    <a:pt x="3" y="10"/>
                  </a:cubicBezTo>
                  <a:cubicBezTo>
                    <a:pt x="1" y="9"/>
                    <a:pt x="0" y="6"/>
                    <a:pt x="1" y="3"/>
                  </a:cubicBezTo>
                  <a:cubicBezTo>
                    <a:pt x="2" y="1"/>
                    <a:pt x="5" y="0"/>
                    <a:pt x="8" y="1"/>
                  </a:cubicBezTo>
                  <a:cubicBezTo>
                    <a:pt x="177" y="84"/>
                    <a:pt x="177" y="84"/>
                    <a:pt x="177" y="84"/>
                  </a:cubicBezTo>
                  <a:cubicBezTo>
                    <a:pt x="180" y="86"/>
                    <a:pt x="181" y="89"/>
                    <a:pt x="180" y="92"/>
                  </a:cubicBezTo>
                  <a:cubicBezTo>
                    <a:pt x="179" y="93"/>
                    <a:pt x="177" y="94"/>
                    <a:pt x="175" y="9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4" name="Google Shape;1744;p49"/>
            <p:cNvSpPr/>
            <p:nvPr/>
          </p:nvSpPr>
          <p:spPr>
            <a:xfrm>
              <a:off x="6199979" y="2586333"/>
              <a:ext cx="477399" cy="160348"/>
            </a:xfrm>
            <a:custGeom>
              <a:avLst/>
              <a:gdLst/>
              <a:ahLst/>
              <a:cxnLst/>
              <a:rect l="l" t="t" r="r" b="b"/>
              <a:pathLst>
                <a:path w="221" h="74" extrusionOk="0">
                  <a:moveTo>
                    <a:pt x="6" y="74"/>
                  </a:moveTo>
                  <a:cubicBezTo>
                    <a:pt x="3" y="74"/>
                    <a:pt x="1" y="73"/>
                    <a:pt x="1" y="71"/>
                  </a:cubicBezTo>
                  <a:cubicBezTo>
                    <a:pt x="0" y="68"/>
                    <a:pt x="1" y="65"/>
                    <a:pt x="4" y="64"/>
                  </a:cubicBezTo>
                  <a:cubicBezTo>
                    <a:pt x="72" y="37"/>
                    <a:pt x="142" y="16"/>
                    <a:pt x="214" y="1"/>
                  </a:cubicBezTo>
                  <a:cubicBezTo>
                    <a:pt x="217" y="0"/>
                    <a:pt x="220" y="2"/>
                    <a:pt x="220" y="5"/>
                  </a:cubicBezTo>
                  <a:cubicBezTo>
                    <a:pt x="221" y="8"/>
                    <a:pt x="219" y="11"/>
                    <a:pt x="216" y="11"/>
                  </a:cubicBezTo>
                  <a:cubicBezTo>
                    <a:pt x="145" y="26"/>
                    <a:pt x="75" y="47"/>
                    <a:pt x="7" y="73"/>
                  </a:cubicBezTo>
                  <a:cubicBezTo>
                    <a:pt x="7" y="74"/>
                    <a:pt x="6" y="74"/>
                    <a:pt x="6" y="7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5" name="Google Shape;1745;p49"/>
            <p:cNvSpPr/>
            <p:nvPr/>
          </p:nvSpPr>
          <p:spPr>
            <a:xfrm>
              <a:off x="6275597" y="2697483"/>
              <a:ext cx="431846" cy="233233"/>
            </a:xfrm>
            <a:custGeom>
              <a:avLst/>
              <a:gdLst/>
              <a:ahLst/>
              <a:cxnLst/>
              <a:rect l="l" t="t" r="r" b="b"/>
              <a:pathLst>
                <a:path w="200" h="108" extrusionOk="0">
                  <a:moveTo>
                    <a:pt x="6" y="108"/>
                  </a:moveTo>
                  <a:cubicBezTo>
                    <a:pt x="4" y="108"/>
                    <a:pt x="3" y="107"/>
                    <a:pt x="2" y="105"/>
                  </a:cubicBezTo>
                  <a:cubicBezTo>
                    <a:pt x="0" y="103"/>
                    <a:pt x="1" y="100"/>
                    <a:pt x="3" y="98"/>
                  </a:cubicBezTo>
                  <a:cubicBezTo>
                    <a:pt x="62" y="58"/>
                    <a:pt x="126" y="26"/>
                    <a:pt x="192" y="1"/>
                  </a:cubicBezTo>
                  <a:cubicBezTo>
                    <a:pt x="195" y="0"/>
                    <a:pt x="198" y="1"/>
                    <a:pt x="199" y="4"/>
                  </a:cubicBezTo>
                  <a:cubicBezTo>
                    <a:pt x="200" y="7"/>
                    <a:pt x="198" y="10"/>
                    <a:pt x="196" y="11"/>
                  </a:cubicBezTo>
                  <a:cubicBezTo>
                    <a:pt x="130" y="35"/>
                    <a:pt x="67" y="68"/>
                    <a:pt x="9" y="107"/>
                  </a:cubicBezTo>
                  <a:cubicBezTo>
                    <a:pt x="8" y="107"/>
                    <a:pt x="7" y="108"/>
                    <a:pt x="6" y="10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6" name="Google Shape;1746;p49"/>
            <p:cNvSpPr/>
            <p:nvPr/>
          </p:nvSpPr>
          <p:spPr>
            <a:xfrm>
              <a:off x="6039631" y="3092885"/>
              <a:ext cx="921089" cy="322518"/>
            </a:xfrm>
            <a:custGeom>
              <a:avLst/>
              <a:gdLst/>
              <a:ahLst/>
              <a:cxnLst/>
              <a:rect l="l" t="t" r="r" b="b"/>
              <a:pathLst>
                <a:path w="426" h="149" extrusionOk="0">
                  <a:moveTo>
                    <a:pt x="140" y="149"/>
                  </a:moveTo>
                  <a:cubicBezTo>
                    <a:pt x="94" y="149"/>
                    <a:pt x="47" y="142"/>
                    <a:pt x="5" y="135"/>
                  </a:cubicBezTo>
                  <a:cubicBezTo>
                    <a:pt x="2" y="135"/>
                    <a:pt x="0" y="132"/>
                    <a:pt x="0" y="129"/>
                  </a:cubicBezTo>
                  <a:cubicBezTo>
                    <a:pt x="1" y="126"/>
                    <a:pt x="3" y="124"/>
                    <a:pt x="6" y="125"/>
                  </a:cubicBezTo>
                  <a:cubicBezTo>
                    <a:pt x="76" y="136"/>
                    <a:pt x="155" y="149"/>
                    <a:pt x="228" y="127"/>
                  </a:cubicBezTo>
                  <a:cubicBezTo>
                    <a:pt x="302" y="106"/>
                    <a:pt x="363" y="51"/>
                    <a:pt x="417" y="2"/>
                  </a:cubicBezTo>
                  <a:cubicBezTo>
                    <a:pt x="419" y="0"/>
                    <a:pt x="422" y="1"/>
                    <a:pt x="424" y="3"/>
                  </a:cubicBezTo>
                  <a:cubicBezTo>
                    <a:pt x="426" y="5"/>
                    <a:pt x="426" y="8"/>
                    <a:pt x="424" y="10"/>
                  </a:cubicBezTo>
                  <a:cubicBezTo>
                    <a:pt x="369" y="59"/>
                    <a:pt x="307" y="115"/>
                    <a:pt x="231" y="138"/>
                  </a:cubicBezTo>
                  <a:cubicBezTo>
                    <a:pt x="201" y="146"/>
                    <a:pt x="171" y="149"/>
                    <a:pt x="140" y="1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7" name="Google Shape;1747;p49"/>
            <p:cNvSpPr/>
            <p:nvPr/>
          </p:nvSpPr>
          <p:spPr>
            <a:xfrm>
              <a:off x="6630002" y="1392836"/>
              <a:ext cx="304296" cy="409069"/>
            </a:xfrm>
            <a:custGeom>
              <a:avLst/>
              <a:gdLst/>
              <a:ahLst/>
              <a:cxnLst/>
              <a:rect l="l" t="t" r="r" b="b"/>
              <a:pathLst>
                <a:path w="141" h="189" extrusionOk="0">
                  <a:moveTo>
                    <a:pt x="135" y="0"/>
                  </a:moveTo>
                  <a:cubicBezTo>
                    <a:pt x="121" y="2"/>
                    <a:pt x="108" y="10"/>
                    <a:pt x="99" y="24"/>
                  </a:cubicBezTo>
                  <a:cubicBezTo>
                    <a:pt x="95" y="30"/>
                    <a:pt x="92" y="36"/>
                    <a:pt x="90" y="42"/>
                  </a:cubicBezTo>
                  <a:cubicBezTo>
                    <a:pt x="62" y="47"/>
                    <a:pt x="34" y="44"/>
                    <a:pt x="7" y="33"/>
                  </a:cubicBezTo>
                  <a:cubicBezTo>
                    <a:pt x="5" y="32"/>
                    <a:pt x="2" y="34"/>
                    <a:pt x="1" y="36"/>
                  </a:cubicBezTo>
                  <a:cubicBezTo>
                    <a:pt x="0" y="39"/>
                    <a:pt x="1" y="42"/>
                    <a:pt x="4" y="43"/>
                  </a:cubicBezTo>
                  <a:cubicBezTo>
                    <a:pt x="23" y="51"/>
                    <a:pt x="44" y="55"/>
                    <a:pt x="65" y="55"/>
                  </a:cubicBezTo>
                  <a:cubicBezTo>
                    <a:pt x="72" y="55"/>
                    <a:pt x="79" y="55"/>
                    <a:pt x="86" y="54"/>
                  </a:cubicBezTo>
                  <a:cubicBezTo>
                    <a:pt x="85" y="57"/>
                    <a:pt x="84" y="60"/>
                    <a:pt x="84" y="63"/>
                  </a:cubicBezTo>
                  <a:cubicBezTo>
                    <a:pt x="74" y="103"/>
                    <a:pt x="73" y="137"/>
                    <a:pt x="82" y="166"/>
                  </a:cubicBezTo>
                  <a:cubicBezTo>
                    <a:pt x="82" y="168"/>
                    <a:pt x="83" y="169"/>
                    <a:pt x="84" y="169"/>
                  </a:cubicBezTo>
                  <a:cubicBezTo>
                    <a:pt x="84" y="172"/>
                    <a:pt x="86" y="174"/>
                    <a:pt x="88" y="175"/>
                  </a:cubicBezTo>
                  <a:cubicBezTo>
                    <a:pt x="101" y="179"/>
                    <a:pt x="113" y="183"/>
                    <a:pt x="125" y="189"/>
                  </a:cubicBezTo>
                  <a:cubicBezTo>
                    <a:pt x="125" y="189"/>
                    <a:pt x="126" y="189"/>
                    <a:pt x="127" y="189"/>
                  </a:cubicBezTo>
                  <a:cubicBezTo>
                    <a:pt x="129" y="189"/>
                    <a:pt x="131" y="188"/>
                    <a:pt x="132" y="186"/>
                  </a:cubicBezTo>
                  <a:cubicBezTo>
                    <a:pt x="133" y="183"/>
                    <a:pt x="132" y="180"/>
                    <a:pt x="129" y="179"/>
                  </a:cubicBezTo>
                  <a:cubicBezTo>
                    <a:pt x="117" y="174"/>
                    <a:pt x="105" y="169"/>
                    <a:pt x="92" y="165"/>
                  </a:cubicBezTo>
                  <a:cubicBezTo>
                    <a:pt x="92" y="164"/>
                    <a:pt x="92" y="164"/>
                    <a:pt x="92" y="163"/>
                  </a:cubicBezTo>
                  <a:cubicBezTo>
                    <a:pt x="84" y="136"/>
                    <a:pt x="85" y="104"/>
                    <a:pt x="94" y="65"/>
                  </a:cubicBezTo>
                  <a:cubicBezTo>
                    <a:pt x="97" y="53"/>
                    <a:pt x="101" y="40"/>
                    <a:pt x="108" y="30"/>
                  </a:cubicBezTo>
                  <a:cubicBezTo>
                    <a:pt x="115" y="19"/>
                    <a:pt x="126" y="12"/>
                    <a:pt x="136" y="11"/>
                  </a:cubicBezTo>
                  <a:cubicBezTo>
                    <a:pt x="139" y="10"/>
                    <a:pt x="141" y="8"/>
                    <a:pt x="141" y="5"/>
                  </a:cubicBezTo>
                  <a:cubicBezTo>
                    <a:pt x="141" y="2"/>
                    <a:pt x="138" y="0"/>
                    <a:pt x="13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748" name="Google Shape;1748;p49"/>
          <p:cNvGrpSpPr/>
          <p:nvPr/>
        </p:nvGrpSpPr>
        <p:grpSpPr>
          <a:xfrm>
            <a:off x="6458885" y="2490641"/>
            <a:ext cx="3248258" cy="2937522"/>
            <a:chOff x="4747307" y="868533"/>
            <a:chExt cx="5228164" cy="4728026"/>
          </a:xfrm>
        </p:grpSpPr>
        <p:sp>
          <p:nvSpPr>
            <p:cNvPr id="1749" name="Google Shape;1749;p49"/>
            <p:cNvSpPr/>
            <p:nvPr/>
          </p:nvSpPr>
          <p:spPr>
            <a:xfrm flipH="1">
              <a:off x="4747307" y="3203494"/>
              <a:ext cx="4475100" cy="2393065"/>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0" name="Google Shape;1750;p49"/>
            <p:cNvSpPr/>
            <p:nvPr/>
          </p:nvSpPr>
          <p:spPr>
            <a:xfrm>
              <a:off x="6375166" y="3916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1" name="Google Shape;1751;p49"/>
            <p:cNvSpPr/>
            <p:nvPr/>
          </p:nvSpPr>
          <p:spPr>
            <a:xfrm>
              <a:off x="6667166" y="3449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2" name="Google Shape;1752;p49"/>
            <p:cNvSpPr/>
            <p:nvPr/>
          </p:nvSpPr>
          <p:spPr>
            <a:xfrm>
              <a:off x="6898625" y="297524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3" name="Google Shape;1753;p49"/>
            <p:cNvSpPr/>
            <p:nvPr/>
          </p:nvSpPr>
          <p:spPr>
            <a:xfrm>
              <a:off x="7293266" y="263671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4" name="Google Shape;1754;p49"/>
            <p:cNvSpPr/>
            <p:nvPr/>
          </p:nvSpPr>
          <p:spPr>
            <a:xfrm>
              <a:off x="8201877" y="2287012"/>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5" name="Google Shape;1755;p49"/>
            <p:cNvSpPr/>
            <p:nvPr/>
          </p:nvSpPr>
          <p:spPr>
            <a:xfrm>
              <a:off x="7947259" y="186390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6" name="Google Shape;1756;p49"/>
            <p:cNvSpPr/>
            <p:nvPr/>
          </p:nvSpPr>
          <p:spPr>
            <a:xfrm>
              <a:off x="8395059" y="174161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7" name="Google Shape;1757;p49"/>
            <p:cNvSpPr/>
            <p:nvPr/>
          </p:nvSpPr>
          <p:spPr>
            <a:xfrm>
              <a:off x="8555041" y="138649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8" name="Google Shape;1758;p49"/>
            <p:cNvSpPr/>
            <p:nvPr/>
          </p:nvSpPr>
          <p:spPr>
            <a:xfrm>
              <a:off x="7773146" y="2395633"/>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59" name="Google Shape;1759;p49"/>
            <p:cNvSpPr/>
            <p:nvPr/>
          </p:nvSpPr>
          <p:spPr>
            <a:xfrm>
              <a:off x="8647701" y="2655637"/>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60" name="Google Shape;1760;p49"/>
            <p:cNvSpPr/>
            <p:nvPr/>
          </p:nvSpPr>
          <p:spPr>
            <a:xfrm>
              <a:off x="8891146" y="868533"/>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61" name="Google Shape;1761;p49"/>
            <p:cNvSpPr/>
            <p:nvPr/>
          </p:nvSpPr>
          <p:spPr>
            <a:xfrm>
              <a:off x="8647671" y="1527019"/>
              <a:ext cx="1327800" cy="13278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62" name="Google Shape;1762;p49"/>
            <p:cNvSpPr/>
            <p:nvPr/>
          </p:nvSpPr>
          <p:spPr>
            <a:xfrm>
              <a:off x="7466144" y="2854820"/>
              <a:ext cx="1537200" cy="153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763" name="Google Shape;1763;p49"/>
            <p:cNvSpPr/>
            <p:nvPr/>
          </p:nvSpPr>
          <p:spPr>
            <a:xfrm>
              <a:off x="6689875" y="3449592"/>
              <a:ext cx="1705200" cy="1705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grpSp>
      <p:sp>
        <p:nvSpPr>
          <p:cNvPr id="1764" name="Google Shape;1764;p49"/>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15</a:t>
            </a:fld>
            <a:endParaRPr sz="900">
              <a:latin typeface="Roboto"/>
              <a:ea typeface="Roboto"/>
              <a:cs typeface="Roboto"/>
              <a:sym typeface="Roboto"/>
            </a:endParaRPr>
          </a:p>
        </p:txBody>
      </p:sp>
      <p:graphicFrame>
        <p:nvGraphicFramePr>
          <p:cNvPr id="1765" name="Google Shape;1765;p49"/>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766" name="Google Shape;1766;p49"/>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graphicFrame>
        <p:nvGraphicFramePr>
          <p:cNvPr id="1771" name="Google Shape;1771;p50"/>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772" name="Google Shape;1772;p50"/>
          <p:cNvSpPr txBox="1">
            <a:spLocks noGrp="1"/>
          </p:cNvSpPr>
          <p:nvPr>
            <p:ph type="title" idx="2"/>
          </p:nvPr>
        </p:nvSpPr>
        <p:spPr>
          <a:xfrm>
            <a:off x="886525" y="963300"/>
            <a:ext cx="73452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300"/>
              <a:t>Strategy 1: Carboxylic Acids </a:t>
            </a:r>
            <a:endParaRPr sz="7300"/>
          </a:p>
        </p:txBody>
      </p:sp>
      <p:sp>
        <p:nvSpPr>
          <p:cNvPr id="1773" name="Google Shape;1773;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1774" name="Google Shape;1774;p50"/>
          <p:cNvPicPr preferRelativeResize="0"/>
          <p:nvPr/>
        </p:nvPicPr>
        <p:blipFill>
          <a:blip r:embed="rId3">
            <a:alphaModFix/>
          </a:blip>
          <a:stretch>
            <a:fillRect/>
          </a:stretch>
        </p:blipFill>
        <p:spPr>
          <a:xfrm>
            <a:off x="3537225" y="2867350"/>
            <a:ext cx="2043800" cy="1615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51"/>
          <p:cNvSpPr txBox="1">
            <a:spLocks noGrp="1"/>
          </p:cNvSpPr>
          <p:nvPr>
            <p:ph type="title"/>
          </p:nvPr>
        </p:nvSpPr>
        <p:spPr>
          <a:xfrm>
            <a:off x="14500" y="0"/>
            <a:ext cx="9090900" cy="5727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sz="2200"/>
              <a:t>CAs’ ability to cross microbial membrane makes them an effective antibacterial</a:t>
            </a:r>
            <a:endParaRPr sz="2200"/>
          </a:p>
          <a:p>
            <a:pPr marL="457200" lvl="0" indent="0" algn="ctr" rtl="0">
              <a:spcBef>
                <a:spcPts val="0"/>
              </a:spcBef>
              <a:spcAft>
                <a:spcPts val="0"/>
              </a:spcAft>
              <a:buNone/>
            </a:pPr>
            <a:endParaRPr sz="2200"/>
          </a:p>
        </p:txBody>
      </p:sp>
      <p:sp>
        <p:nvSpPr>
          <p:cNvPr id="1780" name="Google Shape;1780;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cxnSp>
        <p:nvCxnSpPr>
          <p:cNvPr id="1781" name="Google Shape;1781;p51"/>
          <p:cNvCxnSpPr>
            <a:stCxn id="1782" idx="3"/>
          </p:cNvCxnSpPr>
          <p:nvPr/>
        </p:nvCxnSpPr>
        <p:spPr>
          <a:xfrm>
            <a:off x="3158900" y="1341475"/>
            <a:ext cx="763800" cy="192300"/>
          </a:xfrm>
          <a:prstGeom prst="curvedConnector3">
            <a:avLst>
              <a:gd name="adj1" fmla="val 50000"/>
            </a:avLst>
          </a:prstGeom>
          <a:noFill/>
          <a:ln w="28575" cap="flat" cmpd="sng">
            <a:solidFill>
              <a:schemeClr val="dk1"/>
            </a:solidFill>
            <a:prstDash val="solid"/>
            <a:round/>
            <a:headEnd type="none" w="med" len="med"/>
            <a:tailEnd type="stealth" w="med" len="med"/>
          </a:ln>
        </p:spPr>
      </p:cxnSp>
      <p:sp>
        <p:nvSpPr>
          <p:cNvPr id="1783" name="Google Shape;1783;p51"/>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17</a:t>
            </a:fld>
            <a:endParaRPr sz="900">
              <a:latin typeface="Roboto"/>
              <a:ea typeface="Roboto"/>
              <a:cs typeface="Roboto"/>
              <a:sym typeface="Roboto"/>
            </a:endParaRPr>
          </a:p>
        </p:txBody>
      </p:sp>
      <p:pic>
        <p:nvPicPr>
          <p:cNvPr id="1784" name="Google Shape;1784;p51"/>
          <p:cNvPicPr preferRelativeResize="0"/>
          <p:nvPr/>
        </p:nvPicPr>
        <p:blipFill>
          <a:blip r:embed="rId3">
            <a:alphaModFix/>
          </a:blip>
          <a:stretch>
            <a:fillRect/>
          </a:stretch>
        </p:blipFill>
        <p:spPr>
          <a:xfrm>
            <a:off x="1948250" y="859775"/>
            <a:ext cx="1341675" cy="1060727"/>
          </a:xfrm>
          <a:prstGeom prst="rect">
            <a:avLst/>
          </a:prstGeom>
          <a:noFill/>
          <a:ln>
            <a:noFill/>
          </a:ln>
        </p:spPr>
      </p:pic>
      <p:pic>
        <p:nvPicPr>
          <p:cNvPr id="1785" name="Google Shape;1785;p51"/>
          <p:cNvPicPr preferRelativeResize="0"/>
          <p:nvPr/>
        </p:nvPicPr>
        <p:blipFill>
          <a:blip r:embed="rId4">
            <a:alphaModFix/>
          </a:blip>
          <a:stretch>
            <a:fillRect/>
          </a:stretch>
        </p:blipFill>
        <p:spPr>
          <a:xfrm>
            <a:off x="3202373" y="3031225"/>
            <a:ext cx="3321000" cy="987900"/>
          </a:xfrm>
          <a:prstGeom prst="rect">
            <a:avLst/>
          </a:prstGeom>
          <a:noFill/>
          <a:ln>
            <a:noFill/>
          </a:ln>
        </p:spPr>
      </p:pic>
      <p:graphicFrame>
        <p:nvGraphicFramePr>
          <p:cNvPr id="1786" name="Google Shape;1786;p51"/>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787" name="Google Shape;1787;p51"/>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1788" name="Google Shape;1788;p51"/>
          <p:cNvPicPr preferRelativeResize="0"/>
          <p:nvPr/>
        </p:nvPicPr>
        <p:blipFill>
          <a:blip r:embed="rId5">
            <a:alphaModFix/>
          </a:blip>
          <a:stretch>
            <a:fillRect/>
          </a:stretch>
        </p:blipFill>
        <p:spPr>
          <a:xfrm>
            <a:off x="4054500" y="1250125"/>
            <a:ext cx="2309651" cy="15279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graphicFrame>
        <p:nvGraphicFramePr>
          <p:cNvPr id="1793" name="Google Shape;1793;p52"/>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794" name="Google Shape;1794;p52"/>
          <p:cNvSpPr/>
          <p:nvPr/>
        </p:nvSpPr>
        <p:spPr>
          <a:xfrm>
            <a:off x="40050" y="1193750"/>
            <a:ext cx="496800" cy="787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795" name="Google Shape;1795;p52"/>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Carboxylic acids have demonstrated efficacy at lower pH in food preservation</a:t>
            </a:r>
            <a:endParaRPr sz="2200"/>
          </a:p>
        </p:txBody>
      </p:sp>
      <p:sp>
        <p:nvSpPr>
          <p:cNvPr id="1796" name="Google Shape;1796;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1797" name="Google Shape;1797;p52"/>
          <p:cNvPicPr preferRelativeResize="0"/>
          <p:nvPr/>
        </p:nvPicPr>
        <p:blipFill rotWithShape="1">
          <a:blip r:embed="rId3">
            <a:alphaModFix/>
          </a:blip>
          <a:srcRect b="20312"/>
          <a:stretch/>
        </p:blipFill>
        <p:spPr>
          <a:xfrm>
            <a:off x="5402725" y="1030200"/>
            <a:ext cx="2554099" cy="1076750"/>
          </a:xfrm>
          <a:prstGeom prst="rect">
            <a:avLst/>
          </a:prstGeom>
          <a:noFill/>
          <a:ln>
            <a:noFill/>
          </a:ln>
        </p:spPr>
      </p:pic>
      <p:pic>
        <p:nvPicPr>
          <p:cNvPr id="1798" name="Google Shape;1798;p52"/>
          <p:cNvPicPr preferRelativeResize="0"/>
          <p:nvPr/>
        </p:nvPicPr>
        <p:blipFill>
          <a:blip r:embed="rId4">
            <a:alphaModFix/>
          </a:blip>
          <a:stretch>
            <a:fillRect/>
          </a:stretch>
        </p:blipFill>
        <p:spPr>
          <a:xfrm>
            <a:off x="3478397" y="1090590"/>
            <a:ext cx="1441407" cy="470400"/>
          </a:xfrm>
          <a:prstGeom prst="rect">
            <a:avLst/>
          </a:prstGeom>
          <a:noFill/>
          <a:ln>
            <a:noFill/>
          </a:ln>
        </p:spPr>
      </p:pic>
      <p:pic>
        <p:nvPicPr>
          <p:cNvPr id="1799" name="Google Shape;1799;p52"/>
          <p:cNvPicPr preferRelativeResize="0"/>
          <p:nvPr/>
        </p:nvPicPr>
        <p:blipFill>
          <a:blip r:embed="rId5">
            <a:alphaModFix/>
          </a:blip>
          <a:stretch>
            <a:fillRect/>
          </a:stretch>
        </p:blipFill>
        <p:spPr>
          <a:xfrm>
            <a:off x="1238200" y="1018800"/>
            <a:ext cx="1113549" cy="741550"/>
          </a:xfrm>
          <a:prstGeom prst="rect">
            <a:avLst/>
          </a:prstGeom>
          <a:noFill/>
          <a:ln>
            <a:noFill/>
          </a:ln>
        </p:spPr>
      </p:pic>
      <p:sp>
        <p:nvSpPr>
          <p:cNvPr id="1800" name="Google Shape;1800;p52"/>
          <p:cNvSpPr txBox="1">
            <a:spLocks noGrp="1"/>
          </p:cNvSpPr>
          <p:nvPr>
            <p:ph type="subTitle" idx="6"/>
          </p:nvPr>
        </p:nvSpPr>
        <p:spPr>
          <a:xfrm>
            <a:off x="4925718" y="588650"/>
            <a:ext cx="22920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Gluconolactone</a:t>
            </a:r>
            <a:endParaRPr sz="1400"/>
          </a:p>
        </p:txBody>
      </p:sp>
      <p:sp>
        <p:nvSpPr>
          <p:cNvPr id="1801" name="Google Shape;1801;p52"/>
          <p:cNvSpPr txBox="1">
            <a:spLocks noGrp="1"/>
          </p:cNvSpPr>
          <p:nvPr>
            <p:ph type="subTitle" idx="6"/>
          </p:nvPr>
        </p:nvSpPr>
        <p:spPr>
          <a:xfrm>
            <a:off x="6585943" y="588650"/>
            <a:ext cx="22920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Gluconic Acid</a:t>
            </a:r>
            <a:endParaRPr sz="1400"/>
          </a:p>
        </p:txBody>
      </p:sp>
      <p:sp>
        <p:nvSpPr>
          <p:cNvPr id="1802" name="Google Shape;1802;p52"/>
          <p:cNvSpPr txBox="1">
            <a:spLocks noGrp="1"/>
          </p:cNvSpPr>
          <p:nvPr>
            <p:ph type="subTitle" idx="6"/>
          </p:nvPr>
        </p:nvSpPr>
        <p:spPr>
          <a:xfrm>
            <a:off x="648968" y="588650"/>
            <a:ext cx="22920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Sodium Benzoate</a:t>
            </a:r>
            <a:endParaRPr sz="1400"/>
          </a:p>
        </p:txBody>
      </p:sp>
      <p:sp>
        <p:nvSpPr>
          <p:cNvPr id="1803" name="Google Shape;1803;p52"/>
          <p:cNvSpPr txBox="1">
            <a:spLocks noGrp="1"/>
          </p:cNvSpPr>
          <p:nvPr>
            <p:ph type="subTitle" idx="6"/>
          </p:nvPr>
        </p:nvSpPr>
        <p:spPr>
          <a:xfrm>
            <a:off x="3053105" y="556200"/>
            <a:ext cx="22920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Potassium Sorbate</a:t>
            </a:r>
            <a:endParaRPr sz="1400"/>
          </a:p>
        </p:txBody>
      </p:sp>
      <p:sp>
        <p:nvSpPr>
          <p:cNvPr id="1804" name="Google Shape;1804;p52"/>
          <p:cNvSpPr txBox="1"/>
          <p:nvPr/>
        </p:nvSpPr>
        <p:spPr>
          <a:xfrm>
            <a:off x="1419249" y="2124537"/>
            <a:ext cx="29928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1805" name="Google Shape;1805;p52"/>
          <p:cNvSpPr txBox="1"/>
          <p:nvPr/>
        </p:nvSpPr>
        <p:spPr>
          <a:xfrm>
            <a:off x="1419249" y="2594859"/>
            <a:ext cx="2992800" cy="7155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Naturally occurring in fruits/plants, and now chemically synthesized</a:t>
            </a:r>
            <a:endParaRPr>
              <a:solidFill>
                <a:srgbClr val="24263F"/>
              </a:solidFill>
              <a:latin typeface="Actor"/>
              <a:ea typeface="Actor"/>
              <a:cs typeface="Actor"/>
              <a:sym typeface="Actor"/>
            </a:endParaRPr>
          </a:p>
        </p:txBody>
      </p:sp>
      <p:sp>
        <p:nvSpPr>
          <p:cNvPr id="1806" name="Google Shape;1806;p52"/>
          <p:cNvSpPr txBox="1"/>
          <p:nvPr/>
        </p:nvSpPr>
        <p:spPr>
          <a:xfrm>
            <a:off x="4731827" y="2124537"/>
            <a:ext cx="29928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1807" name="Google Shape;1807;p52"/>
          <p:cNvSpPr txBox="1"/>
          <p:nvPr/>
        </p:nvSpPr>
        <p:spPr>
          <a:xfrm>
            <a:off x="4731827" y="2594859"/>
            <a:ext cx="2992800" cy="7155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Commonly used as preservatives in food and personal care products</a:t>
            </a:r>
            <a:endParaRPr>
              <a:solidFill>
                <a:srgbClr val="24263F"/>
              </a:solidFill>
              <a:latin typeface="Actor"/>
              <a:ea typeface="Actor"/>
              <a:cs typeface="Actor"/>
              <a:sym typeface="Actor"/>
            </a:endParaRPr>
          </a:p>
        </p:txBody>
      </p:sp>
      <p:sp>
        <p:nvSpPr>
          <p:cNvPr id="1808" name="Google Shape;1808;p52"/>
          <p:cNvSpPr txBox="1"/>
          <p:nvPr/>
        </p:nvSpPr>
        <p:spPr>
          <a:xfrm>
            <a:off x="3127280" y="3378760"/>
            <a:ext cx="2979300" cy="588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1809" name="Google Shape;1809;p52"/>
          <p:cNvSpPr txBox="1"/>
          <p:nvPr/>
        </p:nvSpPr>
        <p:spPr>
          <a:xfrm>
            <a:off x="1389262" y="3378760"/>
            <a:ext cx="1646400" cy="585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1810" name="Google Shape;1810;p52"/>
          <p:cNvSpPr txBox="1"/>
          <p:nvPr/>
        </p:nvSpPr>
        <p:spPr>
          <a:xfrm>
            <a:off x="1389262" y="4033619"/>
            <a:ext cx="1646400" cy="595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2.5-4</a:t>
            </a:r>
            <a:endParaRPr>
              <a:solidFill>
                <a:srgbClr val="24263F"/>
              </a:solidFill>
              <a:latin typeface="Actor"/>
              <a:ea typeface="Actor"/>
              <a:cs typeface="Actor"/>
              <a:sym typeface="Actor"/>
            </a:endParaRPr>
          </a:p>
        </p:txBody>
      </p:sp>
      <p:sp>
        <p:nvSpPr>
          <p:cNvPr id="1811" name="Google Shape;1811;p52"/>
          <p:cNvSpPr txBox="1"/>
          <p:nvPr/>
        </p:nvSpPr>
        <p:spPr>
          <a:xfrm>
            <a:off x="3127267" y="4041763"/>
            <a:ext cx="2979300" cy="5883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Antibacterial and antifungal</a:t>
            </a:r>
            <a:endParaRPr>
              <a:solidFill>
                <a:srgbClr val="24263F"/>
              </a:solidFill>
              <a:latin typeface="Actor"/>
              <a:ea typeface="Actor"/>
              <a:cs typeface="Actor"/>
              <a:sym typeface="Actor"/>
            </a:endParaRPr>
          </a:p>
        </p:txBody>
      </p:sp>
      <p:sp>
        <p:nvSpPr>
          <p:cNvPr id="1812" name="Google Shape;1812;p52"/>
          <p:cNvSpPr txBox="1"/>
          <p:nvPr/>
        </p:nvSpPr>
        <p:spPr>
          <a:xfrm>
            <a:off x="6198075" y="3378750"/>
            <a:ext cx="1556700" cy="587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1813" name="Google Shape;1813;p52"/>
          <p:cNvSpPr txBox="1"/>
          <p:nvPr/>
        </p:nvSpPr>
        <p:spPr>
          <a:xfrm>
            <a:off x="6198058" y="4041093"/>
            <a:ext cx="1556700" cy="5877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24263F"/>
                </a:solidFill>
                <a:latin typeface="Actor"/>
                <a:ea typeface="Actor"/>
                <a:cs typeface="Actor"/>
                <a:sym typeface="Actor"/>
              </a:rPr>
              <a:t>SB &amp; PS: 0.1%</a:t>
            </a:r>
            <a:endParaRPr sz="1200">
              <a:solidFill>
                <a:srgbClr val="24263F"/>
              </a:solidFill>
              <a:latin typeface="Actor"/>
              <a:ea typeface="Actor"/>
              <a:cs typeface="Actor"/>
              <a:sym typeface="Actor"/>
            </a:endParaRPr>
          </a:p>
          <a:p>
            <a:pPr marL="0" lvl="0" indent="0" algn="ctr" rtl="0">
              <a:spcBef>
                <a:spcPts val="0"/>
              </a:spcBef>
              <a:spcAft>
                <a:spcPts val="0"/>
              </a:spcAft>
              <a:buNone/>
            </a:pPr>
            <a:r>
              <a:rPr lang="en" sz="1200">
                <a:solidFill>
                  <a:srgbClr val="24263F"/>
                </a:solidFill>
                <a:latin typeface="Actor"/>
                <a:ea typeface="Actor"/>
                <a:cs typeface="Actor"/>
                <a:sym typeface="Actor"/>
              </a:rPr>
              <a:t>Gluconolactone: NCL</a:t>
            </a:r>
            <a:endParaRPr sz="1200">
              <a:solidFill>
                <a:srgbClr val="24263F"/>
              </a:solidFill>
              <a:latin typeface="Actor"/>
              <a:ea typeface="Actor"/>
              <a:cs typeface="Actor"/>
              <a:sym typeface="Actor"/>
            </a:endParaRPr>
          </a:p>
        </p:txBody>
      </p:sp>
      <p:sp>
        <p:nvSpPr>
          <p:cNvPr id="1814" name="Google Shape;1814;p52"/>
          <p:cNvSpPr txBox="1"/>
          <p:nvPr/>
        </p:nvSpPr>
        <p:spPr>
          <a:xfrm>
            <a:off x="7869775" y="4340150"/>
            <a:ext cx="1235700" cy="2850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00">
                <a:solidFill>
                  <a:srgbClr val="24263F"/>
                </a:solidFill>
                <a:latin typeface="Actor"/>
                <a:ea typeface="Actor"/>
                <a:cs typeface="Actor"/>
                <a:sym typeface="Actor"/>
              </a:rPr>
              <a:t>NCL: No concentration limit</a:t>
            </a:r>
            <a:endParaRPr sz="700">
              <a:solidFill>
                <a:srgbClr val="24263F"/>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19" name="Google Shape;1819;p53"/>
          <p:cNvSpPr txBox="1">
            <a:spLocks noGrp="1"/>
          </p:cNvSpPr>
          <p:nvPr>
            <p:ph type="title"/>
          </p:nvPr>
        </p:nvSpPr>
        <p:spPr>
          <a:xfrm>
            <a:off x="14500" y="0"/>
            <a:ext cx="9129600" cy="57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Carboxylic acids have similar or lower hazards than incumbents</a:t>
            </a:r>
            <a:endParaRPr sz="2200"/>
          </a:p>
        </p:txBody>
      </p:sp>
      <p:sp>
        <p:nvSpPr>
          <p:cNvPr id="1820" name="Google Shape;1820;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1821" name="Google Shape;1821;p53"/>
          <p:cNvGraphicFramePr/>
          <p:nvPr/>
        </p:nvGraphicFramePr>
        <p:xfrm>
          <a:off x="341100" y="942950"/>
          <a:ext cx="8461800" cy="2534440"/>
        </p:xfrm>
        <a:graphic>
          <a:graphicData uri="http://schemas.openxmlformats.org/drawingml/2006/table">
            <a:tbl>
              <a:tblPr>
                <a:noFill/>
                <a:tableStyleId>{454074E9-4025-4D79-97E4-1A20D010E96C}</a:tableStyleId>
              </a:tblPr>
              <a:tblGrid>
                <a:gridCol w="1099650">
                  <a:extLst>
                    <a:ext uri="{9D8B030D-6E8A-4147-A177-3AD203B41FA5}">
                      <a16:colId xmlns:a16="http://schemas.microsoft.com/office/drawing/2014/main" val="20000"/>
                    </a:ext>
                  </a:extLst>
                </a:gridCol>
                <a:gridCol w="1542525">
                  <a:extLst>
                    <a:ext uri="{9D8B030D-6E8A-4147-A177-3AD203B41FA5}">
                      <a16:colId xmlns:a16="http://schemas.microsoft.com/office/drawing/2014/main" val="20001"/>
                    </a:ext>
                  </a:extLst>
                </a:gridCol>
                <a:gridCol w="1149625">
                  <a:extLst>
                    <a:ext uri="{9D8B030D-6E8A-4147-A177-3AD203B41FA5}">
                      <a16:colId xmlns:a16="http://schemas.microsoft.com/office/drawing/2014/main" val="20002"/>
                    </a:ext>
                  </a:extLst>
                </a:gridCol>
                <a:gridCol w="803900">
                  <a:extLst>
                    <a:ext uri="{9D8B030D-6E8A-4147-A177-3AD203B41FA5}">
                      <a16:colId xmlns:a16="http://schemas.microsoft.com/office/drawing/2014/main" val="20003"/>
                    </a:ext>
                  </a:extLst>
                </a:gridCol>
                <a:gridCol w="957675">
                  <a:extLst>
                    <a:ext uri="{9D8B030D-6E8A-4147-A177-3AD203B41FA5}">
                      <a16:colId xmlns:a16="http://schemas.microsoft.com/office/drawing/2014/main" val="20004"/>
                    </a:ext>
                  </a:extLst>
                </a:gridCol>
                <a:gridCol w="1334700">
                  <a:extLst>
                    <a:ext uri="{9D8B030D-6E8A-4147-A177-3AD203B41FA5}">
                      <a16:colId xmlns:a16="http://schemas.microsoft.com/office/drawing/2014/main" val="20005"/>
                    </a:ext>
                  </a:extLst>
                </a:gridCol>
                <a:gridCol w="1573725">
                  <a:extLst>
                    <a:ext uri="{9D8B030D-6E8A-4147-A177-3AD203B41FA5}">
                      <a16:colId xmlns:a16="http://schemas.microsoft.com/office/drawing/2014/main" val="20006"/>
                    </a:ext>
                  </a:extLst>
                </a:gridCol>
              </a:tblGrid>
              <a:tr h="216150">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Group I Human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800" b="1"/>
                        <a:t>Group II and II* Human</a:t>
                      </a:r>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800" b="1"/>
                        <a:t>Ecotoxicity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a:t>Fate</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6485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t>Carcinogenicity/Mutagenicity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Skin Sensitization*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Skin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Eye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Aquatic Acute/Chronic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Persistence/Bioaccumulation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100">
                <a:tc>
                  <a:txBody>
                    <a:bodyPr/>
                    <a:lstStyle/>
                    <a:p>
                      <a:pPr marL="0" lvl="0" indent="0" algn="ctr" rtl="0">
                        <a:spcBef>
                          <a:spcPts val="0"/>
                        </a:spcBef>
                        <a:spcAft>
                          <a:spcPts val="0"/>
                        </a:spcAft>
                        <a:buNone/>
                      </a:pPr>
                      <a:r>
                        <a:rPr lang="en" sz="800"/>
                        <a:t>MIT</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i="1"/>
                        <a:t>L</a:t>
                      </a:r>
                      <a:r>
                        <a:rPr lang="en" sz="800" b="1"/>
                        <a:t>/</a:t>
                      </a:r>
                      <a:r>
                        <a:rPr lang="en" sz="800" b="1">
                          <a:solidFill>
                            <a:srgbClr val="000000"/>
                          </a:solidFill>
                        </a:rPr>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highlight>
                          <a:srgbClr val="F4CCCC"/>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vH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L</a:t>
                      </a:r>
                      <a:r>
                        <a:rPr lang="en" sz="800"/>
                        <a:t>/</a:t>
                      </a:r>
                      <a:r>
                        <a:rPr lang="en" sz="800" i="1"/>
                        <a:t>vL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4100">
                <a:tc>
                  <a:txBody>
                    <a:bodyPr/>
                    <a:lstStyle/>
                    <a:p>
                      <a:pPr marL="0" lvl="0" indent="0" algn="ctr" rtl="0">
                        <a:spcBef>
                          <a:spcPts val="0"/>
                        </a:spcBef>
                        <a:spcAft>
                          <a:spcPts val="0"/>
                        </a:spcAft>
                        <a:buNone/>
                      </a:pPr>
                      <a:r>
                        <a:rPr lang="en" sz="800"/>
                        <a:t>Phenoxyethanol</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L</a:t>
                      </a:r>
                      <a:endParaRPr sz="8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r>
                        <a:rPr lang="en" sz="800"/>
                        <a:t>/</a:t>
                      </a:r>
                      <a:r>
                        <a:rPr lang="en" sz="800"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54100">
                <a:tc>
                  <a:txBody>
                    <a:bodyPr/>
                    <a:lstStyle/>
                    <a:p>
                      <a:pPr marL="0" lvl="0" indent="0" algn="ctr" rtl="0">
                        <a:spcBef>
                          <a:spcPts val="0"/>
                        </a:spcBef>
                        <a:spcAft>
                          <a:spcPts val="0"/>
                        </a:spcAft>
                        <a:buNone/>
                      </a:pPr>
                      <a:r>
                        <a:rPr lang="en" sz="800"/>
                        <a:t>Sodium benzoate</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i="1"/>
                        <a:t>L</a:t>
                      </a:r>
                      <a:r>
                        <a:rPr lang="en" sz="800"/>
                        <a:t>/</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i="1"/>
                        <a:t>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i="1"/>
                        <a:t>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800" i="1"/>
                        <a:t>L</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254100">
                <a:tc>
                  <a:txBody>
                    <a:bodyPr/>
                    <a:lstStyle/>
                    <a:p>
                      <a:pPr marL="0" lvl="0" indent="0" algn="ctr" rtl="0">
                        <a:spcBef>
                          <a:spcPts val="0"/>
                        </a:spcBef>
                        <a:spcAft>
                          <a:spcPts val="0"/>
                        </a:spcAft>
                        <a:buNone/>
                      </a:pPr>
                      <a:r>
                        <a:rPr lang="en" sz="800"/>
                        <a:t>Potassium sorbate</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b="1"/>
                        <a:t>L</a:t>
                      </a:r>
                      <a:r>
                        <a:rPr lang="en" sz="800"/>
                        <a:t>/</a:t>
                      </a: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5"/>
                  </a:ext>
                </a:extLst>
              </a:tr>
              <a:tr h="254100">
                <a:tc>
                  <a:txBody>
                    <a:bodyPr/>
                    <a:lstStyle/>
                    <a:p>
                      <a:pPr marL="0" lvl="0" indent="0" algn="ctr" rtl="0">
                        <a:spcBef>
                          <a:spcPts val="0"/>
                        </a:spcBef>
                        <a:spcAft>
                          <a:spcPts val="0"/>
                        </a:spcAft>
                        <a:buNone/>
                      </a:pPr>
                      <a:r>
                        <a:rPr lang="en" sz="800"/>
                        <a:t>Gluconolactone/</a:t>
                      </a:r>
                      <a:endParaRPr sz="800"/>
                    </a:p>
                    <a:p>
                      <a:pPr marL="0" lvl="0" indent="0" algn="ctr" rtl="0">
                        <a:spcBef>
                          <a:spcPts val="0"/>
                        </a:spcBef>
                        <a:spcAft>
                          <a:spcPts val="0"/>
                        </a:spcAft>
                        <a:buNone/>
                      </a:pPr>
                      <a:r>
                        <a:rPr lang="en" sz="800"/>
                        <a:t>gluconic acid</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L</a:t>
                      </a:r>
                      <a:r>
                        <a:rPr lang="en" sz="800"/>
                        <a:t>/</a:t>
                      </a: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6"/>
                  </a:ext>
                </a:extLst>
              </a:tr>
            </a:tbl>
          </a:graphicData>
        </a:graphic>
      </p:graphicFrame>
      <p:sp>
        <p:nvSpPr>
          <p:cNvPr id="1822" name="Google Shape;1822;p53"/>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19</a:t>
            </a:fld>
            <a:endParaRPr sz="900">
              <a:latin typeface="Roboto"/>
              <a:ea typeface="Roboto"/>
              <a:cs typeface="Roboto"/>
              <a:sym typeface="Roboto"/>
            </a:endParaRPr>
          </a:p>
        </p:txBody>
      </p:sp>
      <p:graphicFrame>
        <p:nvGraphicFramePr>
          <p:cNvPr id="1823" name="Google Shape;1823;p53"/>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824" name="Google Shape;1824;p53"/>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1825" name="Google Shape;1825;p53"/>
          <p:cNvGraphicFramePr/>
          <p:nvPr/>
        </p:nvGraphicFramePr>
        <p:xfrm>
          <a:off x="1076800" y="383451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3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Outline</a:t>
            </a:r>
            <a:endParaRPr/>
          </a:p>
        </p:txBody>
      </p:sp>
      <p:sp>
        <p:nvSpPr>
          <p:cNvPr id="1258" name="Google Shape;1258;p36"/>
          <p:cNvSpPr txBox="1">
            <a:spLocks noGrp="1"/>
          </p:cNvSpPr>
          <p:nvPr>
            <p:ph type="title" idx="4"/>
          </p:nvPr>
        </p:nvSpPr>
        <p:spPr>
          <a:xfrm>
            <a:off x="1043294" y="1162450"/>
            <a:ext cx="945600" cy="8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259" name="Google Shape;1259;p36"/>
          <p:cNvSpPr txBox="1">
            <a:spLocks noGrp="1"/>
          </p:cNvSpPr>
          <p:nvPr>
            <p:ph type="title" idx="5"/>
          </p:nvPr>
        </p:nvSpPr>
        <p:spPr>
          <a:xfrm>
            <a:off x="3304023" y="1162450"/>
            <a:ext cx="949800" cy="8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260" name="Google Shape;1260;p36"/>
          <p:cNvSpPr txBox="1">
            <a:spLocks noGrp="1"/>
          </p:cNvSpPr>
          <p:nvPr>
            <p:ph type="title" idx="6"/>
          </p:nvPr>
        </p:nvSpPr>
        <p:spPr>
          <a:xfrm>
            <a:off x="5258309" y="1162450"/>
            <a:ext cx="945600" cy="8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61" name="Google Shape;1261;p36"/>
          <p:cNvSpPr txBox="1">
            <a:spLocks noGrp="1"/>
          </p:cNvSpPr>
          <p:nvPr>
            <p:ph type="subTitle" idx="7"/>
          </p:nvPr>
        </p:nvSpPr>
        <p:spPr>
          <a:xfrm>
            <a:off x="346438" y="1670200"/>
            <a:ext cx="2451900" cy="68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Background</a:t>
            </a:r>
            <a:endParaRPr/>
          </a:p>
        </p:txBody>
      </p:sp>
      <p:sp>
        <p:nvSpPr>
          <p:cNvPr id="1262" name="Google Shape;1262;p36"/>
          <p:cNvSpPr txBox="1">
            <a:spLocks noGrp="1"/>
          </p:cNvSpPr>
          <p:nvPr>
            <p:ph type="subTitle" idx="8"/>
          </p:nvPr>
        </p:nvSpPr>
        <p:spPr>
          <a:xfrm>
            <a:off x="2904275" y="1881850"/>
            <a:ext cx="1749300" cy="464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Approach</a:t>
            </a:r>
            <a:endParaRPr/>
          </a:p>
        </p:txBody>
      </p:sp>
      <p:sp>
        <p:nvSpPr>
          <p:cNvPr id="1263" name="Google Shape;1263;p36"/>
          <p:cNvSpPr txBox="1">
            <a:spLocks noGrp="1"/>
          </p:cNvSpPr>
          <p:nvPr>
            <p:ph type="subTitle" idx="9"/>
          </p:nvPr>
        </p:nvSpPr>
        <p:spPr>
          <a:xfrm>
            <a:off x="4825763" y="1870600"/>
            <a:ext cx="1830600" cy="48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Strategies</a:t>
            </a:r>
            <a:endParaRPr/>
          </a:p>
        </p:txBody>
      </p:sp>
      <p:grpSp>
        <p:nvGrpSpPr>
          <p:cNvPr id="1264" name="Google Shape;1264;p36"/>
          <p:cNvGrpSpPr/>
          <p:nvPr/>
        </p:nvGrpSpPr>
        <p:grpSpPr>
          <a:xfrm>
            <a:off x="688350" y="4142326"/>
            <a:ext cx="320675" cy="311150"/>
            <a:chOff x="-40525" y="3616225"/>
            <a:chExt cx="320675" cy="311150"/>
          </a:xfrm>
        </p:grpSpPr>
        <p:sp>
          <p:nvSpPr>
            <p:cNvPr id="1265" name="Google Shape;1265;p36"/>
            <p:cNvSpPr/>
            <p:nvPr/>
          </p:nvSpPr>
          <p:spPr>
            <a:xfrm>
              <a:off x="-40525" y="3616225"/>
              <a:ext cx="320675" cy="311150"/>
            </a:xfrm>
            <a:custGeom>
              <a:avLst/>
              <a:gdLst/>
              <a:ahLst/>
              <a:cxnLst/>
              <a:rect l="l" t="t" r="r" b="b"/>
              <a:pathLst>
                <a:path w="84" h="81" extrusionOk="0">
                  <a:moveTo>
                    <a:pt x="43" y="81"/>
                  </a:moveTo>
                  <a:cubicBezTo>
                    <a:pt x="41" y="81"/>
                    <a:pt x="38" y="81"/>
                    <a:pt x="36" y="81"/>
                  </a:cubicBezTo>
                  <a:cubicBezTo>
                    <a:pt x="14" y="77"/>
                    <a:pt x="0" y="56"/>
                    <a:pt x="4" y="34"/>
                  </a:cubicBezTo>
                  <a:cubicBezTo>
                    <a:pt x="4" y="34"/>
                    <a:pt x="4" y="34"/>
                    <a:pt x="4" y="34"/>
                  </a:cubicBezTo>
                  <a:cubicBezTo>
                    <a:pt x="6" y="24"/>
                    <a:pt x="12" y="14"/>
                    <a:pt x="21" y="8"/>
                  </a:cubicBezTo>
                  <a:cubicBezTo>
                    <a:pt x="29" y="2"/>
                    <a:pt x="40" y="0"/>
                    <a:pt x="51" y="2"/>
                  </a:cubicBezTo>
                  <a:cubicBezTo>
                    <a:pt x="61" y="4"/>
                    <a:pt x="70" y="10"/>
                    <a:pt x="76" y="19"/>
                  </a:cubicBezTo>
                  <a:cubicBezTo>
                    <a:pt x="82" y="28"/>
                    <a:pt x="84" y="38"/>
                    <a:pt x="83" y="49"/>
                  </a:cubicBezTo>
                  <a:cubicBezTo>
                    <a:pt x="79" y="68"/>
                    <a:pt x="62" y="81"/>
                    <a:pt x="43" y="81"/>
                  </a:cubicBezTo>
                  <a:close/>
                  <a:moveTo>
                    <a:pt x="43" y="5"/>
                  </a:moveTo>
                  <a:cubicBezTo>
                    <a:pt x="26" y="5"/>
                    <a:pt x="11" y="17"/>
                    <a:pt x="8" y="35"/>
                  </a:cubicBezTo>
                  <a:cubicBezTo>
                    <a:pt x="4" y="54"/>
                    <a:pt x="17" y="73"/>
                    <a:pt x="37" y="77"/>
                  </a:cubicBezTo>
                  <a:cubicBezTo>
                    <a:pt x="56" y="80"/>
                    <a:pt x="75" y="68"/>
                    <a:pt x="79" y="48"/>
                  </a:cubicBezTo>
                  <a:cubicBezTo>
                    <a:pt x="80" y="39"/>
                    <a:pt x="78" y="29"/>
                    <a:pt x="73" y="21"/>
                  </a:cubicBezTo>
                  <a:cubicBezTo>
                    <a:pt x="67" y="13"/>
                    <a:pt x="59" y="8"/>
                    <a:pt x="50" y="6"/>
                  </a:cubicBezTo>
                  <a:cubicBezTo>
                    <a:pt x="48" y="6"/>
                    <a:pt x="45" y="5"/>
                    <a:pt x="43" y="5"/>
                  </a:cubicBezTo>
                  <a:close/>
                  <a:moveTo>
                    <a:pt x="6" y="34"/>
                  </a:moveTo>
                  <a:cubicBezTo>
                    <a:pt x="6" y="34"/>
                    <a:pt x="6" y="34"/>
                    <a:pt x="6"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6" name="Google Shape;1266;p36"/>
            <p:cNvSpPr/>
            <p:nvPr/>
          </p:nvSpPr>
          <p:spPr>
            <a:xfrm>
              <a:off x="13450" y="3662263"/>
              <a:ext cx="114300" cy="141288"/>
            </a:xfrm>
            <a:custGeom>
              <a:avLst/>
              <a:gdLst/>
              <a:ahLst/>
              <a:cxnLst/>
              <a:rect l="l" t="t" r="r" b="b"/>
              <a:pathLst>
                <a:path w="30" h="37" extrusionOk="0">
                  <a:moveTo>
                    <a:pt x="3" y="37"/>
                  </a:moveTo>
                  <a:cubicBezTo>
                    <a:pt x="3" y="37"/>
                    <a:pt x="2" y="36"/>
                    <a:pt x="1" y="35"/>
                  </a:cubicBezTo>
                  <a:cubicBezTo>
                    <a:pt x="0" y="27"/>
                    <a:pt x="2" y="18"/>
                    <a:pt x="7" y="11"/>
                  </a:cubicBezTo>
                  <a:cubicBezTo>
                    <a:pt x="12" y="5"/>
                    <a:pt x="19" y="0"/>
                    <a:pt x="28" y="0"/>
                  </a:cubicBezTo>
                  <a:cubicBezTo>
                    <a:pt x="29" y="0"/>
                    <a:pt x="30" y="1"/>
                    <a:pt x="30" y="2"/>
                  </a:cubicBezTo>
                  <a:cubicBezTo>
                    <a:pt x="30" y="3"/>
                    <a:pt x="29" y="4"/>
                    <a:pt x="28" y="4"/>
                  </a:cubicBezTo>
                  <a:cubicBezTo>
                    <a:pt x="21" y="4"/>
                    <a:pt x="14" y="8"/>
                    <a:pt x="10" y="14"/>
                  </a:cubicBezTo>
                  <a:cubicBezTo>
                    <a:pt x="5" y="20"/>
                    <a:pt x="4" y="27"/>
                    <a:pt x="5" y="34"/>
                  </a:cubicBezTo>
                  <a:cubicBezTo>
                    <a:pt x="6" y="35"/>
                    <a:pt x="5" y="36"/>
                    <a:pt x="4" y="37"/>
                  </a:cubicBezTo>
                  <a:cubicBezTo>
                    <a:pt x="4" y="37"/>
                    <a:pt x="4" y="37"/>
                    <a:pt x="3" y="3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67" name="Google Shape;1267;p36"/>
          <p:cNvSpPr txBox="1">
            <a:spLocks noGrp="1"/>
          </p:cNvSpPr>
          <p:nvPr>
            <p:ph type="title" idx="4"/>
          </p:nvPr>
        </p:nvSpPr>
        <p:spPr>
          <a:xfrm>
            <a:off x="7228319" y="1162450"/>
            <a:ext cx="945600" cy="8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268" name="Google Shape;1268;p36"/>
          <p:cNvSpPr txBox="1">
            <a:spLocks noGrp="1"/>
          </p:cNvSpPr>
          <p:nvPr>
            <p:ph type="title" idx="4"/>
          </p:nvPr>
        </p:nvSpPr>
        <p:spPr>
          <a:xfrm>
            <a:off x="1585431" y="2541413"/>
            <a:ext cx="945600" cy="8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1269" name="Google Shape;1269;p36"/>
          <p:cNvSpPr txBox="1">
            <a:spLocks noGrp="1"/>
          </p:cNvSpPr>
          <p:nvPr>
            <p:ph type="subTitle" idx="8"/>
          </p:nvPr>
        </p:nvSpPr>
        <p:spPr>
          <a:xfrm>
            <a:off x="443925" y="3210650"/>
            <a:ext cx="3228600" cy="68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Human &amp; Environmental Health Performance</a:t>
            </a:r>
            <a:endParaRPr/>
          </a:p>
        </p:txBody>
      </p:sp>
      <p:sp>
        <p:nvSpPr>
          <p:cNvPr id="1270" name="Google Shape;1270;p36"/>
          <p:cNvSpPr txBox="1">
            <a:spLocks noGrp="1"/>
          </p:cNvSpPr>
          <p:nvPr>
            <p:ph type="subTitle" idx="8"/>
          </p:nvPr>
        </p:nvSpPr>
        <p:spPr>
          <a:xfrm>
            <a:off x="3880811" y="3210663"/>
            <a:ext cx="2305500" cy="68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Remaining Questions</a:t>
            </a:r>
            <a:endParaRPr/>
          </a:p>
        </p:txBody>
      </p:sp>
      <p:sp>
        <p:nvSpPr>
          <p:cNvPr id="1271" name="Google Shape;1271;p36"/>
          <p:cNvSpPr txBox="1">
            <a:spLocks noGrp="1"/>
          </p:cNvSpPr>
          <p:nvPr>
            <p:ph type="subTitle" idx="8"/>
          </p:nvPr>
        </p:nvSpPr>
        <p:spPr>
          <a:xfrm>
            <a:off x="6394575" y="3410450"/>
            <a:ext cx="2305500" cy="48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Alternative Strategies</a:t>
            </a:r>
            <a:endParaRPr/>
          </a:p>
        </p:txBody>
      </p:sp>
      <p:sp>
        <p:nvSpPr>
          <p:cNvPr id="1272" name="Google Shape;1272;p36"/>
          <p:cNvSpPr txBox="1">
            <a:spLocks noGrp="1"/>
          </p:cNvSpPr>
          <p:nvPr>
            <p:ph type="title" idx="4"/>
          </p:nvPr>
        </p:nvSpPr>
        <p:spPr>
          <a:xfrm>
            <a:off x="4560769" y="2541400"/>
            <a:ext cx="945600" cy="8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1273" name="Google Shape;1273;p36"/>
          <p:cNvSpPr txBox="1">
            <a:spLocks noGrp="1"/>
          </p:cNvSpPr>
          <p:nvPr>
            <p:ph type="title" idx="4"/>
          </p:nvPr>
        </p:nvSpPr>
        <p:spPr>
          <a:xfrm>
            <a:off x="7074556" y="2541413"/>
            <a:ext cx="945600" cy="80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07</a:t>
            </a:r>
            <a:endParaRPr/>
          </a:p>
        </p:txBody>
      </p:sp>
      <p:sp>
        <p:nvSpPr>
          <p:cNvPr id="1274" name="Google Shape;1274;p36"/>
          <p:cNvSpPr txBox="1">
            <a:spLocks noGrp="1"/>
          </p:cNvSpPr>
          <p:nvPr>
            <p:ph type="subTitle" idx="8"/>
          </p:nvPr>
        </p:nvSpPr>
        <p:spPr>
          <a:xfrm>
            <a:off x="6548361" y="1870675"/>
            <a:ext cx="2305500" cy="687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Technical Performance</a:t>
            </a:r>
            <a:endParaRPr/>
          </a:p>
        </p:txBody>
      </p:sp>
      <p:sp>
        <p:nvSpPr>
          <p:cNvPr id="1275" name="Google Shape;1275;p3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p54"/>
          <p:cNvSpPr/>
          <p:nvPr/>
        </p:nvSpPr>
        <p:spPr>
          <a:xfrm>
            <a:off x="4547075" y="3753300"/>
            <a:ext cx="2857500" cy="13746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31" name="Google Shape;1831;p54"/>
          <p:cNvSpPr txBox="1">
            <a:spLocks noGrp="1"/>
          </p:cNvSpPr>
          <p:nvPr>
            <p:ph type="title" idx="2"/>
          </p:nvPr>
        </p:nvSpPr>
        <p:spPr>
          <a:xfrm>
            <a:off x="899400" y="827300"/>
            <a:ext cx="69384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a:t>Strategy 2: Natural Preservatives - Rosemary Essential Oil &amp; Willow Bark Extract </a:t>
            </a:r>
            <a:endParaRPr sz="4300"/>
          </a:p>
        </p:txBody>
      </p:sp>
      <p:sp>
        <p:nvSpPr>
          <p:cNvPr id="1832" name="Google Shape;1832;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1833" name="Google Shape;1833;p54"/>
          <p:cNvPicPr preferRelativeResize="0"/>
          <p:nvPr/>
        </p:nvPicPr>
        <p:blipFill>
          <a:blip r:embed="rId3">
            <a:alphaModFix/>
          </a:blip>
          <a:stretch>
            <a:fillRect/>
          </a:stretch>
        </p:blipFill>
        <p:spPr>
          <a:xfrm>
            <a:off x="4394743" y="2814823"/>
            <a:ext cx="3042828" cy="1592401"/>
          </a:xfrm>
          <a:prstGeom prst="rect">
            <a:avLst/>
          </a:prstGeom>
          <a:noFill/>
          <a:ln>
            <a:noFill/>
          </a:ln>
        </p:spPr>
      </p:pic>
      <p:pic>
        <p:nvPicPr>
          <p:cNvPr id="1834" name="Google Shape;1834;p54"/>
          <p:cNvPicPr preferRelativeResize="0"/>
          <p:nvPr/>
        </p:nvPicPr>
        <p:blipFill rotWithShape="1">
          <a:blip r:embed="rId4">
            <a:alphaModFix/>
          </a:blip>
          <a:srcRect t="24819" b="28909"/>
          <a:stretch/>
        </p:blipFill>
        <p:spPr>
          <a:xfrm>
            <a:off x="1942863" y="2814814"/>
            <a:ext cx="1991625" cy="1592410"/>
          </a:xfrm>
          <a:prstGeom prst="rect">
            <a:avLst/>
          </a:prstGeom>
          <a:noFill/>
          <a:ln>
            <a:noFill/>
          </a:ln>
        </p:spPr>
      </p:pic>
      <p:sp>
        <p:nvSpPr>
          <p:cNvPr id="1835" name="Google Shape;1835;p54"/>
          <p:cNvSpPr txBox="1"/>
          <p:nvPr/>
        </p:nvSpPr>
        <p:spPr>
          <a:xfrm>
            <a:off x="1706450" y="4355600"/>
            <a:ext cx="24645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Actor"/>
                <a:ea typeface="Actor"/>
                <a:cs typeface="Actor"/>
                <a:sym typeface="Actor"/>
              </a:rPr>
              <a:t>Source: </a:t>
            </a:r>
            <a:r>
              <a:rPr lang="en" sz="1000" u="sng">
                <a:solidFill>
                  <a:schemeClr val="hlink"/>
                </a:solidFill>
                <a:latin typeface="Actor"/>
                <a:ea typeface="Actor"/>
                <a:cs typeface="Actor"/>
                <a:sym typeface="Actor"/>
                <a:hlinkClick r:id="rId5"/>
              </a:rPr>
              <a:t>Wisconsin Horticulture</a:t>
            </a:r>
            <a:r>
              <a:rPr lang="en" sz="1000">
                <a:solidFill>
                  <a:schemeClr val="dk1"/>
                </a:solidFill>
                <a:latin typeface="Actor"/>
                <a:ea typeface="Actor"/>
                <a:cs typeface="Actor"/>
                <a:sym typeface="Actor"/>
              </a:rPr>
              <a:t> (2024)</a:t>
            </a:r>
            <a:endParaRPr sz="1000">
              <a:solidFill>
                <a:schemeClr val="dk1"/>
              </a:solidFill>
              <a:latin typeface="Actor"/>
              <a:ea typeface="Actor"/>
              <a:cs typeface="Actor"/>
              <a:sym typeface="Actor"/>
            </a:endParaRPr>
          </a:p>
        </p:txBody>
      </p:sp>
      <p:sp>
        <p:nvSpPr>
          <p:cNvPr id="1836" name="Google Shape;1836;p54"/>
          <p:cNvSpPr txBox="1"/>
          <p:nvPr/>
        </p:nvSpPr>
        <p:spPr>
          <a:xfrm>
            <a:off x="4394750" y="4355600"/>
            <a:ext cx="1991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Source: </a:t>
            </a:r>
            <a:r>
              <a:rPr lang="en" sz="1000" u="sng">
                <a:solidFill>
                  <a:schemeClr val="hlink"/>
                </a:solidFill>
                <a:latin typeface="Actor"/>
                <a:ea typeface="Actor"/>
                <a:cs typeface="Actor"/>
                <a:sym typeface="Actor"/>
                <a:hlinkClick r:id="rId6"/>
              </a:rPr>
              <a:t>Healthline</a:t>
            </a:r>
            <a:r>
              <a:rPr lang="en" sz="1000">
                <a:solidFill>
                  <a:schemeClr val="dk1"/>
                </a:solidFill>
                <a:latin typeface="Actor"/>
                <a:ea typeface="Actor"/>
                <a:cs typeface="Actor"/>
                <a:sym typeface="Actor"/>
              </a:rPr>
              <a:t> (2024)</a:t>
            </a:r>
            <a:endParaRPr sz="1000">
              <a:solidFill>
                <a:schemeClr val="dk1"/>
              </a:solidFill>
              <a:latin typeface="Actor"/>
              <a:ea typeface="Actor"/>
              <a:cs typeface="Actor"/>
              <a:sym typeface="Actor"/>
            </a:endParaRPr>
          </a:p>
        </p:txBody>
      </p:sp>
      <p:graphicFrame>
        <p:nvGraphicFramePr>
          <p:cNvPr id="1837" name="Google Shape;1837;p54"/>
          <p:cNvGraphicFramePr/>
          <p:nvPr/>
        </p:nvGraphicFramePr>
        <p:xfrm>
          <a:off x="38" y="4718075"/>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838" name="Google Shape;1838;p54"/>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graphicFrame>
        <p:nvGraphicFramePr>
          <p:cNvPr id="1843" name="Google Shape;1843;p55"/>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844" name="Google Shape;1844;p55"/>
          <p:cNvSpPr/>
          <p:nvPr/>
        </p:nvSpPr>
        <p:spPr>
          <a:xfrm>
            <a:off x="40050" y="1193750"/>
            <a:ext cx="496800" cy="787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845" name="Google Shape;1845;p55"/>
          <p:cNvSpPr txBox="1">
            <a:spLocks noGrp="1"/>
          </p:cNvSpPr>
          <p:nvPr>
            <p:ph type="title"/>
          </p:nvPr>
        </p:nvSpPr>
        <p:spPr>
          <a:xfrm>
            <a:off x="720000" y="0"/>
            <a:ext cx="7704000" cy="78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Naturally occurring antimicrobials/antibacterials are effective preservatives in consumer products</a:t>
            </a: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a:p>
          <a:p>
            <a:pPr marL="0" lvl="0" indent="0" algn="ctr" rtl="0">
              <a:spcBef>
                <a:spcPts val="0"/>
              </a:spcBef>
              <a:spcAft>
                <a:spcPts val="0"/>
              </a:spcAft>
              <a:buNone/>
            </a:pPr>
            <a:endParaRPr sz="2200"/>
          </a:p>
        </p:txBody>
      </p:sp>
      <p:sp>
        <p:nvSpPr>
          <p:cNvPr id="1846" name="Google Shape;1846;p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1847" name="Google Shape;1847;p55"/>
          <p:cNvSpPr txBox="1">
            <a:spLocks noGrp="1"/>
          </p:cNvSpPr>
          <p:nvPr>
            <p:ph type="subTitle" idx="6"/>
          </p:nvPr>
        </p:nvSpPr>
        <p:spPr>
          <a:xfrm>
            <a:off x="4958622" y="679875"/>
            <a:ext cx="35721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Willow bark extract contains salicin</a:t>
            </a:r>
            <a:endParaRPr sz="1400"/>
          </a:p>
        </p:txBody>
      </p:sp>
      <p:sp>
        <p:nvSpPr>
          <p:cNvPr id="1848" name="Google Shape;1848;p55"/>
          <p:cNvSpPr txBox="1">
            <a:spLocks noGrp="1"/>
          </p:cNvSpPr>
          <p:nvPr>
            <p:ph type="subTitle" idx="6"/>
          </p:nvPr>
        </p:nvSpPr>
        <p:spPr>
          <a:xfrm>
            <a:off x="613325" y="679875"/>
            <a:ext cx="42447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Rosemary essential oil contains carnosic acid</a:t>
            </a:r>
            <a:endParaRPr sz="1400"/>
          </a:p>
        </p:txBody>
      </p:sp>
      <p:sp>
        <p:nvSpPr>
          <p:cNvPr id="1849" name="Google Shape;1849;p55"/>
          <p:cNvSpPr txBox="1"/>
          <p:nvPr/>
        </p:nvSpPr>
        <p:spPr>
          <a:xfrm>
            <a:off x="1132037" y="2125687"/>
            <a:ext cx="29928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1850" name="Google Shape;1850;p55"/>
          <p:cNvSpPr txBox="1"/>
          <p:nvPr/>
        </p:nvSpPr>
        <p:spPr>
          <a:xfrm>
            <a:off x="1132037" y="2596009"/>
            <a:ext cx="2992800" cy="7155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Rosemary leaves and flowery top Bark of willow tree </a:t>
            </a:r>
            <a:endParaRPr>
              <a:solidFill>
                <a:srgbClr val="24263F"/>
              </a:solidFill>
              <a:latin typeface="Actor"/>
              <a:ea typeface="Actor"/>
              <a:cs typeface="Actor"/>
              <a:sym typeface="Actor"/>
            </a:endParaRPr>
          </a:p>
        </p:txBody>
      </p:sp>
      <p:sp>
        <p:nvSpPr>
          <p:cNvPr id="1851" name="Google Shape;1851;p55"/>
          <p:cNvSpPr txBox="1"/>
          <p:nvPr/>
        </p:nvSpPr>
        <p:spPr>
          <a:xfrm>
            <a:off x="4319863" y="2127963"/>
            <a:ext cx="36921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1852" name="Google Shape;1852;p55"/>
          <p:cNvSpPr txBox="1"/>
          <p:nvPr/>
        </p:nvSpPr>
        <p:spPr>
          <a:xfrm>
            <a:off x="4319863" y="2598286"/>
            <a:ext cx="3692100" cy="7155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REO: food preservative, soaps, shampoos</a:t>
            </a: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Willow bark: antiseptic, antibacterial in PCPs </a:t>
            </a:r>
            <a:endParaRPr>
              <a:solidFill>
                <a:srgbClr val="24263F"/>
              </a:solidFill>
              <a:latin typeface="Actor"/>
              <a:ea typeface="Actor"/>
              <a:cs typeface="Actor"/>
              <a:sym typeface="Actor"/>
            </a:endParaRPr>
          </a:p>
        </p:txBody>
      </p:sp>
      <p:sp>
        <p:nvSpPr>
          <p:cNvPr id="1853" name="Google Shape;1853;p55"/>
          <p:cNvSpPr txBox="1"/>
          <p:nvPr/>
        </p:nvSpPr>
        <p:spPr>
          <a:xfrm>
            <a:off x="2897930" y="3379322"/>
            <a:ext cx="2979300" cy="588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1854" name="Google Shape;1854;p55"/>
          <p:cNvSpPr txBox="1"/>
          <p:nvPr/>
        </p:nvSpPr>
        <p:spPr>
          <a:xfrm>
            <a:off x="1159912" y="3379322"/>
            <a:ext cx="1646400" cy="585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1855" name="Google Shape;1855;p55"/>
          <p:cNvSpPr txBox="1"/>
          <p:nvPr/>
        </p:nvSpPr>
        <p:spPr>
          <a:xfrm>
            <a:off x="1159912" y="4034182"/>
            <a:ext cx="1646400" cy="595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REO: ~7.4</a:t>
            </a:r>
            <a:br>
              <a:rPr lang="en">
                <a:solidFill>
                  <a:srgbClr val="24263F"/>
                </a:solidFill>
                <a:latin typeface="Actor"/>
                <a:ea typeface="Actor"/>
                <a:cs typeface="Actor"/>
                <a:sym typeface="Actor"/>
              </a:rPr>
            </a:br>
            <a:r>
              <a:rPr lang="en">
                <a:solidFill>
                  <a:srgbClr val="24263F"/>
                </a:solidFill>
                <a:latin typeface="Actor"/>
                <a:ea typeface="Actor"/>
                <a:cs typeface="Actor"/>
                <a:sym typeface="Actor"/>
              </a:rPr>
              <a:t>Willow bark: 3-7</a:t>
            </a:r>
            <a:endParaRPr>
              <a:solidFill>
                <a:srgbClr val="24263F"/>
              </a:solidFill>
              <a:latin typeface="Actor"/>
              <a:ea typeface="Actor"/>
              <a:cs typeface="Actor"/>
              <a:sym typeface="Actor"/>
            </a:endParaRPr>
          </a:p>
        </p:txBody>
      </p:sp>
      <p:sp>
        <p:nvSpPr>
          <p:cNvPr id="1856" name="Google Shape;1856;p55"/>
          <p:cNvSpPr txBox="1"/>
          <p:nvPr/>
        </p:nvSpPr>
        <p:spPr>
          <a:xfrm>
            <a:off x="2897917" y="4042326"/>
            <a:ext cx="2979300" cy="5883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REO: antibacterial and antifungal</a:t>
            </a: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Willow bark: antibacterial only</a:t>
            </a:r>
            <a:endParaRPr>
              <a:solidFill>
                <a:srgbClr val="24263F"/>
              </a:solidFill>
              <a:latin typeface="Actor"/>
              <a:ea typeface="Actor"/>
              <a:cs typeface="Actor"/>
              <a:sym typeface="Actor"/>
            </a:endParaRPr>
          </a:p>
        </p:txBody>
      </p:sp>
      <p:sp>
        <p:nvSpPr>
          <p:cNvPr id="1857" name="Google Shape;1857;p55"/>
          <p:cNvSpPr txBox="1"/>
          <p:nvPr/>
        </p:nvSpPr>
        <p:spPr>
          <a:xfrm>
            <a:off x="5968707" y="3379313"/>
            <a:ext cx="2015400" cy="587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1858" name="Google Shape;1858;p55"/>
          <p:cNvSpPr txBox="1"/>
          <p:nvPr/>
        </p:nvSpPr>
        <p:spPr>
          <a:xfrm>
            <a:off x="5968698" y="4041659"/>
            <a:ext cx="2015400" cy="5877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REO: 0.5-0.7%*</a:t>
            </a: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Willow bark: 5%</a:t>
            </a:r>
            <a:endParaRPr>
              <a:solidFill>
                <a:srgbClr val="24263F"/>
              </a:solidFill>
              <a:latin typeface="Actor"/>
              <a:ea typeface="Actor"/>
              <a:cs typeface="Actor"/>
              <a:sym typeface="Actor"/>
            </a:endParaRPr>
          </a:p>
        </p:txBody>
      </p:sp>
      <p:pic>
        <p:nvPicPr>
          <p:cNvPr id="1859" name="Google Shape;1859;p55"/>
          <p:cNvPicPr preferRelativeResize="0"/>
          <p:nvPr/>
        </p:nvPicPr>
        <p:blipFill>
          <a:blip r:embed="rId3">
            <a:alphaModFix/>
          </a:blip>
          <a:stretch>
            <a:fillRect/>
          </a:stretch>
        </p:blipFill>
        <p:spPr>
          <a:xfrm>
            <a:off x="2083925" y="1045325"/>
            <a:ext cx="1241949" cy="1082650"/>
          </a:xfrm>
          <a:prstGeom prst="rect">
            <a:avLst/>
          </a:prstGeom>
          <a:noFill/>
          <a:ln>
            <a:noFill/>
          </a:ln>
        </p:spPr>
      </p:pic>
      <p:pic>
        <p:nvPicPr>
          <p:cNvPr id="1860" name="Google Shape;1860;p55"/>
          <p:cNvPicPr preferRelativeResize="0"/>
          <p:nvPr/>
        </p:nvPicPr>
        <p:blipFill>
          <a:blip r:embed="rId4">
            <a:alphaModFix/>
          </a:blip>
          <a:stretch>
            <a:fillRect/>
          </a:stretch>
        </p:blipFill>
        <p:spPr>
          <a:xfrm>
            <a:off x="5865197" y="1045322"/>
            <a:ext cx="1758978" cy="1082651"/>
          </a:xfrm>
          <a:prstGeom prst="rect">
            <a:avLst/>
          </a:prstGeom>
          <a:noFill/>
          <a:ln>
            <a:noFill/>
          </a:ln>
        </p:spPr>
      </p:pic>
      <p:sp>
        <p:nvSpPr>
          <p:cNvPr id="1861" name="Google Shape;1861;p55"/>
          <p:cNvSpPr txBox="1"/>
          <p:nvPr/>
        </p:nvSpPr>
        <p:spPr>
          <a:xfrm>
            <a:off x="8011975" y="4235850"/>
            <a:ext cx="1492500"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chemeClr val="dk1"/>
                </a:solidFill>
                <a:latin typeface="Actor"/>
                <a:ea typeface="Actor"/>
                <a:cs typeface="Actor"/>
                <a:sym typeface="Actor"/>
              </a:rPr>
              <a:t>*Based on yogurt preservation </a:t>
            </a:r>
            <a:endParaRPr sz="900">
              <a:solidFill>
                <a:schemeClr val="dk1"/>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5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56"/>
          <p:cNvSpPr txBox="1">
            <a:spLocks noGrp="1"/>
          </p:cNvSpPr>
          <p:nvPr>
            <p:ph type="title"/>
          </p:nvPr>
        </p:nvSpPr>
        <p:spPr>
          <a:xfrm>
            <a:off x="288600" y="0"/>
            <a:ext cx="8566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Natural alternatives have some lower hazards and data gaps than incumbents</a:t>
            </a:r>
            <a:endParaRPr sz="2200"/>
          </a:p>
        </p:txBody>
      </p:sp>
      <p:sp>
        <p:nvSpPr>
          <p:cNvPr id="1867" name="Google Shape;1867;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1868" name="Google Shape;1868;p56"/>
          <p:cNvGraphicFramePr/>
          <p:nvPr/>
        </p:nvGraphicFramePr>
        <p:xfrm>
          <a:off x="341100" y="1094763"/>
          <a:ext cx="8461800" cy="2236020"/>
        </p:xfrm>
        <a:graphic>
          <a:graphicData uri="http://schemas.openxmlformats.org/drawingml/2006/table">
            <a:tbl>
              <a:tblPr>
                <a:noFill/>
                <a:tableStyleId>{454074E9-4025-4D79-97E4-1A20D010E96C}</a:tableStyleId>
              </a:tblPr>
              <a:tblGrid>
                <a:gridCol w="1099650">
                  <a:extLst>
                    <a:ext uri="{9D8B030D-6E8A-4147-A177-3AD203B41FA5}">
                      <a16:colId xmlns:a16="http://schemas.microsoft.com/office/drawing/2014/main" val="20000"/>
                    </a:ext>
                  </a:extLst>
                </a:gridCol>
                <a:gridCol w="1542525">
                  <a:extLst>
                    <a:ext uri="{9D8B030D-6E8A-4147-A177-3AD203B41FA5}">
                      <a16:colId xmlns:a16="http://schemas.microsoft.com/office/drawing/2014/main" val="20001"/>
                    </a:ext>
                  </a:extLst>
                </a:gridCol>
                <a:gridCol w="1149625">
                  <a:extLst>
                    <a:ext uri="{9D8B030D-6E8A-4147-A177-3AD203B41FA5}">
                      <a16:colId xmlns:a16="http://schemas.microsoft.com/office/drawing/2014/main" val="20002"/>
                    </a:ext>
                  </a:extLst>
                </a:gridCol>
                <a:gridCol w="803900">
                  <a:extLst>
                    <a:ext uri="{9D8B030D-6E8A-4147-A177-3AD203B41FA5}">
                      <a16:colId xmlns:a16="http://schemas.microsoft.com/office/drawing/2014/main" val="20003"/>
                    </a:ext>
                  </a:extLst>
                </a:gridCol>
                <a:gridCol w="957675">
                  <a:extLst>
                    <a:ext uri="{9D8B030D-6E8A-4147-A177-3AD203B41FA5}">
                      <a16:colId xmlns:a16="http://schemas.microsoft.com/office/drawing/2014/main" val="20004"/>
                    </a:ext>
                  </a:extLst>
                </a:gridCol>
                <a:gridCol w="1334700">
                  <a:extLst>
                    <a:ext uri="{9D8B030D-6E8A-4147-A177-3AD203B41FA5}">
                      <a16:colId xmlns:a16="http://schemas.microsoft.com/office/drawing/2014/main" val="20005"/>
                    </a:ext>
                  </a:extLst>
                </a:gridCol>
                <a:gridCol w="1573725">
                  <a:extLst>
                    <a:ext uri="{9D8B030D-6E8A-4147-A177-3AD203B41FA5}">
                      <a16:colId xmlns:a16="http://schemas.microsoft.com/office/drawing/2014/main" val="20006"/>
                    </a:ext>
                  </a:extLst>
                </a:gridCol>
              </a:tblGrid>
              <a:tr h="216150">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Group I Human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gridSpan="3">
                  <a:txBody>
                    <a:bodyPr/>
                    <a:lstStyle/>
                    <a:p>
                      <a:pPr marL="0" lvl="0" indent="0" algn="ctr" rtl="0">
                        <a:lnSpc>
                          <a:spcPct val="115000"/>
                        </a:lnSpc>
                        <a:spcBef>
                          <a:spcPts val="0"/>
                        </a:spcBef>
                        <a:spcAft>
                          <a:spcPts val="0"/>
                        </a:spcAft>
                        <a:buNone/>
                      </a:pPr>
                      <a:r>
                        <a:rPr lang="en" sz="800" b="1"/>
                        <a:t>Group II and II* Human</a:t>
                      </a:r>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800" b="1"/>
                        <a:t>Ecotoxicity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Fate</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6485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t>Carcinogenicity/Mutagenicity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solidFill>
                            <a:srgbClr val="000000"/>
                          </a:solidFill>
                        </a:rPr>
                        <a:t>Skin Sensitization*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Skin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Eye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solidFill>
                            <a:srgbClr val="000000"/>
                          </a:solidFill>
                        </a:rPr>
                        <a:t>Aquatic Acute/Chronic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solidFill>
                            <a:srgbClr val="000000"/>
                          </a:solidFill>
                        </a:rPr>
                        <a:t>Persistence/Bioaccumulation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54100">
                <a:tc>
                  <a:txBody>
                    <a:bodyPr/>
                    <a:lstStyle/>
                    <a:p>
                      <a:pPr marL="0" lvl="0" indent="0" algn="ctr" rtl="0">
                        <a:spcBef>
                          <a:spcPts val="0"/>
                        </a:spcBef>
                        <a:spcAft>
                          <a:spcPts val="0"/>
                        </a:spcAft>
                        <a:buNone/>
                      </a:pPr>
                      <a:r>
                        <a:rPr lang="en" sz="800"/>
                        <a:t>MIT</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i="1"/>
                        <a:t>L</a:t>
                      </a:r>
                      <a:r>
                        <a:rPr lang="en" sz="800" b="1"/>
                        <a:t>/</a:t>
                      </a:r>
                      <a:r>
                        <a:rPr lang="en" sz="800" b="1">
                          <a:solidFill>
                            <a:srgbClr val="000000"/>
                          </a:solidFill>
                        </a:rPr>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highlight>
                          <a:srgbClr val="F4CCCC"/>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vH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L/vL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4100">
                <a:tc>
                  <a:txBody>
                    <a:bodyPr/>
                    <a:lstStyle/>
                    <a:p>
                      <a:pPr marL="0" lvl="0" indent="0" algn="ctr" rtl="0">
                        <a:spcBef>
                          <a:spcPts val="0"/>
                        </a:spcBef>
                        <a:spcAft>
                          <a:spcPts val="0"/>
                        </a:spcAft>
                        <a:buNone/>
                      </a:pPr>
                      <a:r>
                        <a:rPr lang="en" sz="800"/>
                        <a:t>Phenoxyethanol</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r>
                        <a:rPr lang="en" sz="800"/>
                        <a:t>/</a:t>
                      </a:r>
                      <a:r>
                        <a:rPr lang="en" sz="800"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54100">
                <a:tc>
                  <a:txBody>
                    <a:bodyPr/>
                    <a:lstStyle/>
                    <a:p>
                      <a:pPr marL="0" lvl="0" indent="0" algn="ctr" rtl="0">
                        <a:spcBef>
                          <a:spcPts val="0"/>
                        </a:spcBef>
                        <a:spcAft>
                          <a:spcPts val="0"/>
                        </a:spcAft>
                        <a:buNone/>
                      </a:pPr>
                      <a:r>
                        <a:rPr lang="en" sz="800"/>
                        <a:t>Rosemary essential oil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DG/</a:t>
                      </a: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a:t>DG</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800"/>
                        <a:t>DG</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800" b="1"/>
                        <a:t>L</a:t>
                      </a:r>
                      <a:r>
                        <a:rPr lang="en" sz="800"/>
                        <a:t>/DG</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254100">
                <a:tc>
                  <a:txBody>
                    <a:bodyPr/>
                    <a:lstStyle/>
                    <a:p>
                      <a:pPr marL="0" lvl="0" indent="0" algn="ctr" rtl="0">
                        <a:spcBef>
                          <a:spcPts val="0"/>
                        </a:spcBef>
                        <a:spcAft>
                          <a:spcPts val="0"/>
                        </a:spcAft>
                        <a:buNone/>
                      </a:pPr>
                      <a:r>
                        <a:rPr lang="en" sz="800"/>
                        <a:t>Willow bark extract</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L</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bl>
          </a:graphicData>
        </a:graphic>
      </p:graphicFrame>
      <p:sp>
        <p:nvSpPr>
          <p:cNvPr id="1869" name="Google Shape;1869;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1870" name="Google Shape;1870;p56"/>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871" name="Google Shape;1871;p56"/>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1872" name="Google Shape;1872;p56"/>
          <p:cNvGraphicFramePr/>
          <p:nvPr/>
        </p:nvGraphicFramePr>
        <p:xfrm>
          <a:off x="1069500" y="382566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graphicFrame>
        <p:nvGraphicFramePr>
          <p:cNvPr id="1877" name="Google Shape;1877;p57"/>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878" name="Google Shape;1878;p57"/>
          <p:cNvSpPr txBox="1">
            <a:spLocks noGrp="1"/>
          </p:cNvSpPr>
          <p:nvPr>
            <p:ph type="title" idx="2"/>
          </p:nvPr>
        </p:nvSpPr>
        <p:spPr>
          <a:xfrm>
            <a:off x="899400" y="883900"/>
            <a:ext cx="73452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300"/>
              <a:t>Strategy 3: Peptides</a:t>
            </a:r>
            <a:endParaRPr sz="7300"/>
          </a:p>
        </p:txBody>
      </p:sp>
      <p:sp>
        <p:nvSpPr>
          <p:cNvPr id="1879" name="Google Shape;1879;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1880" name="Google Shape;1880;p57"/>
          <p:cNvPicPr preferRelativeResize="0"/>
          <p:nvPr/>
        </p:nvPicPr>
        <p:blipFill>
          <a:blip r:embed="rId3">
            <a:alphaModFix/>
          </a:blip>
          <a:stretch>
            <a:fillRect/>
          </a:stretch>
        </p:blipFill>
        <p:spPr>
          <a:xfrm>
            <a:off x="2832549" y="2916548"/>
            <a:ext cx="3478924" cy="1374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p58"/>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Peptides are oligomers of amino acids </a:t>
            </a:r>
            <a:endParaRPr sz="2200"/>
          </a:p>
        </p:txBody>
      </p:sp>
      <p:sp>
        <p:nvSpPr>
          <p:cNvPr id="1886" name="Google Shape;1886;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1887" name="Google Shape;1887;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1888" name="Google Shape;1888;p58"/>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24</a:t>
            </a:fld>
            <a:endParaRPr sz="900">
              <a:latin typeface="Roboto"/>
              <a:ea typeface="Roboto"/>
              <a:cs typeface="Roboto"/>
              <a:sym typeface="Roboto"/>
            </a:endParaRPr>
          </a:p>
        </p:txBody>
      </p:sp>
      <p:pic>
        <p:nvPicPr>
          <p:cNvPr id="1889" name="Google Shape;1889;p58"/>
          <p:cNvPicPr preferRelativeResize="0"/>
          <p:nvPr/>
        </p:nvPicPr>
        <p:blipFill>
          <a:blip r:embed="rId3">
            <a:alphaModFix/>
          </a:blip>
          <a:stretch>
            <a:fillRect/>
          </a:stretch>
        </p:blipFill>
        <p:spPr>
          <a:xfrm>
            <a:off x="1594466" y="1008301"/>
            <a:ext cx="1109678" cy="754079"/>
          </a:xfrm>
          <a:prstGeom prst="rect">
            <a:avLst/>
          </a:prstGeom>
          <a:noFill/>
          <a:ln>
            <a:noFill/>
          </a:ln>
        </p:spPr>
      </p:pic>
      <p:pic>
        <p:nvPicPr>
          <p:cNvPr id="1890" name="Google Shape;1890;p58"/>
          <p:cNvPicPr preferRelativeResize="0"/>
          <p:nvPr/>
        </p:nvPicPr>
        <p:blipFill>
          <a:blip r:embed="rId4">
            <a:alphaModFix/>
          </a:blip>
          <a:stretch>
            <a:fillRect/>
          </a:stretch>
        </p:blipFill>
        <p:spPr>
          <a:xfrm>
            <a:off x="471225" y="945988"/>
            <a:ext cx="3542226" cy="1081994"/>
          </a:xfrm>
          <a:prstGeom prst="rect">
            <a:avLst/>
          </a:prstGeom>
          <a:noFill/>
          <a:ln>
            <a:noFill/>
          </a:ln>
        </p:spPr>
      </p:pic>
      <p:pic>
        <p:nvPicPr>
          <p:cNvPr id="1891" name="Google Shape;1891;p58"/>
          <p:cNvPicPr preferRelativeResize="0"/>
          <p:nvPr/>
        </p:nvPicPr>
        <p:blipFill>
          <a:blip r:embed="rId5">
            <a:alphaModFix/>
          </a:blip>
          <a:stretch>
            <a:fillRect/>
          </a:stretch>
        </p:blipFill>
        <p:spPr>
          <a:xfrm>
            <a:off x="4750650" y="1385218"/>
            <a:ext cx="3673342" cy="2025703"/>
          </a:xfrm>
          <a:prstGeom prst="rect">
            <a:avLst/>
          </a:prstGeom>
          <a:noFill/>
          <a:ln>
            <a:noFill/>
          </a:ln>
        </p:spPr>
      </p:pic>
      <p:sp>
        <p:nvSpPr>
          <p:cNvPr id="1892" name="Google Shape;1892;p58"/>
          <p:cNvSpPr txBox="1"/>
          <p:nvPr/>
        </p:nvSpPr>
        <p:spPr>
          <a:xfrm>
            <a:off x="5060150" y="3364688"/>
            <a:ext cx="324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Representative amino acid side chains </a:t>
            </a:r>
            <a:endParaRPr>
              <a:solidFill>
                <a:schemeClr val="dk1"/>
              </a:solidFill>
              <a:latin typeface="Actor"/>
              <a:ea typeface="Actor"/>
              <a:cs typeface="Actor"/>
              <a:sym typeface="Actor"/>
            </a:endParaRPr>
          </a:p>
        </p:txBody>
      </p:sp>
      <p:sp>
        <p:nvSpPr>
          <p:cNvPr id="1893" name="Google Shape;1893;p58"/>
          <p:cNvSpPr/>
          <p:nvPr/>
        </p:nvSpPr>
        <p:spPr>
          <a:xfrm>
            <a:off x="2079959" y="2118349"/>
            <a:ext cx="138600" cy="578700"/>
          </a:xfrm>
          <a:prstGeom prst="down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1894" name="Google Shape;1894;p58"/>
          <p:cNvPicPr preferRelativeResize="0"/>
          <p:nvPr/>
        </p:nvPicPr>
        <p:blipFill>
          <a:blip r:embed="rId6">
            <a:alphaModFix/>
          </a:blip>
          <a:stretch>
            <a:fillRect/>
          </a:stretch>
        </p:blipFill>
        <p:spPr>
          <a:xfrm>
            <a:off x="996728" y="2764716"/>
            <a:ext cx="2305154" cy="910621"/>
          </a:xfrm>
          <a:prstGeom prst="rect">
            <a:avLst/>
          </a:prstGeom>
          <a:noFill/>
          <a:ln>
            <a:noFill/>
          </a:ln>
        </p:spPr>
      </p:pic>
      <p:sp>
        <p:nvSpPr>
          <p:cNvPr id="1895" name="Google Shape;1895;p58"/>
          <p:cNvSpPr txBox="1"/>
          <p:nvPr/>
        </p:nvSpPr>
        <p:spPr>
          <a:xfrm>
            <a:off x="527213" y="3803900"/>
            <a:ext cx="32442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Peptide</a:t>
            </a:r>
            <a:endParaRPr>
              <a:solidFill>
                <a:schemeClr val="dk1"/>
              </a:solidFill>
              <a:latin typeface="Actor"/>
              <a:ea typeface="Actor"/>
              <a:cs typeface="Actor"/>
              <a:sym typeface="Actor"/>
            </a:endParaRPr>
          </a:p>
        </p:txBody>
      </p:sp>
      <p:sp>
        <p:nvSpPr>
          <p:cNvPr id="1896" name="Google Shape;1896;p58"/>
          <p:cNvSpPr txBox="1"/>
          <p:nvPr/>
        </p:nvSpPr>
        <p:spPr>
          <a:xfrm>
            <a:off x="2611000" y="1637713"/>
            <a:ext cx="1269600" cy="3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Amino acid</a:t>
            </a:r>
            <a:endParaRPr>
              <a:solidFill>
                <a:schemeClr val="dk1"/>
              </a:solidFill>
              <a:latin typeface="Actor"/>
              <a:ea typeface="Actor"/>
              <a:cs typeface="Actor"/>
              <a:sym typeface="Actor"/>
            </a:endParaRPr>
          </a:p>
        </p:txBody>
      </p:sp>
      <p:sp>
        <p:nvSpPr>
          <p:cNvPr id="1897" name="Google Shape;1897;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graphicFrame>
        <p:nvGraphicFramePr>
          <p:cNvPr id="1898" name="Google Shape;1898;p58"/>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899" name="Google Shape;1899;p58"/>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59"/>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Peptides are used for food preservation</a:t>
            </a:r>
            <a:endParaRPr sz="2200"/>
          </a:p>
        </p:txBody>
      </p:sp>
      <p:sp>
        <p:nvSpPr>
          <p:cNvPr id="1905" name="Google Shape;1905;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1906" name="Google Shape;1906;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1907" name="Google Shape;1907;p59"/>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25</a:t>
            </a:fld>
            <a:endParaRPr sz="900">
              <a:latin typeface="Roboto"/>
              <a:ea typeface="Roboto"/>
              <a:cs typeface="Roboto"/>
              <a:sym typeface="Roboto"/>
            </a:endParaRPr>
          </a:p>
        </p:txBody>
      </p:sp>
      <p:sp>
        <p:nvSpPr>
          <p:cNvPr id="1908" name="Google Shape;1908;p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graphicFrame>
        <p:nvGraphicFramePr>
          <p:cNvPr id="1909" name="Google Shape;1909;p59"/>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910" name="Google Shape;1910;p59"/>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1911" name="Google Shape;1911;p59"/>
          <p:cNvSpPr txBox="1"/>
          <p:nvPr/>
        </p:nvSpPr>
        <p:spPr>
          <a:xfrm>
            <a:off x="1277788" y="1817300"/>
            <a:ext cx="3127200" cy="4626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1912" name="Google Shape;1912;p59"/>
          <p:cNvSpPr txBox="1"/>
          <p:nvPr/>
        </p:nvSpPr>
        <p:spPr>
          <a:xfrm>
            <a:off x="1277788" y="2334824"/>
            <a:ext cx="3127200" cy="787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24263F"/>
                </a:solidFill>
                <a:latin typeface="Actor"/>
                <a:ea typeface="Actor"/>
                <a:cs typeface="Actor"/>
                <a:sym typeface="Actor"/>
              </a:rPr>
              <a:t>Biosynthesized by bacterial fermentation</a:t>
            </a:r>
            <a:endParaRPr sz="1300">
              <a:solidFill>
                <a:srgbClr val="24263F"/>
              </a:solidFill>
              <a:latin typeface="Actor"/>
              <a:ea typeface="Actor"/>
              <a:cs typeface="Actor"/>
              <a:sym typeface="Actor"/>
            </a:endParaRPr>
          </a:p>
        </p:txBody>
      </p:sp>
      <p:sp>
        <p:nvSpPr>
          <p:cNvPr id="1913" name="Google Shape;1913;p59"/>
          <p:cNvSpPr txBox="1"/>
          <p:nvPr/>
        </p:nvSpPr>
        <p:spPr>
          <a:xfrm>
            <a:off x="4739013" y="1817300"/>
            <a:ext cx="3127200" cy="4626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1914" name="Google Shape;1914;p59"/>
          <p:cNvSpPr txBox="1"/>
          <p:nvPr/>
        </p:nvSpPr>
        <p:spPr>
          <a:xfrm>
            <a:off x="4739013" y="2334824"/>
            <a:ext cx="3127200" cy="787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24263F"/>
                </a:solidFill>
                <a:latin typeface="Actor"/>
                <a:ea typeface="Actor"/>
                <a:cs typeface="Actor"/>
                <a:sym typeface="Actor"/>
              </a:rPr>
              <a:t>Both approved for food preservation in USA &amp; Japan. Nisin (E234) additionally approved for food preservation in EU.</a:t>
            </a:r>
            <a:endParaRPr sz="1300">
              <a:solidFill>
                <a:srgbClr val="24263F"/>
              </a:solidFill>
              <a:latin typeface="Actor"/>
              <a:ea typeface="Actor"/>
              <a:cs typeface="Actor"/>
              <a:sym typeface="Actor"/>
            </a:endParaRPr>
          </a:p>
        </p:txBody>
      </p:sp>
      <p:sp>
        <p:nvSpPr>
          <p:cNvPr id="1915" name="Google Shape;1915;p59"/>
          <p:cNvSpPr txBox="1"/>
          <p:nvPr/>
        </p:nvSpPr>
        <p:spPr>
          <a:xfrm>
            <a:off x="3076594" y="3228587"/>
            <a:ext cx="3083400" cy="665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1916" name="Google Shape;1916;p59"/>
          <p:cNvSpPr txBox="1"/>
          <p:nvPr/>
        </p:nvSpPr>
        <p:spPr>
          <a:xfrm>
            <a:off x="1277788" y="3228588"/>
            <a:ext cx="1704000" cy="6618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1917" name="Google Shape;1917;p59"/>
          <p:cNvSpPr txBox="1"/>
          <p:nvPr/>
        </p:nvSpPr>
        <p:spPr>
          <a:xfrm>
            <a:off x="1277788" y="3968985"/>
            <a:ext cx="1704000" cy="6729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24263F"/>
                </a:solidFill>
                <a:latin typeface="Actor"/>
                <a:ea typeface="Actor"/>
                <a:cs typeface="Actor"/>
                <a:sym typeface="Actor"/>
              </a:rPr>
              <a:t>ε-poly-L-lysine: 5-9</a:t>
            </a:r>
            <a:endParaRPr sz="1300">
              <a:solidFill>
                <a:srgbClr val="24263F"/>
              </a:solidFill>
              <a:latin typeface="Actor"/>
              <a:ea typeface="Actor"/>
              <a:cs typeface="Actor"/>
              <a:sym typeface="Actor"/>
            </a:endParaRPr>
          </a:p>
          <a:p>
            <a:pPr marL="0" lvl="0" indent="0" algn="ctr" rtl="0">
              <a:spcBef>
                <a:spcPts val="0"/>
              </a:spcBef>
              <a:spcAft>
                <a:spcPts val="0"/>
              </a:spcAft>
              <a:buNone/>
            </a:pPr>
            <a:r>
              <a:rPr lang="en" sz="1300">
                <a:solidFill>
                  <a:srgbClr val="24263F"/>
                </a:solidFill>
                <a:latin typeface="Actor"/>
                <a:ea typeface="Actor"/>
                <a:cs typeface="Actor"/>
                <a:sym typeface="Actor"/>
              </a:rPr>
              <a:t>Nisin: 2-7 (2-3 best)</a:t>
            </a:r>
            <a:endParaRPr sz="1300">
              <a:solidFill>
                <a:srgbClr val="24263F"/>
              </a:solidFill>
              <a:latin typeface="Actor"/>
              <a:ea typeface="Actor"/>
              <a:cs typeface="Actor"/>
              <a:sym typeface="Actor"/>
            </a:endParaRPr>
          </a:p>
        </p:txBody>
      </p:sp>
      <p:sp>
        <p:nvSpPr>
          <p:cNvPr id="1918" name="Google Shape;1918;p59"/>
          <p:cNvSpPr txBox="1"/>
          <p:nvPr/>
        </p:nvSpPr>
        <p:spPr>
          <a:xfrm>
            <a:off x="3076581" y="3978193"/>
            <a:ext cx="3083400" cy="6651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24263F"/>
                </a:solidFill>
                <a:latin typeface="Actor"/>
                <a:ea typeface="Actor"/>
                <a:cs typeface="Actor"/>
                <a:sym typeface="Actor"/>
              </a:rPr>
              <a:t>ε-PL: antibacterial &amp; antifungal</a:t>
            </a:r>
            <a:endParaRPr sz="1300">
              <a:solidFill>
                <a:srgbClr val="24263F"/>
              </a:solidFill>
              <a:latin typeface="Actor"/>
              <a:ea typeface="Actor"/>
              <a:cs typeface="Actor"/>
              <a:sym typeface="Actor"/>
            </a:endParaRPr>
          </a:p>
          <a:p>
            <a:pPr marL="0" lvl="0" indent="0" algn="ctr" rtl="0">
              <a:spcBef>
                <a:spcPts val="0"/>
              </a:spcBef>
              <a:spcAft>
                <a:spcPts val="0"/>
              </a:spcAft>
              <a:buNone/>
            </a:pPr>
            <a:r>
              <a:rPr lang="en" sz="1300">
                <a:solidFill>
                  <a:srgbClr val="24263F"/>
                </a:solidFill>
                <a:latin typeface="Actor"/>
                <a:ea typeface="Actor"/>
                <a:cs typeface="Actor"/>
                <a:sym typeface="Actor"/>
              </a:rPr>
              <a:t>Nisin: antibacterial (mainly Gram +)</a:t>
            </a:r>
            <a:endParaRPr sz="1300">
              <a:solidFill>
                <a:srgbClr val="24263F"/>
              </a:solidFill>
              <a:latin typeface="Actor"/>
              <a:ea typeface="Actor"/>
              <a:cs typeface="Actor"/>
              <a:sym typeface="Actor"/>
            </a:endParaRPr>
          </a:p>
        </p:txBody>
      </p:sp>
      <p:sp>
        <p:nvSpPr>
          <p:cNvPr id="1919" name="Google Shape;1919;p59"/>
          <p:cNvSpPr txBox="1"/>
          <p:nvPr/>
        </p:nvSpPr>
        <p:spPr>
          <a:xfrm>
            <a:off x="6254783" y="3228575"/>
            <a:ext cx="1611300" cy="66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1920" name="Google Shape;1920;p59"/>
          <p:cNvSpPr txBox="1"/>
          <p:nvPr/>
        </p:nvSpPr>
        <p:spPr>
          <a:xfrm>
            <a:off x="6254775" y="3977435"/>
            <a:ext cx="1611300" cy="6645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24263F"/>
                </a:solidFill>
                <a:latin typeface="Actor"/>
                <a:ea typeface="Actor"/>
                <a:cs typeface="Actor"/>
                <a:sym typeface="Actor"/>
              </a:rPr>
              <a:t>ε-PL: 0.005% in US, 0.05% in Japan</a:t>
            </a:r>
            <a:endParaRPr sz="1300">
              <a:solidFill>
                <a:srgbClr val="24263F"/>
              </a:solidFill>
              <a:latin typeface="Actor"/>
              <a:ea typeface="Actor"/>
              <a:cs typeface="Actor"/>
              <a:sym typeface="Actor"/>
            </a:endParaRPr>
          </a:p>
          <a:p>
            <a:pPr marL="0" lvl="0" indent="0" algn="ctr" rtl="0">
              <a:spcBef>
                <a:spcPts val="0"/>
              </a:spcBef>
              <a:spcAft>
                <a:spcPts val="0"/>
              </a:spcAft>
              <a:buNone/>
            </a:pPr>
            <a:r>
              <a:rPr lang="en" sz="1300">
                <a:solidFill>
                  <a:srgbClr val="24263F"/>
                </a:solidFill>
                <a:latin typeface="Actor"/>
                <a:ea typeface="Actor"/>
                <a:cs typeface="Actor"/>
                <a:sym typeface="Actor"/>
              </a:rPr>
              <a:t>Nisin: 0.05% </a:t>
            </a:r>
            <a:endParaRPr sz="1300">
              <a:solidFill>
                <a:srgbClr val="24263F"/>
              </a:solidFill>
              <a:latin typeface="Actor"/>
              <a:ea typeface="Actor"/>
              <a:cs typeface="Actor"/>
              <a:sym typeface="Actor"/>
            </a:endParaRPr>
          </a:p>
        </p:txBody>
      </p:sp>
      <p:pic>
        <p:nvPicPr>
          <p:cNvPr id="1921" name="Google Shape;1921;p59"/>
          <p:cNvPicPr preferRelativeResize="0"/>
          <p:nvPr/>
        </p:nvPicPr>
        <p:blipFill>
          <a:blip r:embed="rId3">
            <a:alphaModFix/>
          </a:blip>
          <a:stretch>
            <a:fillRect/>
          </a:stretch>
        </p:blipFill>
        <p:spPr>
          <a:xfrm>
            <a:off x="1749838" y="493779"/>
            <a:ext cx="2679324" cy="1268600"/>
          </a:xfrm>
          <a:prstGeom prst="rect">
            <a:avLst/>
          </a:prstGeom>
          <a:noFill/>
          <a:ln>
            <a:noFill/>
          </a:ln>
        </p:spPr>
      </p:pic>
      <p:pic>
        <p:nvPicPr>
          <p:cNvPr id="1922" name="Google Shape;1922;p59"/>
          <p:cNvPicPr preferRelativeResize="0"/>
          <p:nvPr/>
        </p:nvPicPr>
        <p:blipFill>
          <a:blip r:embed="rId4">
            <a:alphaModFix/>
          </a:blip>
          <a:stretch>
            <a:fillRect/>
          </a:stretch>
        </p:blipFill>
        <p:spPr>
          <a:xfrm>
            <a:off x="5295550" y="493775"/>
            <a:ext cx="2098637" cy="1268600"/>
          </a:xfrm>
          <a:prstGeom prst="rect">
            <a:avLst/>
          </a:prstGeom>
          <a:noFill/>
          <a:ln>
            <a:noFill/>
          </a:ln>
        </p:spPr>
      </p:pic>
      <p:sp>
        <p:nvSpPr>
          <p:cNvPr id="1923" name="Google Shape;1923;p59"/>
          <p:cNvSpPr txBox="1"/>
          <p:nvPr/>
        </p:nvSpPr>
        <p:spPr>
          <a:xfrm>
            <a:off x="6120850" y="1435075"/>
            <a:ext cx="796800" cy="3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rPr>
              <a:t>Nisin</a:t>
            </a:r>
            <a:endParaRPr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60"/>
          <p:cNvSpPr txBox="1">
            <a:spLocks noGrp="1"/>
          </p:cNvSpPr>
          <p:nvPr>
            <p:ph type="title"/>
          </p:nvPr>
        </p:nvSpPr>
        <p:spPr>
          <a:xfrm>
            <a:off x="14500" y="0"/>
            <a:ext cx="9090900" cy="88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Peptides offer improved hazard profile over phenoxyethanol</a:t>
            </a:r>
            <a:endParaRPr sz="2200"/>
          </a:p>
        </p:txBody>
      </p:sp>
      <p:sp>
        <p:nvSpPr>
          <p:cNvPr id="1929" name="Google Shape;1929;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1930" name="Google Shape;1930;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1931" name="Google Shape;1931;p60"/>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26</a:t>
            </a:fld>
            <a:endParaRPr sz="900">
              <a:latin typeface="Roboto"/>
              <a:ea typeface="Roboto"/>
              <a:cs typeface="Roboto"/>
              <a:sym typeface="Roboto"/>
            </a:endParaRPr>
          </a:p>
        </p:txBody>
      </p:sp>
      <p:graphicFrame>
        <p:nvGraphicFramePr>
          <p:cNvPr id="1932" name="Google Shape;1932;p60"/>
          <p:cNvGraphicFramePr/>
          <p:nvPr/>
        </p:nvGraphicFramePr>
        <p:xfrm>
          <a:off x="448575" y="1181913"/>
          <a:ext cx="8461800" cy="2120450"/>
        </p:xfrm>
        <a:graphic>
          <a:graphicData uri="http://schemas.openxmlformats.org/drawingml/2006/table">
            <a:tbl>
              <a:tblPr>
                <a:noFill/>
                <a:tableStyleId>{454074E9-4025-4D79-97E4-1A20D010E96C}</a:tableStyleId>
              </a:tblPr>
              <a:tblGrid>
                <a:gridCol w="1099650">
                  <a:extLst>
                    <a:ext uri="{9D8B030D-6E8A-4147-A177-3AD203B41FA5}">
                      <a16:colId xmlns:a16="http://schemas.microsoft.com/office/drawing/2014/main" val="20000"/>
                    </a:ext>
                  </a:extLst>
                </a:gridCol>
                <a:gridCol w="1542525">
                  <a:extLst>
                    <a:ext uri="{9D8B030D-6E8A-4147-A177-3AD203B41FA5}">
                      <a16:colId xmlns:a16="http://schemas.microsoft.com/office/drawing/2014/main" val="20001"/>
                    </a:ext>
                  </a:extLst>
                </a:gridCol>
                <a:gridCol w="1149625">
                  <a:extLst>
                    <a:ext uri="{9D8B030D-6E8A-4147-A177-3AD203B41FA5}">
                      <a16:colId xmlns:a16="http://schemas.microsoft.com/office/drawing/2014/main" val="20002"/>
                    </a:ext>
                  </a:extLst>
                </a:gridCol>
                <a:gridCol w="803900">
                  <a:extLst>
                    <a:ext uri="{9D8B030D-6E8A-4147-A177-3AD203B41FA5}">
                      <a16:colId xmlns:a16="http://schemas.microsoft.com/office/drawing/2014/main" val="20003"/>
                    </a:ext>
                  </a:extLst>
                </a:gridCol>
                <a:gridCol w="957675">
                  <a:extLst>
                    <a:ext uri="{9D8B030D-6E8A-4147-A177-3AD203B41FA5}">
                      <a16:colId xmlns:a16="http://schemas.microsoft.com/office/drawing/2014/main" val="20004"/>
                    </a:ext>
                  </a:extLst>
                </a:gridCol>
                <a:gridCol w="1334700">
                  <a:extLst>
                    <a:ext uri="{9D8B030D-6E8A-4147-A177-3AD203B41FA5}">
                      <a16:colId xmlns:a16="http://schemas.microsoft.com/office/drawing/2014/main" val="20005"/>
                    </a:ext>
                  </a:extLst>
                </a:gridCol>
                <a:gridCol w="1573725">
                  <a:extLst>
                    <a:ext uri="{9D8B030D-6E8A-4147-A177-3AD203B41FA5}">
                      <a16:colId xmlns:a16="http://schemas.microsoft.com/office/drawing/2014/main" val="20006"/>
                    </a:ext>
                  </a:extLst>
                </a:gridCol>
              </a:tblGrid>
              <a:tr h="216150">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Group I Human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800" b="1"/>
                        <a:t>Group II and II* Human</a:t>
                      </a:r>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800" b="1"/>
                        <a:t>Ecotoxicity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a:t>Fate</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6485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t>Carcinogenicity/Mutagenicity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Skin Sensitization*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Skin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Eye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Aquatic Acute/Chronic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Persistence/Bioaccumulation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100">
                <a:tc>
                  <a:txBody>
                    <a:bodyPr/>
                    <a:lstStyle/>
                    <a:p>
                      <a:pPr marL="0" lvl="0" indent="0" algn="ctr" rtl="0">
                        <a:spcBef>
                          <a:spcPts val="0"/>
                        </a:spcBef>
                        <a:spcAft>
                          <a:spcPts val="0"/>
                        </a:spcAft>
                        <a:buNone/>
                      </a:pPr>
                      <a:r>
                        <a:rPr lang="en" sz="800"/>
                        <a:t>MIT</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i="1"/>
                        <a:t>L</a:t>
                      </a:r>
                      <a:r>
                        <a:rPr lang="en" sz="800" b="1"/>
                        <a:t>/</a:t>
                      </a:r>
                      <a:r>
                        <a:rPr lang="en" sz="800" b="1">
                          <a:solidFill>
                            <a:srgbClr val="000000"/>
                          </a:solidFill>
                        </a:rPr>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highlight>
                          <a:srgbClr val="F4CCCC"/>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vH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L/vL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4100">
                <a:tc>
                  <a:txBody>
                    <a:bodyPr/>
                    <a:lstStyle/>
                    <a:p>
                      <a:pPr marL="0" lvl="0" indent="0" algn="ctr" rtl="0">
                        <a:spcBef>
                          <a:spcPts val="0"/>
                        </a:spcBef>
                        <a:spcAft>
                          <a:spcPts val="0"/>
                        </a:spcAft>
                        <a:buNone/>
                      </a:pPr>
                      <a:r>
                        <a:rPr lang="en" sz="800"/>
                        <a:t>Phenoxyethanol</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r>
                        <a:rPr lang="en" sz="800"/>
                        <a:t>/</a:t>
                      </a:r>
                      <a:r>
                        <a:rPr lang="en" sz="800"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54100">
                <a:tc>
                  <a:txBody>
                    <a:bodyPr/>
                    <a:lstStyle/>
                    <a:p>
                      <a:pPr marL="0" lvl="0" indent="0" algn="ctr" rtl="0">
                        <a:spcBef>
                          <a:spcPts val="0"/>
                        </a:spcBef>
                        <a:spcAft>
                          <a:spcPts val="0"/>
                        </a:spcAft>
                        <a:buNone/>
                      </a:pPr>
                      <a:r>
                        <a:rPr lang="en" sz="800"/>
                        <a:t>ε-poly-L-lysine</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254100">
                <a:tc>
                  <a:txBody>
                    <a:bodyPr/>
                    <a:lstStyle/>
                    <a:p>
                      <a:pPr marL="0" lvl="0" indent="0" algn="ctr" rtl="0">
                        <a:spcBef>
                          <a:spcPts val="0"/>
                        </a:spcBef>
                        <a:spcAft>
                          <a:spcPts val="0"/>
                        </a:spcAft>
                        <a:buNone/>
                      </a:pPr>
                      <a:r>
                        <a:rPr lang="en" sz="800"/>
                        <a:t>Nisin</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i="1"/>
                        <a:t>L/DG</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bl>
          </a:graphicData>
        </a:graphic>
      </p:graphicFrame>
      <p:sp>
        <p:nvSpPr>
          <p:cNvPr id="1933" name="Google Shape;1933;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graphicFrame>
        <p:nvGraphicFramePr>
          <p:cNvPr id="1934" name="Google Shape;1934;p60"/>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935" name="Google Shape;1935;p60"/>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graphicFrame>
        <p:nvGraphicFramePr>
          <p:cNvPr id="1936" name="Google Shape;1936;p60"/>
          <p:cNvGraphicFramePr/>
          <p:nvPr/>
        </p:nvGraphicFramePr>
        <p:xfrm>
          <a:off x="1069500" y="382566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1941" name="Google Shape;1941;p61"/>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942" name="Google Shape;1942;p61"/>
          <p:cNvSpPr txBox="1">
            <a:spLocks noGrp="1"/>
          </p:cNvSpPr>
          <p:nvPr>
            <p:ph type="title" idx="2"/>
          </p:nvPr>
        </p:nvSpPr>
        <p:spPr>
          <a:xfrm>
            <a:off x="899400" y="1371500"/>
            <a:ext cx="73452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300"/>
              <a:t>Strategy 4: Hydroxamic Acids</a:t>
            </a:r>
            <a:endParaRPr sz="7300"/>
          </a:p>
        </p:txBody>
      </p:sp>
      <p:sp>
        <p:nvSpPr>
          <p:cNvPr id="1943" name="Google Shape;1943;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pic>
        <p:nvPicPr>
          <p:cNvPr id="1944" name="Google Shape;1944;p61"/>
          <p:cNvPicPr preferRelativeResize="0"/>
          <p:nvPr/>
        </p:nvPicPr>
        <p:blipFill>
          <a:blip r:embed="rId3">
            <a:alphaModFix/>
          </a:blip>
          <a:stretch>
            <a:fillRect/>
          </a:stretch>
        </p:blipFill>
        <p:spPr>
          <a:xfrm>
            <a:off x="4871925" y="2607200"/>
            <a:ext cx="2763350" cy="18624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62"/>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Hydroxamic acids are versatile derivatives of carboxylic acids</a:t>
            </a:r>
            <a:endParaRPr sz="2200"/>
          </a:p>
        </p:txBody>
      </p:sp>
      <p:sp>
        <p:nvSpPr>
          <p:cNvPr id="1950" name="Google Shape;1950;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1951" name="Google Shape;1951;p62"/>
          <p:cNvPicPr preferRelativeResize="0"/>
          <p:nvPr/>
        </p:nvPicPr>
        <p:blipFill>
          <a:blip r:embed="rId3">
            <a:alphaModFix/>
          </a:blip>
          <a:stretch>
            <a:fillRect/>
          </a:stretch>
        </p:blipFill>
        <p:spPr>
          <a:xfrm>
            <a:off x="1807950" y="751523"/>
            <a:ext cx="2066892" cy="886975"/>
          </a:xfrm>
          <a:prstGeom prst="rect">
            <a:avLst/>
          </a:prstGeom>
          <a:noFill/>
          <a:ln>
            <a:noFill/>
          </a:ln>
        </p:spPr>
      </p:pic>
      <p:pic>
        <p:nvPicPr>
          <p:cNvPr id="1952" name="Google Shape;1952;p62"/>
          <p:cNvPicPr preferRelativeResize="0"/>
          <p:nvPr/>
        </p:nvPicPr>
        <p:blipFill>
          <a:blip r:embed="rId4">
            <a:alphaModFix/>
          </a:blip>
          <a:stretch>
            <a:fillRect/>
          </a:stretch>
        </p:blipFill>
        <p:spPr>
          <a:xfrm>
            <a:off x="5477826" y="751513"/>
            <a:ext cx="1649602" cy="886975"/>
          </a:xfrm>
          <a:prstGeom prst="rect">
            <a:avLst/>
          </a:prstGeom>
          <a:noFill/>
          <a:ln>
            <a:noFill/>
          </a:ln>
        </p:spPr>
      </p:pic>
      <p:sp>
        <p:nvSpPr>
          <p:cNvPr id="1953" name="Google Shape;1953;p6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graphicFrame>
        <p:nvGraphicFramePr>
          <p:cNvPr id="1954" name="Google Shape;1954;p62"/>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955" name="Google Shape;1955;p62"/>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1956" name="Google Shape;1956;p62"/>
          <p:cNvSpPr txBox="1"/>
          <p:nvPr/>
        </p:nvSpPr>
        <p:spPr>
          <a:xfrm>
            <a:off x="1277775" y="1817325"/>
            <a:ext cx="3127200" cy="4626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1957" name="Google Shape;1957;p62"/>
          <p:cNvSpPr txBox="1"/>
          <p:nvPr/>
        </p:nvSpPr>
        <p:spPr>
          <a:xfrm>
            <a:off x="1277775" y="2334849"/>
            <a:ext cx="3127200" cy="787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24263F"/>
                </a:solidFill>
                <a:latin typeface="Actor"/>
                <a:ea typeface="Actor"/>
                <a:cs typeface="Actor"/>
                <a:sym typeface="Actor"/>
              </a:rPr>
              <a:t>Synthesized from corresponding </a:t>
            </a:r>
            <a:r>
              <a:rPr lang="en" sz="1300">
                <a:solidFill>
                  <a:schemeClr val="dk1"/>
                </a:solidFill>
                <a:latin typeface="Actor"/>
                <a:ea typeface="Actor"/>
                <a:cs typeface="Actor"/>
                <a:sym typeface="Actor"/>
              </a:rPr>
              <a:t>carboxylic acids </a:t>
            </a:r>
            <a:endParaRPr sz="1300">
              <a:solidFill>
                <a:srgbClr val="24263F"/>
              </a:solidFill>
              <a:latin typeface="Actor"/>
              <a:ea typeface="Actor"/>
              <a:cs typeface="Actor"/>
              <a:sym typeface="Actor"/>
            </a:endParaRPr>
          </a:p>
        </p:txBody>
      </p:sp>
      <p:sp>
        <p:nvSpPr>
          <p:cNvPr id="1958" name="Google Shape;1958;p62"/>
          <p:cNvSpPr txBox="1"/>
          <p:nvPr/>
        </p:nvSpPr>
        <p:spPr>
          <a:xfrm>
            <a:off x="4739000" y="1817325"/>
            <a:ext cx="3127200" cy="4626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1959" name="Google Shape;1959;p62"/>
          <p:cNvSpPr txBox="1"/>
          <p:nvPr/>
        </p:nvSpPr>
        <p:spPr>
          <a:xfrm>
            <a:off x="4739000" y="2334849"/>
            <a:ext cx="3127200" cy="787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Commonly used in </a:t>
            </a:r>
            <a:r>
              <a:rPr lang="en" sz="1300" b="1">
                <a:solidFill>
                  <a:schemeClr val="dk1"/>
                </a:solidFill>
                <a:latin typeface="Actor"/>
                <a:ea typeface="Actor"/>
                <a:cs typeface="Actor"/>
                <a:sym typeface="Actor"/>
              </a:rPr>
              <a:t>227 formulations </a:t>
            </a:r>
            <a:r>
              <a:rPr lang="en">
                <a:solidFill>
                  <a:srgbClr val="24263F"/>
                </a:solidFill>
                <a:latin typeface="Actor"/>
                <a:ea typeface="Actor"/>
                <a:cs typeface="Actor"/>
                <a:sym typeface="Actor"/>
              </a:rPr>
              <a:t>as preservatives in cosmetic and household products</a:t>
            </a:r>
            <a:endParaRPr>
              <a:solidFill>
                <a:srgbClr val="24263F"/>
              </a:solidFill>
              <a:latin typeface="Actor"/>
              <a:ea typeface="Actor"/>
              <a:cs typeface="Actor"/>
              <a:sym typeface="Actor"/>
            </a:endParaRPr>
          </a:p>
        </p:txBody>
      </p:sp>
      <p:sp>
        <p:nvSpPr>
          <p:cNvPr id="1960" name="Google Shape;1960;p62"/>
          <p:cNvSpPr txBox="1"/>
          <p:nvPr/>
        </p:nvSpPr>
        <p:spPr>
          <a:xfrm>
            <a:off x="3076582" y="3228612"/>
            <a:ext cx="3083400" cy="665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1961" name="Google Shape;1961;p62"/>
          <p:cNvSpPr txBox="1"/>
          <p:nvPr/>
        </p:nvSpPr>
        <p:spPr>
          <a:xfrm>
            <a:off x="1277775" y="3228613"/>
            <a:ext cx="1704000" cy="6618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1962" name="Google Shape;1962;p62"/>
          <p:cNvSpPr txBox="1"/>
          <p:nvPr/>
        </p:nvSpPr>
        <p:spPr>
          <a:xfrm>
            <a:off x="1277775" y="3969010"/>
            <a:ext cx="1704000" cy="6729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4-8</a:t>
            </a:r>
            <a:endParaRPr>
              <a:solidFill>
                <a:srgbClr val="24263F"/>
              </a:solidFill>
              <a:latin typeface="Actor"/>
              <a:ea typeface="Actor"/>
              <a:cs typeface="Actor"/>
              <a:sym typeface="Actor"/>
            </a:endParaRPr>
          </a:p>
        </p:txBody>
      </p:sp>
      <p:sp>
        <p:nvSpPr>
          <p:cNvPr id="1963" name="Google Shape;1963;p62"/>
          <p:cNvSpPr txBox="1"/>
          <p:nvPr/>
        </p:nvSpPr>
        <p:spPr>
          <a:xfrm>
            <a:off x="3076568" y="3978218"/>
            <a:ext cx="3083400" cy="6651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Actor"/>
                <a:ea typeface="Actor"/>
                <a:cs typeface="Actor"/>
                <a:sym typeface="Actor"/>
              </a:rPr>
              <a:t>Antibacterial &amp; antifungal</a:t>
            </a:r>
            <a:endParaRPr>
              <a:solidFill>
                <a:srgbClr val="24263F"/>
              </a:solidFill>
              <a:latin typeface="Actor"/>
              <a:ea typeface="Actor"/>
              <a:cs typeface="Actor"/>
              <a:sym typeface="Actor"/>
            </a:endParaRPr>
          </a:p>
        </p:txBody>
      </p:sp>
      <p:sp>
        <p:nvSpPr>
          <p:cNvPr id="1964" name="Google Shape;1964;p62"/>
          <p:cNvSpPr txBox="1"/>
          <p:nvPr/>
        </p:nvSpPr>
        <p:spPr>
          <a:xfrm>
            <a:off x="6254770" y="3228600"/>
            <a:ext cx="1611300" cy="66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1965" name="Google Shape;1965;p62"/>
          <p:cNvSpPr txBox="1"/>
          <p:nvPr/>
        </p:nvSpPr>
        <p:spPr>
          <a:xfrm>
            <a:off x="6254763" y="3977460"/>
            <a:ext cx="1611300" cy="6645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24263F"/>
                </a:solidFill>
                <a:latin typeface="Actor"/>
                <a:ea typeface="Actor"/>
                <a:cs typeface="Actor"/>
                <a:sym typeface="Actor"/>
              </a:rPr>
              <a:t>Capryl: 0.3% in US</a:t>
            </a:r>
            <a:endParaRPr sz="1100">
              <a:solidFill>
                <a:srgbClr val="24263F"/>
              </a:solidFill>
              <a:latin typeface="Actor"/>
              <a:ea typeface="Actor"/>
              <a:cs typeface="Actor"/>
              <a:sym typeface="Actor"/>
            </a:endParaRPr>
          </a:p>
          <a:p>
            <a:pPr marL="0" lvl="0" indent="0" algn="ctr" rtl="0">
              <a:spcBef>
                <a:spcPts val="0"/>
              </a:spcBef>
              <a:spcAft>
                <a:spcPts val="0"/>
              </a:spcAft>
              <a:buNone/>
            </a:pPr>
            <a:r>
              <a:rPr lang="en" sz="1100">
                <a:solidFill>
                  <a:srgbClr val="24263F"/>
                </a:solidFill>
                <a:latin typeface="Actor"/>
                <a:ea typeface="Actor"/>
                <a:cs typeface="Actor"/>
                <a:sym typeface="Actor"/>
              </a:rPr>
              <a:t>Sorbic: 0.1% (Not approved)</a:t>
            </a:r>
            <a:endParaRPr sz="1100">
              <a:solidFill>
                <a:srgbClr val="24263F"/>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p63"/>
          <p:cNvSpPr txBox="1">
            <a:spLocks noGrp="1"/>
          </p:cNvSpPr>
          <p:nvPr>
            <p:ph type="title"/>
          </p:nvPr>
        </p:nvSpPr>
        <p:spPr>
          <a:xfrm>
            <a:off x="14500" y="0"/>
            <a:ext cx="9090900" cy="9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Phenoxyethanol exceeds hydroxamic acids in ecotoxicity </a:t>
            </a:r>
            <a:endParaRPr sz="2200"/>
          </a:p>
        </p:txBody>
      </p:sp>
      <p:sp>
        <p:nvSpPr>
          <p:cNvPr id="1971" name="Google Shape;1971;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1972" name="Google Shape;1972;p63"/>
          <p:cNvGraphicFramePr/>
          <p:nvPr/>
        </p:nvGraphicFramePr>
        <p:xfrm>
          <a:off x="341100" y="1108838"/>
          <a:ext cx="8461800" cy="2351590"/>
        </p:xfrm>
        <a:graphic>
          <a:graphicData uri="http://schemas.openxmlformats.org/drawingml/2006/table">
            <a:tbl>
              <a:tblPr>
                <a:noFill/>
                <a:tableStyleId>{454074E9-4025-4D79-97E4-1A20D010E96C}</a:tableStyleId>
              </a:tblPr>
              <a:tblGrid>
                <a:gridCol w="1099650">
                  <a:extLst>
                    <a:ext uri="{9D8B030D-6E8A-4147-A177-3AD203B41FA5}">
                      <a16:colId xmlns:a16="http://schemas.microsoft.com/office/drawing/2014/main" val="20000"/>
                    </a:ext>
                  </a:extLst>
                </a:gridCol>
                <a:gridCol w="1542525">
                  <a:extLst>
                    <a:ext uri="{9D8B030D-6E8A-4147-A177-3AD203B41FA5}">
                      <a16:colId xmlns:a16="http://schemas.microsoft.com/office/drawing/2014/main" val="20001"/>
                    </a:ext>
                  </a:extLst>
                </a:gridCol>
                <a:gridCol w="1149625">
                  <a:extLst>
                    <a:ext uri="{9D8B030D-6E8A-4147-A177-3AD203B41FA5}">
                      <a16:colId xmlns:a16="http://schemas.microsoft.com/office/drawing/2014/main" val="20002"/>
                    </a:ext>
                  </a:extLst>
                </a:gridCol>
                <a:gridCol w="803900">
                  <a:extLst>
                    <a:ext uri="{9D8B030D-6E8A-4147-A177-3AD203B41FA5}">
                      <a16:colId xmlns:a16="http://schemas.microsoft.com/office/drawing/2014/main" val="20003"/>
                    </a:ext>
                  </a:extLst>
                </a:gridCol>
                <a:gridCol w="957675">
                  <a:extLst>
                    <a:ext uri="{9D8B030D-6E8A-4147-A177-3AD203B41FA5}">
                      <a16:colId xmlns:a16="http://schemas.microsoft.com/office/drawing/2014/main" val="20004"/>
                    </a:ext>
                  </a:extLst>
                </a:gridCol>
                <a:gridCol w="1334700">
                  <a:extLst>
                    <a:ext uri="{9D8B030D-6E8A-4147-A177-3AD203B41FA5}">
                      <a16:colId xmlns:a16="http://schemas.microsoft.com/office/drawing/2014/main" val="20005"/>
                    </a:ext>
                  </a:extLst>
                </a:gridCol>
                <a:gridCol w="1573725">
                  <a:extLst>
                    <a:ext uri="{9D8B030D-6E8A-4147-A177-3AD203B41FA5}">
                      <a16:colId xmlns:a16="http://schemas.microsoft.com/office/drawing/2014/main" val="20006"/>
                    </a:ext>
                  </a:extLst>
                </a:gridCol>
              </a:tblGrid>
              <a:tr h="216150">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Group I Human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800" b="1"/>
                        <a:t>Group II and II* Human</a:t>
                      </a:r>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800" b="1"/>
                        <a:t>Ecotoxicity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a:t>Fate</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6485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t>Carcinogenicity/Mutagenicity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Skin Sensitization*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Skin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Eye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Aquatic Acute/Chronic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Persistence/Bioaccumulation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100">
                <a:tc>
                  <a:txBody>
                    <a:bodyPr/>
                    <a:lstStyle/>
                    <a:p>
                      <a:pPr marL="0" lvl="0" indent="0" algn="ctr" rtl="0">
                        <a:spcBef>
                          <a:spcPts val="0"/>
                        </a:spcBef>
                        <a:spcAft>
                          <a:spcPts val="0"/>
                        </a:spcAft>
                        <a:buNone/>
                      </a:pPr>
                      <a:r>
                        <a:rPr lang="en" sz="800"/>
                        <a:t>MIT</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i="1"/>
                        <a:t>L</a:t>
                      </a:r>
                      <a:r>
                        <a:rPr lang="en" sz="800" b="1"/>
                        <a:t>/</a:t>
                      </a:r>
                      <a:r>
                        <a:rPr lang="en" sz="800" b="1">
                          <a:solidFill>
                            <a:srgbClr val="000000"/>
                          </a:solidFill>
                        </a:rPr>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highlight>
                          <a:srgbClr val="F4CCCC"/>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vH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L</a:t>
                      </a:r>
                      <a:r>
                        <a:rPr lang="en" sz="800"/>
                        <a:t>/</a:t>
                      </a:r>
                      <a:r>
                        <a:rPr lang="en" sz="800" i="1"/>
                        <a:t>vL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4100">
                <a:tc>
                  <a:txBody>
                    <a:bodyPr/>
                    <a:lstStyle/>
                    <a:p>
                      <a:pPr marL="0" lvl="0" indent="0" algn="ctr" rtl="0">
                        <a:spcBef>
                          <a:spcPts val="0"/>
                        </a:spcBef>
                        <a:spcAft>
                          <a:spcPts val="0"/>
                        </a:spcAft>
                        <a:buNone/>
                      </a:pPr>
                      <a:r>
                        <a:rPr lang="en" sz="800"/>
                        <a:t>Phenoxyethanol</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r>
                        <a:rPr lang="en" sz="800"/>
                        <a:t>/</a:t>
                      </a:r>
                      <a:r>
                        <a:rPr lang="en" sz="800"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54100">
                <a:tc>
                  <a:txBody>
                    <a:bodyPr/>
                    <a:lstStyle/>
                    <a:p>
                      <a:pPr marL="0" lvl="0" indent="0" algn="ctr" rtl="0">
                        <a:spcBef>
                          <a:spcPts val="0"/>
                        </a:spcBef>
                        <a:spcAft>
                          <a:spcPts val="0"/>
                        </a:spcAft>
                        <a:buNone/>
                      </a:pPr>
                      <a:r>
                        <a:rPr lang="en" sz="800"/>
                        <a:t>Capryl Hydroxamic Acid</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DG</a:t>
                      </a:r>
                      <a:r>
                        <a:rPr lang="en" sz="800" b="1"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i="1"/>
                        <a:t>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vL</a:t>
                      </a:r>
                      <a:r>
                        <a:rPr lang="en" sz="800" i="1"/>
                        <a:t>/vL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4"/>
                  </a:ext>
                </a:extLst>
              </a:tr>
              <a:tr h="270575">
                <a:tc>
                  <a:txBody>
                    <a:bodyPr/>
                    <a:lstStyle/>
                    <a:p>
                      <a:pPr marL="0" lvl="0" indent="0" algn="ctr" rtl="0">
                        <a:spcBef>
                          <a:spcPts val="0"/>
                        </a:spcBef>
                        <a:spcAft>
                          <a:spcPts val="0"/>
                        </a:spcAft>
                        <a:buNone/>
                      </a:pPr>
                      <a:r>
                        <a:rPr lang="en" sz="800"/>
                        <a:t>Sorbic Hydroxamic Acid</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DG</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800" b="1"/>
                        <a:t>M/</a:t>
                      </a:r>
                      <a:r>
                        <a:rPr lang="en" sz="800" i="1"/>
                        <a:t>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i="1"/>
                        <a:t>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i="1"/>
                        <a:t>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bl>
          </a:graphicData>
        </a:graphic>
      </p:graphicFrame>
      <p:sp>
        <p:nvSpPr>
          <p:cNvPr id="1973" name="Google Shape;1973;p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1974" name="Google Shape;1974;p63"/>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975" name="Google Shape;1975;p63"/>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graphicFrame>
        <p:nvGraphicFramePr>
          <p:cNvPr id="1976" name="Google Shape;1976;p63"/>
          <p:cNvGraphicFramePr/>
          <p:nvPr/>
        </p:nvGraphicFramePr>
        <p:xfrm>
          <a:off x="1069500" y="382566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37"/>
          <p:cNvSpPr txBox="1">
            <a:spLocks noGrp="1"/>
          </p:cNvSpPr>
          <p:nvPr>
            <p:ph type="subTitle" idx="1"/>
          </p:nvPr>
        </p:nvSpPr>
        <p:spPr>
          <a:xfrm>
            <a:off x="3237888" y="2812738"/>
            <a:ext cx="1323000" cy="119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Quinn Gavin</a:t>
            </a:r>
            <a:endParaRPr sz="1300"/>
          </a:p>
          <a:p>
            <a:pPr marL="0" lvl="0" indent="0" algn="ctr" rtl="0">
              <a:spcBef>
                <a:spcPts val="0"/>
              </a:spcBef>
              <a:spcAft>
                <a:spcPts val="0"/>
              </a:spcAft>
              <a:buNone/>
            </a:pPr>
            <a:r>
              <a:rPr lang="en" sz="1300"/>
              <a:t>MPH in Environmental Health Sciences </a:t>
            </a:r>
            <a:endParaRPr sz="1300"/>
          </a:p>
        </p:txBody>
      </p:sp>
      <p:pic>
        <p:nvPicPr>
          <p:cNvPr id="1281" name="Google Shape;1281;p37"/>
          <p:cNvPicPr preferRelativeResize="0"/>
          <p:nvPr/>
        </p:nvPicPr>
        <p:blipFill>
          <a:blip r:embed="rId3">
            <a:alphaModFix/>
          </a:blip>
          <a:stretch>
            <a:fillRect/>
          </a:stretch>
        </p:blipFill>
        <p:spPr>
          <a:xfrm>
            <a:off x="3305527" y="1137063"/>
            <a:ext cx="1187699" cy="1580276"/>
          </a:xfrm>
          <a:prstGeom prst="rect">
            <a:avLst/>
          </a:prstGeom>
          <a:noFill/>
          <a:ln>
            <a:noFill/>
          </a:ln>
        </p:spPr>
      </p:pic>
      <p:sp>
        <p:nvSpPr>
          <p:cNvPr id="1282" name="Google Shape;1282;p37"/>
          <p:cNvSpPr txBox="1">
            <a:spLocks noGrp="1"/>
          </p:cNvSpPr>
          <p:nvPr>
            <p:ph type="subTitle" idx="1"/>
          </p:nvPr>
        </p:nvSpPr>
        <p:spPr>
          <a:xfrm>
            <a:off x="7571775" y="2812750"/>
            <a:ext cx="1323000" cy="138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Maddie Sit</a:t>
            </a:r>
            <a:endParaRPr sz="1300"/>
          </a:p>
          <a:p>
            <a:pPr marL="0" lvl="0" indent="0" algn="ctr" rtl="0">
              <a:spcBef>
                <a:spcPts val="0"/>
              </a:spcBef>
              <a:spcAft>
                <a:spcPts val="0"/>
              </a:spcAft>
              <a:buNone/>
            </a:pPr>
            <a:r>
              <a:rPr lang="en" sz="1300"/>
              <a:t>MPH in Environmental Health Sciences - Industrial Hygiene </a:t>
            </a:r>
            <a:endParaRPr sz="1300"/>
          </a:p>
        </p:txBody>
      </p:sp>
      <p:pic>
        <p:nvPicPr>
          <p:cNvPr id="1283" name="Google Shape;1283;p37"/>
          <p:cNvPicPr preferRelativeResize="0"/>
          <p:nvPr/>
        </p:nvPicPr>
        <p:blipFill rotWithShape="1">
          <a:blip r:embed="rId4">
            <a:alphaModFix/>
          </a:blip>
          <a:srcRect l="25731" r="21999"/>
          <a:stretch/>
        </p:blipFill>
        <p:spPr>
          <a:xfrm>
            <a:off x="7613650" y="1137075"/>
            <a:ext cx="1239260" cy="1580274"/>
          </a:xfrm>
          <a:prstGeom prst="rect">
            <a:avLst/>
          </a:prstGeom>
          <a:noFill/>
          <a:ln>
            <a:noFill/>
          </a:ln>
        </p:spPr>
      </p:pic>
      <p:pic>
        <p:nvPicPr>
          <p:cNvPr id="1284" name="Google Shape;1284;p37"/>
          <p:cNvPicPr preferRelativeResize="0"/>
          <p:nvPr/>
        </p:nvPicPr>
        <p:blipFill rotWithShape="1">
          <a:blip r:embed="rId5">
            <a:alphaModFix/>
          </a:blip>
          <a:srcRect t="10723" b="8585"/>
          <a:stretch/>
        </p:blipFill>
        <p:spPr>
          <a:xfrm>
            <a:off x="1861475" y="1137063"/>
            <a:ext cx="1239301" cy="1580273"/>
          </a:xfrm>
          <a:prstGeom prst="rect">
            <a:avLst/>
          </a:prstGeom>
          <a:noFill/>
          <a:ln>
            <a:noFill/>
          </a:ln>
        </p:spPr>
      </p:pic>
      <p:sp>
        <p:nvSpPr>
          <p:cNvPr id="1285" name="Google Shape;1285;p37"/>
          <p:cNvSpPr txBox="1">
            <a:spLocks noGrp="1"/>
          </p:cNvSpPr>
          <p:nvPr>
            <p:ph type="subTitle" idx="1"/>
          </p:nvPr>
        </p:nvSpPr>
        <p:spPr>
          <a:xfrm>
            <a:off x="1862650" y="2812738"/>
            <a:ext cx="1305300" cy="119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Carla B. Milsted</a:t>
            </a:r>
            <a:endParaRPr sz="1300"/>
          </a:p>
          <a:p>
            <a:pPr marL="0" lvl="0" indent="0" algn="ctr" rtl="0">
              <a:spcBef>
                <a:spcPts val="0"/>
              </a:spcBef>
              <a:spcAft>
                <a:spcPts val="0"/>
              </a:spcAft>
              <a:buNone/>
            </a:pPr>
            <a:r>
              <a:rPr lang="en" sz="1300"/>
              <a:t>MS in Electrical Engineering and Computer Science</a:t>
            </a:r>
            <a:endParaRPr sz="1300"/>
          </a:p>
        </p:txBody>
      </p:sp>
      <p:pic>
        <p:nvPicPr>
          <p:cNvPr id="1286" name="Google Shape;1286;p37"/>
          <p:cNvPicPr preferRelativeResize="0"/>
          <p:nvPr/>
        </p:nvPicPr>
        <p:blipFill rotWithShape="1">
          <a:blip r:embed="rId6">
            <a:alphaModFix/>
          </a:blip>
          <a:srcRect l="25503" r="7309"/>
          <a:stretch/>
        </p:blipFill>
        <p:spPr>
          <a:xfrm>
            <a:off x="249200" y="1145112"/>
            <a:ext cx="1457325" cy="1580275"/>
          </a:xfrm>
          <a:prstGeom prst="rect">
            <a:avLst/>
          </a:prstGeom>
          <a:noFill/>
          <a:ln>
            <a:noFill/>
          </a:ln>
        </p:spPr>
      </p:pic>
      <p:sp>
        <p:nvSpPr>
          <p:cNvPr id="1287" name="Google Shape;1287;p37"/>
          <p:cNvSpPr txBox="1">
            <a:spLocks noGrp="1"/>
          </p:cNvSpPr>
          <p:nvPr>
            <p:ph type="subTitle" idx="1"/>
          </p:nvPr>
        </p:nvSpPr>
        <p:spPr>
          <a:xfrm>
            <a:off x="249200" y="2820788"/>
            <a:ext cx="1500000" cy="102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Fadi Alsarhan</a:t>
            </a:r>
            <a:endParaRPr sz="1300"/>
          </a:p>
          <a:p>
            <a:pPr marL="0" lvl="0" indent="0" algn="ctr" rtl="0">
              <a:spcBef>
                <a:spcPts val="0"/>
              </a:spcBef>
              <a:spcAft>
                <a:spcPts val="0"/>
              </a:spcAft>
              <a:buNone/>
            </a:pPr>
            <a:r>
              <a:rPr lang="en" sz="1300"/>
              <a:t>PhD candidate in  Chemistry</a:t>
            </a:r>
            <a:endParaRPr sz="1300"/>
          </a:p>
        </p:txBody>
      </p:sp>
      <p:pic>
        <p:nvPicPr>
          <p:cNvPr id="1288" name="Google Shape;1288;p37"/>
          <p:cNvPicPr preferRelativeResize="0"/>
          <p:nvPr/>
        </p:nvPicPr>
        <p:blipFill rotWithShape="1">
          <a:blip r:embed="rId7">
            <a:alphaModFix/>
          </a:blip>
          <a:srcRect t="16142" r="6437"/>
          <a:stretch/>
        </p:blipFill>
        <p:spPr>
          <a:xfrm>
            <a:off x="6138088" y="1145100"/>
            <a:ext cx="1322961" cy="1580276"/>
          </a:xfrm>
          <a:prstGeom prst="rect">
            <a:avLst/>
          </a:prstGeom>
          <a:noFill/>
          <a:ln>
            <a:noFill/>
          </a:ln>
        </p:spPr>
      </p:pic>
      <p:sp>
        <p:nvSpPr>
          <p:cNvPr id="1289" name="Google Shape;1289;p37"/>
          <p:cNvSpPr txBox="1">
            <a:spLocks noGrp="1"/>
          </p:cNvSpPr>
          <p:nvPr>
            <p:ph type="subTitle" idx="1"/>
          </p:nvPr>
        </p:nvSpPr>
        <p:spPr>
          <a:xfrm>
            <a:off x="6049563" y="2820775"/>
            <a:ext cx="1500000" cy="102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Annika Luo</a:t>
            </a:r>
            <a:endParaRPr sz="1300"/>
          </a:p>
          <a:p>
            <a:pPr marL="0" lvl="0" indent="0" algn="ctr" rtl="0">
              <a:spcBef>
                <a:spcPts val="0"/>
              </a:spcBef>
              <a:spcAft>
                <a:spcPts val="0"/>
              </a:spcAft>
              <a:buNone/>
            </a:pPr>
            <a:r>
              <a:rPr lang="en" sz="1300"/>
              <a:t>MS in Energy </a:t>
            </a:r>
            <a:endParaRPr sz="1300"/>
          </a:p>
          <a:p>
            <a:pPr marL="0" lvl="0" indent="0" algn="ctr" rtl="0">
              <a:spcBef>
                <a:spcPts val="0"/>
              </a:spcBef>
              <a:spcAft>
                <a:spcPts val="0"/>
              </a:spcAft>
              <a:buNone/>
            </a:pPr>
            <a:r>
              <a:rPr lang="en" sz="1300"/>
              <a:t>and Resources</a:t>
            </a:r>
            <a:endParaRPr sz="1300"/>
          </a:p>
        </p:txBody>
      </p:sp>
      <p:sp>
        <p:nvSpPr>
          <p:cNvPr id="1290" name="Google Shape;1290;p37"/>
          <p:cNvSpPr txBox="1">
            <a:spLocks noGrp="1"/>
          </p:cNvSpPr>
          <p:nvPr>
            <p:ph type="ctrTitle" idx="4294967295"/>
          </p:nvPr>
        </p:nvSpPr>
        <p:spPr>
          <a:xfrm>
            <a:off x="2231250" y="324775"/>
            <a:ext cx="4681500" cy="67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Meet the Team</a:t>
            </a:r>
            <a:endParaRPr/>
          </a:p>
        </p:txBody>
      </p:sp>
      <p:sp>
        <p:nvSpPr>
          <p:cNvPr id="1291" name="Google Shape;1291;p3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1292" name="Google Shape;1292;p37"/>
          <p:cNvPicPr preferRelativeResize="0"/>
          <p:nvPr/>
        </p:nvPicPr>
        <p:blipFill>
          <a:blip r:embed="rId8">
            <a:alphaModFix/>
          </a:blip>
          <a:stretch>
            <a:fillRect/>
          </a:stretch>
        </p:blipFill>
        <p:spPr>
          <a:xfrm>
            <a:off x="4664825" y="1137075"/>
            <a:ext cx="1323000" cy="1580275"/>
          </a:xfrm>
          <a:prstGeom prst="rect">
            <a:avLst/>
          </a:prstGeom>
          <a:noFill/>
          <a:ln>
            <a:noFill/>
          </a:ln>
        </p:spPr>
      </p:pic>
      <p:sp>
        <p:nvSpPr>
          <p:cNvPr id="1293" name="Google Shape;1293;p37"/>
          <p:cNvSpPr txBox="1">
            <a:spLocks noGrp="1"/>
          </p:cNvSpPr>
          <p:nvPr>
            <p:ph type="subTitle" idx="1"/>
          </p:nvPr>
        </p:nvSpPr>
        <p:spPr>
          <a:xfrm>
            <a:off x="4576325" y="2812750"/>
            <a:ext cx="1500000" cy="102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300"/>
              <a:t>Vig Karthik</a:t>
            </a:r>
            <a:endParaRPr sz="1300"/>
          </a:p>
          <a:p>
            <a:pPr marL="0" lvl="0" indent="0" algn="ctr" rtl="0">
              <a:spcBef>
                <a:spcPts val="0"/>
              </a:spcBef>
              <a:spcAft>
                <a:spcPts val="0"/>
              </a:spcAft>
              <a:buNone/>
            </a:pPr>
            <a:r>
              <a:rPr lang="en" sz="1300"/>
              <a:t>MPH in Health Policy &amp; Management</a:t>
            </a:r>
            <a:endParaRPr sz="13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graphicFrame>
        <p:nvGraphicFramePr>
          <p:cNvPr id="1981" name="Google Shape;1981;p64"/>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982" name="Google Shape;1982;p64"/>
          <p:cNvSpPr txBox="1">
            <a:spLocks noGrp="1"/>
          </p:cNvSpPr>
          <p:nvPr>
            <p:ph type="title" idx="2"/>
          </p:nvPr>
        </p:nvSpPr>
        <p:spPr>
          <a:xfrm>
            <a:off x="899400" y="929275"/>
            <a:ext cx="73452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300"/>
              <a:t>Strategy 5: Esters</a:t>
            </a:r>
            <a:endParaRPr sz="7300"/>
          </a:p>
        </p:txBody>
      </p:sp>
      <p:sp>
        <p:nvSpPr>
          <p:cNvPr id="1983" name="Google Shape;1983;p6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1984" name="Google Shape;1984;p64"/>
          <p:cNvPicPr preferRelativeResize="0"/>
          <p:nvPr/>
        </p:nvPicPr>
        <p:blipFill>
          <a:blip r:embed="rId3">
            <a:alphaModFix/>
          </a:blip>
          <a:stretch>
            <a:fillRect/>
          </a:stretch>
        </p:blipFill>
        <p:spPr>
          <a:xfrm>
            <a:off x="3870475" y="2317375"/>
            <a:ext cx="2714625" cy="17621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65"/>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Esters demonstrate antimicrobial activity in cosmetics</a:t>
            </a:r>
            <a:endParaRPr sz="2200"/>
          </a:p>
        </p:txBody>
      </p:sp>
      <p:sp>
        <p:nvSpPr>
          <p:cNvPr id="1990" name="Google Shape;1990;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
        <p:nvSpPr>
          <p:cNvPr id="1991" name="Google Shape;1991;p6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graphicFrame>
        <p:nvGraphicFramePr>
          <p:cNvPr id="1992" name="Google Shape;1992;p65"/>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993" name="Google Shape;1993;p65"/>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
        <p:nvSpPr>
          <p:cNvPr id="1994" name="Google Shape;1994;p65"/>
          <p:cNvSpPr txBox="1"/>
          <p:nvPr/>
        </p:nvSpPr>
        <p:spPr>
          <a:xfrm>
            <a:off x="1277788" y="1436300"/>
            <a:ext cx="3127200" cy="4626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1995" name="Google Shape;1995;p65"/>
          <p:cNvSpPr txBox="1"/>
          <p:nvPr/>
        </p:nvSpPr>
        <p:spPr>
          <a:xfrm>
            <a:off x="1277788" y="1953824"/>
            <a:ext cx="3127200" cy="787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Esterification reaction combining carboxylic acids with alcohol</a:t>
            </a:r>
            <a:endParaRPr>
              <a:solidFill>
                <a:srgbClr val="24263F"/>
              </a:solidFill>
              <a:latin typeface="Actor"/>
              <a:ea typeface="Actor"/>
              <a:cs typeface="Actor"/>
              <a:sym typeface="Actor"/>
            </a:endParaRPr>
          </a:p>
        </p:txBody>
      </p:sp>
      <p:sp>
        <p:nvSpPr>
          <p:cNvPr id="1996" name="Google Shape;1996;p65"/>
          <p:cNvSpPr txBox="1"/>
          <p:nvPr/>
        </p:nvSpPr>
        <p:spPr>
          <a:xfrm>
            <a:off x="4739013" y="1436300"/>
            <a:ext cx="3127200" cy="4626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1997" name="Google Shape;1997;p65"/>
          <p:cNvSpPr txBox="1"/>
          <p:nvPr/>
        </p:nvSpPr>
        <p:spPr>
          <a:xfrm>
            <a:off x="4739013" y="1953824"/>
            <a:ext cx="3127200" cy="787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Various - propyl gallate used in foods, sorbitan caprylate in cosmetics</a:t>
            </a:r>
            <a:endParaRPr>
              <a:solidFill>
                <a:srgbClr val="24263F"/>
              </a:solidFill>
              <a:latin typeface="Actor"/>
              <a:ea typeface="Actor"/>
              <a:cs typeface="Actor"/>
              <a:sym typeface="Actor"/>
            </a:endParaRPr>
          </a:p>
        </p:txBody>
      </p:sp>
      <p:sp>
        <p:nvSpPr>
          <p:cNvPr id="1998" name="Google Shape;1998;p65"/>
          <p:cNvSpPr txBox="1"/>
          <p:nvPr/>
        </p:nvSpPr>
        <p:spPr>
          <a:xfrm>
            <a:off x="3076594" y="2847587"/>
            <a:ext cx="3083400" cy="6651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1999" name="Google Shape;1999;p65"/>
          <p:cNvSpPr txBox="1"/>
          <p:nvPr/>
        </p:nvSpPr>
        <p:spPr>
          <a:xfrm>
            <a:off x="1277788" y="2847588"/>
            <a:ext cx="1704000" cy="6618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2000" name="Google Shape;2000;p65"/>
          <p:cNvSpPr txBox="1"/>
          <p:nvPr/>
        </p:nvSpPr>
        <p:spPr>
          <a:xfrm>
            <a:off x="1277788" y="3587985"/>
            <a:ext cx="1704000" cy="6729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SC: 4-6.5</a:t>
            </a: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PG: 4-8</a:t>
            </a:r>
            <a:endParaRPr>
              <a:solidFill>
                <a:srgbClr val="24263F"/>
              </a:solidFill>
              <a:latin typeface="Actor"/>
              <a:ea typeface="Actor"/>
              <a:cs typeface="Actor"/>
              <a:sym typeface="Actor"/>
            </a:endParaRPr>
          </a:p>
        </p:txBody>
      </p:sp>
      <p:sp>
        <p:nvSpPr>
          <p:cNvPr id="2001" name="Google Shape;2001;p65"/>
          <p:cNvSpPr txBox="1"/>
          <p:nvPr/>
        </p:nvSpPr>
        <p:spPr>
          <a:xfrm>
            <a:off x="3076581" y="3597193"/>
            <a:ext cx="3083400" cy="6651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Antibacterial and antifungal</a:t>
            </a:r>
            <a:endParaRPr>
              <a:solidFill>
                <a:srgbClr val="24263F"/>
              </a:solidFill>
              <a:latin typeface="Actor"/>
              <a:ea typeface="Actor"/>
              <a:cs typeface="Actor"/>
              <a:sym typeface="Actor"/>
            </a:endParaRPr>
          </a:p>
        </p:txBody>
      </p:sp>
      <p:sp>
        <p:nvSpPr>
          <p:cNvPr id="2002" name="Google Shape;2002;p65"/>
          <p:cNvSpPr txBox="1"/>
          <p:nvPr/>
        </p:nvSpPr>
        <p:spPr>
          <a:xfrm>
            <a:off x="6254783" y="2847575"/>
            <a:ext cx="1611300" cy="6645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2003" name="Google Shape;2003;p65"/>
          <p:cNvSpPr txBox="1"/>
          <p:nvPr/>
        </p:nvSpPr>
        <p:spPr>
          <a:xfrm>
            <a:off x="6254775" y="3596435"/>
            <a:ext cx="1611300" cy="6645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SC: 1.5%</a:t>
            </a: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PG: 0.1%</a:t>
            </a:r>
            <a:endParaRPr>
              <a:solidFill>
                <a:srgbClr val="24263F"/>
              </a:solidFill>
              <a:latin typeface="Actor"/>
              <a:ea typeface="Actor"/>
              <a:cs typeface="Actor"/>
              <a:sym typeface="Actor"/>
            </a:endParaRPr>
          </a:p>
        </p:txBody>
      </p:sp>
      <p:grpSp>
        <p:nvGrpSpPr>
          <p:cNvPr id="2004" name="Google Shape;2004;p65"/>
          <p:cNvGrpSpPr/>
          <p:nvPr/>
        </p:nvGrpSpPr>
        <p:grpSpPr>
          <a:xfrm>
            <a:off x="1816250" y="514421"/>
            <a:ext cx="5604100" cy="854958"/>
            <a:chOff x="1769950" y="493796"/>
            <a:chExt cx="5604100" cy="854958"/>
          </a:xfrm>
        </p:grpSpPr>
        <p:sp>
          <p:nvSpPr>
            <p:cNvPr id="2005" name="Google Shape;2005;p65"/>
            <p:cNvSpPr txBox="1"/>
            <p:nvPr/>
          </p:nvSpPr>
          <p:spPr>
            <a:xfrm>
              <a:off x="1769950" y="1041253"/>
              <a:ext cx="2142900" cy="30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solidFill>
                    <a:schemeClr val="dk1"/>
                  </a:solidFill>
                  <a:latin typeface="Actor"/>
                  <a:ea typeface="Actor"/>
                  <a:cs typeface="Actor"/>
                  <a:sym typeface="Actor"/>
                </a:rPr>
                <a:t>Sorbitan caprylate</a:t>
              </a:r>
              <a:endParaRPr sz="1200" i="1">
                <a:solidFill>
                  <a:schemeClr val="dk1"/>
                </a:solidFill>
                <a:latin typeface="Actor"/>
                <a:ea typeface="Actor"/>
                <a:cs typeface="Actor"/>
                <a:sym typeface="Actor"/>
              </a:endParaRPr>
            </a:p>
          </p:txBody>
        </p:sp>
        <p:sp>
          <p:nvSpPr>
            <p:cNvPr id="2006" name="Google Shape;2006;p65"/>
            <p:cNvSpPr txBox="1"/>
            <p:nvPr/>
          </p:nvSpPr>
          <p:spPr>
            <a:xfrm>
              <a:off x="5231150" y="1016654"/>
              <a:ext cx="2142900" cy="33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i="1">
                  <a:solidFill>
                    <a:schemeClr val="dk1"/>
                  </a:solidFill>
                  <a:latin typeface="Actor"/>
                  <a:ea typeface="Actor"/>
                  <a:cs typeface="Actor"/>
                  <a:sym typeface="Actor"/>
                </a:rPr>
                <a:t>Propyl gallate</a:t>
              </a:r>
              <a:endParaRPr sz="1200" i="1">
                <a:solidFill>
                  <a:schemeClr val="dk1"/>
                </a:solidFill>
                <a:latin typeface="Actor"/>
                <a:ea typeface="Actor"/>
                <a:cs typeface="Actor"/>
                <a:sym typeface="Actor"/>
              </a:endParaRPr>
            </a:p>
          </p:txBody>
        </p:sp>
        <p:pic>
          <p:nvPicPr>
            <p:cNvPr id="2007" name="Google Shape;2007;p65"/>
            <p:cNvPicPr preferRelativeResize="0"/>
            <p:nvPr/>
          </p:nvPicPr>
          <p:blipFill>
            <a:blip r:embed="rId3">
              <a:alphaModFix/>
            </a:blip>
            <a:stretch>
              <a:fillRect/>
            </a:stretch>
          </p:blipFill>
          <p:spPr>
            <a:xfrm>
              <a:off x="2110151" y="493800"/>
              <a:ext cx="1462501" cy="629815"/>
            </a:xfrm>
            <a:prstGeom prst="rect">
              <a:avLst/>
            </a:prstGeom>
            <a:noFill/>
            <a:ln>
              <a:noFill/>
            </a:ln>
          </p:spPr>
        </p:pic>
        <p:pic>
          <p:nvPicPr>
            <p:cNvPr id="2008" name="Google Shape;2008;p65"/>
            <p:cNvPicPr preferRelativeResize="0"/>
            <p:nvPr/>
          </p:nvPicPr>
          <p:blipFill>
            <a:blip r:embed="rId4">
              <a:alphaModFix/>
            </a:blip>
            <a:stretch>
              <a:fillRect/>
            </a:stretch>
          </p:blipFill>
          <p:spPr>
            <a:xfrm>
              <a:off x="5774875" y="493796"/>
              <a:ext cx="1055475" cy="629825"/>
            </a:xfrm>
            <a:prstGeom prst="rect">
              <a:avLst/>
            </a:prstGeom>
            <a:noFill/>
            <a:ln>
              <a:noFill/>
            </a:ln>
          </p:spPr>
        </p:pic>
      </p:grpSp>
      <p:sp>
        <p:nvSpPr>
          <p:cNvPr id="2009" name="Google Shape;2009;p65"/>
          <p:cNvSpPr txBox="1"/>
          <p:nvPr/>
        </p:nvSpPr>
        <p:spPr>
          <a:xfrm>
            <a:off x="346050" y="4193850"/>
            <a:ext cx="3664800" cy="1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600">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0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66"/>
          <p:cNvSpPr txBox="1">
            <a:spLocks noGrp="1"/>
          </p:cNvSpPr>
          <p:nvPr>
            <p:ph type="title"/>
          </p:nvPr>
        </p:nvSpPr>
        <p:spPr>
          <a:xfrm>
            <a:off x="14500" y="0"/>
            <a:ext cx="9129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Sorbitan caprylate has a safer hazard profile than phenoxyethanol</a:t>
            </a:r>
            <a:endParaRPr sz="2200"/>
          </a:p>
        </p:txBody>
      </p:sp>
      <p:sp>
        <p:nvSpPr>
          <p:cNvPr id="2015" name="Google Shape;2015;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graphicFrame>
        <p:nvGraphicFramePr>
          <p:cNvPr id="2016" name="Google Shape;2016;p66"/>
          <p:cNvGraphicFramePr/>
          <p:nvPr/>
        </p:nvGraphicFramePr>
        <p:xfrm>
          <a:off x="341100" y="1121363"/>
          <a:ext cx="8461800" cy="2107750"/>
        </p:xfrm>
        <a:graphic>
          <a:graphicData uri="http://schemas.openxmlformats.org/drawingml/2006/table">
            <a:tbl>
              <a:tblPr>
                <a:noFill/>
                <a:tableStyleId>{454074E9-4025-4D79-97E4-1A20D010E96C}</a:tableStyleId>
              </a:tblPr>
              <a:tblGrid>
                <a:gridCol w="1099650">
                  <a:extLst>
                    <a:ext uri="{9D8B030D-6E8A-4147-A177-3AD203B41FA5}">
                      <a16:colId xmlns:a16="http://schemas.microsoft.com/office/drawing/2014/main" val="20000"/>
                    </a:ext>
                  </a:extLst>
                </a:gridCol>
                <a:gridCol w="1542525">
                  <a:extLst>
                    <a:ext uri="{9D8B030D-6E8A-4147-A177-3AD203B41FA5}">
                      <a16:colId xmlns:a16="http://schemas.microsoft.com/office/drawing/2014/main" val="20001"/>
                    </a:ext>
                  </a:extLst>
                </a:gridCol>
                <a:gridCol w="1149625">
                  <a:extLst>
                    <a:ext uri="{9D8B030D-6E8A-4147-A177-3AD203B41FA5}">
                      <a16:colId xmlns:a16="http://schemas.microsoft.com/office/drawing/2014/main" val="20002"/>
                    </a:ext>
                  </a:extLst>
                </a:gridCol>
                <a:gridCol w="803900">
                  <a:extLst>
                    <a:ext uri="{9D8B030D-6E8A-4147-A177-3AD203B41FA5}">
                      <a16:colId xmlns:a16="http://schemas.microsoft.com/office/drawing/2014/main" val="20003"/>
                    </a:ext>
                  </a:extLst>
                </a:gridCol>
                <a:gridCol w="941525">
                  <a:extLst>
                    <a:ext uri="{9D8B030D-6E8A-4147-A177-3AD203B41FA5}">
                      <a16:colId xmlns:a16="http://schemas.microsoft.com/office/drawing/2014/main" val="20004"/>
                    </a:ext>
                  </a:extLst>
                </a:gridCol>
                <a:gridCol w="1350850">
                  <a:extLst>
                    <a:ext uri="{9D8B030D-6E8A-4147-A177-3AD203B41FA5}">
                      <a16:colId xmlns:a16="http://schemas.microsoft.com/office/drawing/2014/main" val="20005"/>
                    </a:ext>
                  </a:extLst>
                </a:gridCol>
                <a:gridCol w="1573725">
                  <a:extLst>
                    <a:ext uri="{9D8B030D-6E8A-4147-A177-3AD203B41FA5}">
                      <a16:colId xmlns:a16="http://schemas.microsoft.com/office/drawing/2014/main" val="20006"/>
                    </a:ext>
                  </a:extLst>
                </a:gridCol>
              </a:tblGrid>
              <a:tr h="216150">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Group I Human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800" b="1"/>
                        <a:t>Group II and II* Human</a:t>
                      </a:r>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800" b="1"/>
                        <a:t>Ecotoxicity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a:t>Fate</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6485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t>Carcinogenicity/Mutagenicity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Skin Sensitization*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Skin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Eye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Aquatic Acute/Chronic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Persistence/Bioaccumulation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100">
                <a:tc>
                  <a:txBody>
                    <a:bodyPr/>
                    <a:lstStyle/>
                    <a:p>
                      <a:pPr marL="0" lvl="0" indent="0" algn="ctr" rtl="0">
                        <a:spcBef>
                          <a:spcPts val="0"/>
                        </a:spcBef>
                        <a:spcAft>
                          <a:spcPts val="0"/>
                        </a:spcAft>
                        <a:buNone/>
                      </a:pPr>
                      <a:r>
                        <a:rPr lang="en" sz="800"/>
                        <a:t>MIT</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i="1"/>
                        <a:t>L</a:t>
                      </a:r>
                      <a:r>
                        <a:rPr lang="en" sz="800" b="1"/>
                        <a:t>/</a:t>
                      </a:r>
                      <a:r>
                        <a:rPr lang="en" sz="800" b="1">
                          <a:solidFill>
                            <a:srgbClr val="000000"/>
                          </a:solidFill>
                        </a:rPr>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highlight>
                          <a:srgbClr val="F4CCCC"/>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vH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L/vL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4100">
                <a:tc>
                  <a:txBody>
                    <a:bodyPr/>
                    <a:lstStyle/>
                    <a:p>
                      <a:pPr marL="0" lvl="0" indent="0" algn="ctr" rtl="0">
                        <a:spcBef>
                          <a:spcPts val="0"/>
                        </a:spcBef>
                        <a:spcAft>
                          <a:spcPts val="0"/>
                        </a:spcAft>
                        <a:buNone/>
                      </a:pPr>
                      <a:r>
                        <a:rPr lang="en" sz="800"/>
                        <a:t>Phenoxyethanol</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r>
                        <a:rPr lang="en" sz="800"/>
                        <a:t>/</a:t>
                      </a:r>
                      <a:r>
                        <a:rPr lang="en" sz="800"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54100">
                <a:tc>
                  <a:txBody>
                    <a:bodyPr/>
                    <a:lstStyle/>
                    <a:p>
                      <a:pPr marL="0" lvl="0" indent="0" algn="ctr" rtl="0">
                        <a:spcBef>
                          <a:spcPts val="0"/>
                        </a:spcBef>
                        <a:spcAft>
                          <a:spcPts val="0"/>
                        </a:spcAft>
                        <a:buNone/>
                      </a:pPr>
                      <a:r>
                        <a:rPr lang="en" sz="800"/>
                        <a:t>Sorbitan caprylate</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270575">
                <a:tc>
                  <a:txBody>
                    <a:bodyPr/>
                    <a:lstStyle/>
                    <a:p>
                      <a:pPr marL="0" lvl="0" indent="0" algn="ctr" rtl="0">
                        <a:spcBef>
                          <a:spcPts val="0"/>
                        </a:spcBef>
                        <a:spcAft>
                          <a:spcPts val="0"/>
                        </a:spcAft>
                        <a:buNone/>
                      </a:pPr>
                      <a:r>
                        <a:rPr lang="en" sz="800"/>
                        <a:t>Propyl gallate</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800" i="1"/>
                        <a:t>L</a:t>
                      </a:r>
                      <a:r>
                        <a:rPr lang="en" sz="800"/>
                        <a:t>/</a:t>
                      </a: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800" i="1"/>
                        <a:t>vH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800" i="1"/>
                        <a:t>H</a:t>
                      </a:r>
                      <a:r>
                        <a:rPr lang="en" sz="800"/>
                        <a:t>/</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5"/>
                  </a:ext>
                </a:extLst>
              </a:tr>
            </a:tbl>
          </a:graphicData>
        </a:graphic>
      </p:graphicFrame>
      <p:sp>
        <p:nvSpPr>
          <p:cNvPr id="2017" name="Google Shape;2017;p6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graphicFrame>
        <p:nvGraphicFramePr>
          <p:cNvPr id="2018" name="Google Shape;2018;p66"/>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019" name="Google Shape;2019;p66"/>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graphicFrame>
        <p:nvGraphicFramePr>
          <p:cNvPr id="2020" name="Google Shape;2020;p66"/>
          <p:cNvGraphicFramePr/>
          <p:nvPr/>
        </p:nvGraphicFramePr>
        <p:xfrm>
          <a:off x="1069500" y="382566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graphicFrame>
        <p:nvGraphicFramePr>
          <p:cNvPr id="2025" name="Google Shape;2025;p67"/>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026" name="Google Shape;2026;p67"/>
          <p:cNvSpPr txBox="1">
            <a:spLocks noGrp="1"/>
          </p:cNvSpPr>
          <p:nvPr>
            <p:ph type="title" idx="2"/>
          </p:nvPr>
        </p:nvSpPr>
        <p:spPr>
          <a:xfrm>
            <a:off x="899400" y="1062875"/>
            <a:ext cx="73452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300"/>
              <a:t>Strategy 6: Polyols</a:t>
            </a:r>
            <a:endParaRPr sz="7300"/>
          </a:p>
        </p:txBody>
      </p:sp>
      <p:sp>
        <p:nvSpPr>
          <p:cNvPr id="2027" name="Google Shape;2027;p6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pic>
        <p:nvPicPr>
          <p:cNvPr id="2028" name="Google Shape;2028;p67"/>
          <p:cNvPicPr preferRelativeResize="0"/>
          <p:nvPr/>
        </p:nvPicPr>
        <p:blipFill>
          <a:blip r:embed="rId3">
            <a:alphaModFix/>
          </a:blip>
          <a:stretch>
            <a:fillRect/>
          </a:stretch>
        </p:blipFill>
        <p:spPr>
          <a:xfrm>
            <a:off x="3081325" y="2786100"/>
            <a:ext cx="2981325" cy="1762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p68"/>
          <p:cNvSpPr txBox="1">
            <a:spLocks noGrp="1"/>
          </p:cNvSpPr>
          <p:nvPr>
            <p:ph type="title"/>
          </p:nvPr>
        </p:nvSpPr>
        <p:spPr>
          <a:xfrm>
            <a:off x="14500" y="0"/>
            <a:ext cx="9090900" cy="73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EHG and CG are effective as preservatives on their own</a:t>
            </a:r>
            <a:endParaRPr sz="2200"/>
          </a:p>
          <a:p>
            <a:pPr marL="0" lvl="0" indent="0" algn="ctr" rtl="0">
              <a:spcBef>
                <a:spcPts val="0"/>
              </a:spcBef>
              <a:spcAft>
                <a:spcPts val="0"/>
              </a:spcAft>
              <a:buNone/>
            </a:pPr>
            <a:endParaRPr sz="2200"/>
          </a:p>
        </p:txBody>
      </p:sp>
      <p:pic>
        <p:nvPicPr>
          <p:cNvPr id="2034" name="Google Shape;2034;p68"/>
          <p:cNvPicPr preferRelativeResize="0"/>
          <p:nvPr/>
        </p:nvPicPr>
        <p:blipFill>
          <a:blip r:embed="rId3">
            <a:alphaModFix/>
          </a:blip>
          <a:stretch>
            <a:fillRect/>
          </a:stretch>
        </p:blipFill>
        <p:spPr>
          <a:xfrm>
            <a:off x="1938488" y="1230300"/>
            <a:ext cx="2325830" cy="572700"/>
          </a:xfrm>
          <a:prstGeom prst="rect">
            <a:avLst/>
          </a:prstGeom>
          <a:noFill/>
          <a:ln>
            <a:noFill/>
          </a:ln>
        </p:spPr>
      </p:pic>
      <p:sp>
        <p:nvSpPr>
          <p:cNvPr id="2035" name="Google Shape;2035;p68"/>
          <p:cNvSpPr txBox="1"/>
          <p:nvPr/>
        </p:nvSpPr>
        <p:spPr>
          <a:xfrm>
            <a:off x="2023350" y="725100"/>
            <a:ext cx="20541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Actor"/>
                <a:ea typeface="Actor"/>
                <a:cs typeface="Actor"/>
                <a:sym typeface="Actor"/>
              </a:rPr>
              <a:t>Ethylhexylglycerin</a:t>
            </a:r>
            <a:endParaRPr sz="1600" b="1">
              <a:solidFill>
                <a:schemeClr val="dk1"/>
              </a:solidFill>
              <a:latin typeface="Actor"/>
              <a:ea typeface="Actor"/>
              <a:cs typeface="Actor"/>
              <a:sym typeface="Actor"/>
            </a:endParaRPr>
          </a:p>
        </p:txBody>
      </p:sp>
      <p:pic>
        <p:nvPicPr>
          <p:cNvPr id="2036" name="Google Shape;2036;p68"/>
          <p:cNvPicPr preferRelativeResize="0"/>
          <p:nvPr/>
        </p:nvPicPr>
        <p:blipFill>
          <a:blip r:embed="rId4">
            <a:alphaModFix/>
          </a:blip>
          <a:stretch>
            <a:fillRect/>
          </a:stretch>
        </p:blipFill>
        <p:spPr>
          <a:xfrm>
            <a:off x="5309588" y="1254725"/>
            <a:ext cx="1985775" cy="523850"/>
          </a:xfrm>
          <a:prstGeom prst="rect">
            <a:avLst/>
          </a:prstGeom>
          <a:noFill/>
          <a:ln>
            <a:noFill/>
          </a:ln>
        </p:spPr>
      </p:pic>
      <p:sp>
        <p:nvSpPr>
          <p:cNvPr id="2037" name="Google Shape;2037;p68"/>
          <p:cNvSpPr txBox="1"/>
          <p:nvPr/>
        </p:nvSpPr>
        <p:spPr>
          <a:xfrm>
            <a:off x="5077413" y="725100"/>
            <a:ext cx="20541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Actor"/>
                <a:ea typeface="Actor"/>
                <a:cs typeface="Actor"/>
                <a:sym typeface="Actor"/>
              </a:rPr>
              <a:t>Caprylyl glycol</a:t>
            </a:r>
            <a:endParaRPr sz="1600" b="1">
              <a:solidFill>
                <a:schemeClr val="dk1"/>
              </a:solidFill>
              <a:latin typeface="Actor"/>
              <a:ea typeface="Actor"/>
              <a:cs typeface="Actor"/>
              <a:sym typeface="Actor"/>
            </a:endParaRPr>
          </a:p>
        </p:txBody>
      </p:sp>
      <p:sp>
        <p:nvSpPr>
          <p:cNvPr id="2038" name="Google Shape;2038;p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graphicFrame>
        <p:nvGraphicFramePr>
          <p:cNvPr id="2039" name="Google Shape;2039;p68"/>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040" name="Google Shape;2040;p68"/>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
        <p:nvSpPr>
          <p:cNvPr id="2041" name="Google Shape;2041;p68"/>
          <p:cNvSpPr txBox="1"/>
          <p:nvPr/>
        </p:nvSpPr>
        <p:spPr>
          <a:xfrm>
            <a:off x="1377199" y="1918300"/>
            <a:ext cx="31212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2042" name="Google Shape;2042;p68"/>
          <p:cNvSpPr txBox="1"/>
          <p:nvPr/>
        </p:nvSpPr>
        <p:spPr>
          <a:xfrm>
            <a:off x="1377200" y="2374625"/>
            <a:ext cx="3121200" cy="8433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solidFill>
                <a:srgbClr val="24263F"/>
              </a:solidFill>
              <a:latin typeface="Actor"/>
              <a:ea typeface="Actor"/>
              <a:cs typeface="Actor"/>
              <a:sym typeface="Actor"/>
            </a:endParaRPr>
          </a:p>
          <a:p>
            <a:pPr marL="0" lvl="0" indent="0" algn="just" rtl="0">
              <a:spcBef>
                <a:spcPts val="0"/>
              </a:spcBef>
              <a:spcAft>
                <a:spcPts val="0"/>
              </a:spcAft>
              <a:buNone/>
            </a:pPr>
            <a:endParaRPr>
              <a:solidFill>
                <a:srgbClr val="24263F"/>
              </a:solidFill>
              <a:latin typeface="Actor"/>
              <a:ea typeface="Actor"/>
              <a:cs typeface="Actor"/>
              <a:sym typeface="Actor"/>
            </a:endParaRPr>
          </a:p>
          <a:p>
            <a:pPr marL="0" lvl="0" indent="0" algn="just" rtl="0">
              <a:spcBef>
                <a:spcPts val="0"/>
              </a:spcBef>
              <a:spcAft>
                <a:spcPts val="0"/>
              </a:spcAft>
              <a:buNone/>
            </a:pP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EHG: palm or soybean </a:t>
            </a: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CG: in coconut oil, palm oil, and the milk of some mammals</a:t>
            </a:r>
            <a:endParaRPr>
              <a:solidFill>
                <a:srgbClr val="24263F"/>
              </a:solidFill>
              <a:latin typeface="Actor"/>
              <a:ea typeface="Actor"/>
              <a:cs typeface="Actor"/>
              <a:sym typeface="Actor"/>
            </a:endParaRPr>
          </a:p>
          <a:p>
            <a:pPr marL="0" lvl="0" indent="0" algn="ctr" rtl="0">
              <a:spcBef>
                <a:spcPts val="0"/>
              </a:spcBef>
              <a:spcAft>
                <a:spcPts val="0"/>
              </a:spcAft>
              <a:buNone/>
            </a:pPr>
            <a:endParaRPr>
              <a:solidFill>
                <a:srgbClr val="24263F"/>
              </a:solidFill>
              <a:latin typeface="Actor"/>
              <a:ea typeface="Actor"/>
              <a:cs typeface="Actor"/>
              <a:sym typeface="Actor"/>
            </a:endParaRPr>
          </a:p>
          <a:p>
            <a:pPr marL="0" lvl="0" indent="0" algn="ctr" rtl="0">
              <a:spcBef>
                <a:spcPts val="0"/>
              </a:spcBef>
              <a:spcAft>
                <a:spcPts val="0"/>
              </a:spcAft>
              <a:buNone/>
            </a:pPr>
            <a:endParaRPr>
              <a:solidFill>
                <a:srgbClr val="24263F"/>
              </a:solidFill>
              <a:latin typeface="Actor"/>
              <a:ea typeface="Actor"/>
              <a:cs typeface="Actor"/>
              <a:sym typeface="Actor"/>
            </a:endParaRPr>
          </a:p>
          <a:p>
            <a:pPr marL="0" lvl="0" indent="0" algn="ctr" rtl="0">
              <a:spcBef>
                <a:spcPts val="0"/>
              </a:spcBef>
              <a:spcAft>
                <a:spcPts val="0"/>
              </a:spcAft>
              <a:buNone/>
            </a:pPr>
            <a:endParaRPr>
              <a:solidFill>
                <a:srgbClr val="24263F"/>
              </a:solidFill>
              <a:latin typeface="Actor"/>
              <a:ea typeface="Actor"/>
              <a:cs typeface="Actor"/>
              <a:sym typeface="Actor"/>
            </a:endParaRPr>
          </a:p>
        </p:txBody>
      </p:sp>
      <p:sp>
        <p:nvSpPr>
          <p:cNvPr id="2043" name="Google Shape;2043;p68"/>
          <p:cNvSpPr txBox="1"/>
          <p:nvPr/>
        </p:nvSpPr>
        <p:spPr>
          <a:xfrm>
            <a:off x="4719776" y="1909850"/>
            <a:ext cx="33054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2044" name="Google Shape;2044;p68"/>
          <p:cNvSpPr txBox="1"/>
          <p:nvPr/>
        </p:nvSpPr>
        <p:spPr>
          <a:xfrm>
            <a:off x="4719775" y="2374525"/>
            <a:ext cx="3305400" cy="8433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EHG: humectant, emollient, antimicrobial booster</a:t>
            </a:r>
            <a:endParaRPr>
              <a:solidFill>
                <a:schemeClr val="dk1"/>
              </a:solidFill>
              <a:latin typeface="Actor"/>
              <a:ea typeface="Actor"/>
              <a:cs typeface="Actor"/>
              <a:sym typeface="Actor"/>
            </a:endParaRPr>
          </a:p>
          <a:p>
            <a:pPr marL="0" lvl="0" indent="0" algn="ctr" rtl="0">
              <a:spcBef>
                <a:spcPts val="0"/>
              </a:spcBef>
              <a:spcAft>
                <a:spcPts val="0"/>
              </a:spcAft>
              <a:buNone/>
            </a:pPr>
            <a:r>
              <a:rPr lang="en">
                <a:solidFill>
                  <a:schemeClr val="dk1"/>
                </a:solidFill>
                <a:latin typeface="Actor"/>
                <a:ea typeface="Actor"/>
                <a:cs typeface="Actor"/>
                <a:sym typeface="Actor"/>
              </a:rPr>
              <a:t>CG: skin conditioning agent, antimicrobial booster</a:t>
            </a:r>
            <a:r>
              <a:rPr lang="en" sz="1600">
                <a:solidFill>
                  <a:schemeClr val="dk1"/>
                </a:solidFill>
                <a:latin typeface="Actor"/>
                <a:ea typeface="Actor"/>
                <a:cs typeface="Actor"/>
                <a:sym typeface="Actor"/>
              </a:rPr>
              <a:t> </a:t>
            </a:r>
            <a:endParaRPr sz="1600">
              <a:solidFill>
                <a:srgbClr val="24263F"/>
              </a:solidFill>
              <a:latin typeface="Actor"/>
              <a:ea typeface="Actor"/>
              <a:cs typeface="Actor"/>
              <a:sym typeface="Actor"/>
            </a:endParaRPr>
          </a:p>
        </p:txBody>
      </p:sp>
      <p:sp>
        <p:nvSpPr>
          <p:cNvPr id="2045" name="Google Shape;2045;p68"/>
          <p:cNvSpPr txBox="1"/>
          <p:nvPr/>
        </p:nvSpPr>
        <p:spPr>
          <a:xfrm>
            <a:off x="3115217" y="3262222"/>
            <a:ext cx="2979300" cy="588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2046" name="Google Shape;2046;p68"/>
          <p:cNvSpPr txBox="1"/>
          <p:nvPr/>
        </p:nvSpPr>
        <p:spPr>
          <a:xfrm>
            <a:off x="1377200" y="3262222"/>
            <a:ext cx="1646400" cy="585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2047" name="Google Shape;2047;p68"/>
          <p:cNvSpPr txBox="1"/>
          <p:nvPr/>
        </p:nvSpPr>
        <p:spPr>
          <a:xfrm>
            <a:off x="1377200" y="3917082"/>
            <a:ext cx="1646400" cy="595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EHG: 3-12</a:t>
            </a:r>
            <a:endParaRPr>
              <a:solidFill>
                <a:schemeClr val="dk1"/>
              </a:solidFill>
              <a:latin typeface="Actor"/>
              <a:ea typeface="Actor"/>
              <a:cs typeface="Actor"/>
              <a:sym typeface="Actor"/>
            </a:endParaRPr>
          </a:p>
          <a:p>
            <a:pPr marL="0" lvl="0" indent="0" algn="ctr" rtl="0">
              <a:spcBef>
                <a:spcPts val="0"/>
              </a:spcBef>
              <a:spcAft>
                <a:spcPts val="0"/>
              </a:spcAft>
              <a:buNone/>
            </a:pPr>
            <a:r>
              <a:rPr lang="en">
                <a:solidFill>
                  <a:schemeClr val="dk1"/>
                </a:solidFill>
                <a:latin typeface="Actor"/>
                <a:ea typeface="Actor"/>
                <a:cs typeface="Actor"/>
                <a:sym typeface="Actor"/>
              </a:rPr>
              <a:t>CG: 3-8</a:t>
            </a:r>
            <a:endParaRPr>
              <a:solidFill>
                <a:srgbClr val="24263F"/>
              </a:solidFill>
              <a:latin typeface="Actor"/>
              <a:ea typeface="Actor"/>
              <a:cs typeface="Actor"/>
              <a:sym typeface="Actor"/>
            </a:endParaRPr>
          </a:p>
        </p:txBody>
      </p:sp>
      <p:sp>
        <p:nvSpPr>
          <p:cNvPr id="2048" name="Google Shape;2048;p68"/>
          <p:cNvSpPr txBox="1"/>
          <p:nvPr/>
        </p:nvSpPr>
        <p:spPr>
          <a:xfrm>
            <a:off x="3115204" y="3925226"/>
            <a:ext cx="2979300" cy="5883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Actor"/>
                <a:ea typeface="Actor"/>
                <a:cs typeface="Actor"/>
                <a:sym typeface="Actor"/>
              </a:rPr>
              <a:t>EHG: antibacterial (gram +)</a:t>
            </a:r>
            <a:endParaRPr sz="1200">
              <a:solidFill>
                <a:schemeClr val="dk1"/>
              </a:solidFill>
              <a:latin typeface="Actor"/>
              <a:ea typeface="Actor"/>
              <a:cs typeface="Actor"/>
              <a:sym typeface="Actor"/>
            </a:endParaRPr>
          </a:p>
          <a:p>
            <a:pPr marL="0" lvl="0" indent="0" algn="ctr" rtl="0">
              <a:spcBef>
                <a:spcPts val="0"/>
              </a:spcBef>
              <a:spcAft>
                <a:spcPts val="0"/>
              </a:spcAft>
              <a:buNone/>
            </a:pPr>
            <a:r>
              <a:rPr lang="en" sz="1200">
                <a:solidFill>
                  <a:schemeClr val="dk1"/>
                </a:solidFill>
                <a:latin typeface="Actor"/>
                <a:ea typeface="Actor"/>
                <a:cs typeface="Actor"/>
                <a:sym typeface="Actor"/>
              </a:rPr>
              <a:t>CG: antibacterial (gram +/-) and antifungal  </a:t>
            </a:r>
            <a:endParaRPr sz="1200">
              <a:solidFill>
                <a:srgbClr val="24263F"/>
              </a:solidFill>
              <a:latin typeface="Actor"/>
              <a:ea typeface="Actor"/>
              <a:cs typeface="Actor"/>
              <a:sym typeface="Actor"/>
            </a:endParaRPr>
          </a:p>
        </p:txBody>
      </p:sp>
      <p:sp>
        <p:nvSpPr>
          <p:cNvPr id="2049" name="Google Shape;2049;p68"/>
          <p:cNvSpPr txBox="1"/>
          <p:nvPr/>
        </p:nvSpPr>
        <p:spPr>
          <a:xfrm>
            <a:off x="6186000" y="3262200"/>
            <a:ext cx="1839300" cy="587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2050" name="Google Shape;2050;p68"/>
          <p:cNvSpPr txBox="1"/>
          <p:nvPr/>
        </p:nvSpPr>
        <p:spPr>
          <a:xfrm>
            <a:off x="6186101" y="3925525"/>
            <a:ext cx="1839300" cy="5877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EHG: 1%</a:t>
            </a:r>
            <a:endParaRPr>
              <a:solidFill>
                <a:schemeClr val="dk1"/>
              </a:solidFill>
              <a:latin typeface="Actor"/>
              <a:ea typeface="Actor"/>
              <a:cs typeface="Actor"/>
              <a:sym typeface="Actor"/>
            </a:endParaRPr>
          </a:p>
          <a:p>
            <a:pPr marL="0" lvl="0" indent="0" algn="ctr" rtl="0">
              <a:spcBef>
                <a:spcPts val="0"/>
              </a:spcBef>
              <a:spcAft>
                <a:spcPts val="0"/>
              </a:spcAft>
              <a:buNone/>
            </a:pPr>
            <a:r>
              <a:rPr lang="en">
                <a:solidFill>
                  <a:schemeClr val="dk1"/>
                </a:solidFill>
                <a:latin typeface="Actor"/>
                <a:ea typeface="Actor"/>
                <a:cs typeface="Actor"/>
                <a:sym typeface="Actor"/>
              </a:rPr>
              <a:t>CG: 1%</a:t>
            </a:r>
            <a:endParaRPr>
              <a:solidFill>
                <a:srgbClr val="24263F"/>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4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4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4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4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4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sp>
        <p:nvSpPr>
          <p:cNvPr id="2055" name="Google Shape;2055;p6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graphicFrame>
        <p:nvGraphicFramePr>
          <p:cNvPr id="2056" name="Google Shape;2056;p69"/>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057" name="Google Shape;2057;p69"/>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2058" name="Google Shape;2058;p69"/>
          <p:cNvSpPr txBox="1">
            <a:spLocks noGrp="1"/>
          </p:cNvSpPr>
          <p:nvPr>
            <p:ph type="title"/>
          </p:nvPr>
        </p:nvSpPr>
        <p:spPr>
          <a:xfrm>
            <a:off x="14500" y="0"/>
            <a:ext cx="9090900" cy="73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EHG and CG are effective as preservatives on their own</a:t>
            </a:r>
            <a:endParaRPr sz="2200"/>
          </a:p>
          <a:p>
            <a:pPr marL="0" lvl="0" indent="0" algn="ctr" rtl="0">
              <a:spcBef>
                <a:spcPts val="0"/>
              </a:spcBef>
              <a:spcAft>
                <a:spcPts val="0"/>
              </a:spcAft>
              <a:buNone/>
            </a:pPr>
            <a:endParaRPr sz="2200"/>
          </a:p>
        </p:txBody>
      </p:sp>
      <p:pic>
        <p:nvPicPr>
          <p:cNvPr id="2059" name="Google Shape;2059;p69"/>
          <p:cNvPicPr preferRelativeResize="0"/>
          <p:nvPr/>
        </p:nvPicPr>
        <p:blipFill>
          <a:blip r:embed="rId3">
            <a:alphaModFix/>
          </a:blip>
          <a:stretch>
            <a:fillRect/>
          </a:stretch>
        </p:blipFill>
        <p:spPr>
          <a:xfrm>
            <a:off x="1938488" y="1230300"/>
            <a:ext cx="2325830" cy="572700"/>
          </a:xfrm>
          <a:prstGeom prst="rect">
            <a:avLst/>
          </a:prstGeom>
          <a:noFill/>
          <a:ln>
            <a:noFill/>
          </a:ln>
        </p:spPr>
      </p:pic>
      <p:sp>
        <p:nvSpPr>
          <p:cNvPr id="2060" name="Google Shape;2060;p69"/>
          <p:cNvSpPr txBox="1"/>
          <p:nvPr/>
        </p:nvSpPr>
        <p:spPr>
          <a:xfrm>
            <a:off x="2023350" y="725100"/>
            <a:ext cx="20541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Actor"/>
                <a:ea typeface="Actor"/>
                <a:cs typeface="Actor"/>
                <a:sym typeface="Actor"/>
              </a:rPr>
              <a:t>Ethylhexylglycerin</a:t>
            </a:r>
            <a:endParaRPr sz="1600" b="1">
              <a:solidFill>
                <a:schemeClr val="dk1"/>
              </a:solidFill>
              <a:latin typeface="Actor"/>
              <a:ea typeface="Actor"/>
              <a:cs typeface="Actor"/>
              <a:sym typeface="Actor"/>
            </a:endParaRPr>
          </a:p>
        </p:txBody>
      </p:sp>
      <p:pic>
        <p:nvPicPr>
          <p:cNvPr id="2061" name="Google Shape;2061;p69"/>
          <p:cNvPicPr preferRelativeResize="0"/>
          <p:nvPr/>
        </p:nvPicPr>
        <p:blipFill>
          <a:blip r:embed="rId4">
            <a:alphaModFix/>
          </a:blip>
          <a:stretch>
            <a:fillRect/>
          </a:stretch>
        </p:blipFill>
        <p:spPr>
          <a:xfrm>
            <a:off x="5309588" y="1254725"/>
            <a:ext cx="1985775" cy="523850"/>
          </a:xfrm>
          <a:prstGeom prst="rect">
            <a:avLst/>
          </a:prstGeom>
          <a:noFill/>
          <a:ln>
            <a:noFill/>
          </a:ln>
        </p:spPr>
      </p:pic>
      <p:sp>
        <p:nvSpPr>
          <p:cNvPr id="2062" name="Google Shape;2062;p69"/>
          <p:cNvSpPr txBox="1"/>
          <p:nvPr/>
        </p:nvSpPr>
        <p:spPr>
          <a:xfrm>
            <a:off x="5077413" y="725100"/>
            <a:ext cx="20541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Actor"/>
                <a:ea typeface="Actor"/>
                <a:cs typeface="Actor"/>
                <a:sym typeface="Actor"/>
              </a:rPr>
              <a:t>Caprylyl glycol</a:t>
            </a:r>
            <a:endParaRPr sz="1600" b="1">
              <a:solidFill>
                <a:schemeClr val="dk1"/>
              </a:solidFill>
              <a:latin typeface="Actor"/>
              <a:ea typeface="Actor"/>
              <a:cs typeface="Actor"/>
              <a:sym typeface="Actor"/>
            </a:endParaRPr>
          </a:p>
        </p:txBody>
      </p:sp>
      <p:sp>
        <p:nvSpPr>
          <p:cNvPr id="2063" name="Google Shape;2063;p69"/>
          <p:cNvSpPr txBox="1"/>
          <p:nvPr/>
        </p:nvSpPr>
        <p:spPr>
          <a:xfrm>
            <a:off x="1377199" y="1918300"/>
            <a:ext cx="31212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2064" name="Google Shape;2064;p69"/>
          <p:cNvSpPr txBox="1"/>
          <p:nvPr/>
        </p:nvSpPr>
        <p:spPr>
          <a:xfrm>
            <a:off x="1377200" y="2374625"/>
            <a:ext cx="3121200" cy="8433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solidFill>
                <a:srgbClr val="24263F"/>
              </a:solidFill>
              <a:latin typeface="Actor"/>
              <a:ea typeface="Actor"/>
              <a:cs typeface="Actor"/>
              <a:sym typeface="Actor"/>
            </a:endParaRPr>
          </a:p>
          <a:p>
            <a:pPr marL="0" lvl="0" indent="0" algn="just" rtl="0">
              <a:spcBef>
                <a:spcPts val="0"/>
              </a:spcBef>
              <a:spcAft>
                <a:spcPts val="0"/>
              </a:spcAft>
              <a:buNone/>
            </a:pPr>
            <a:endParaRPr>
              <a:solidFill>
                <a:srgbClr val="24263F"/>
              </a:solidFill>
              <a:latin typeface="Actor"/>
              <a:ea typeface="Actor"/>
              <a:cs typeface="Actor"/>
              <a:sym typeface="Actor"/>
            </a:endParaRPr>
          </a:p>
          <a:p>
            <a:pPr marL="0" lvl="0" indent="0" algn="just" rtl="0">
              <a:spcBef>
                <a:spcPts val="0"/>
              </a:spcBef>
              <a:spcAft>
                <a:spcPts val="0"/>
              </a:spcAft>
              <a:buNone/>
            </a:pP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EHG: palm or soybean </a:t>
            </a:r>
            <a:endParaRPr>
              <a:solidFill>
                <a:srgbClr val="24263F"/>
              </a:solidFill>
              <a:latin typeface="Actor"/>
              <a:ea typeface="Actor"/>
              <a:cs typeface="Actor"/>
              <a:sym typeface="Actor"/>
            </a:endParaRPr>
          </a:p>
          <a:p>
            <a:pPr marL="0" lvl="0" indent="0" algn="ctr" rtl="0">
              <a:spcBef>
                <a:spcPts val="0"/>
              </a:spcBef>
              <a:spcAft>
                <a:spcPts val="0"/>
              </a:spcAft>
              <a:buNone/>
            </a:pPr>
            <a:r>
              <a:rPr lang="en">
                <a:solidFill>
                  <a:srgbClr val="24263F"/>
                </a:solidFill>
                <a:latin typeface="Actor"/>
                <a:ea typeface="Actor"/>
                <a:cs typeface="Actor"/>
                <a:sym typeface="Actor"/>
              </a:rPr>
              <a:t>CG: in coconut oil, palm oil, and the milk of some mammals</a:t>
            </a:r>
            <a:endParaRPr>
              <a:solidFill>
                <a:srgbClr val="24263F"/>
              </a:solidFill>
              <a:latin typeface="Actor"/>
              <a:ea typeface="Actor"/>
              <a:cs typeface="Actor"/>
              <a:sym typeface="Actor"/>
            </a:endParaRPr>
          </a:p>
          <a:p>
            <a:pPr marL="0" lvl="0" indent="0" algn="ctr" rtl="0">
              <a:spcBef>
                <a:spcPts val="0"/>
              </a:spcBef>
              <a:spcAft>
                <a:spcPts val="0"/>
              </a:spcAft>
              <a:buNone/>
            </a:pPr>
            <a:endParaRPr>
              <a:solidFill>
                <a:srgbClr val="24263F"/>
              </a:solidFill>
              <a:latin typeface="Actor"/>
              <a:ea typeface="Actor"/>
              <a:cs typeface="Actor"/>
              <a:sym typeface="Actor"/>
            </a:endParaRPr>
          </a:p>
          <a:p>
            <a:pPr marL="0" lvl="0" indent="0" algn="ctr" rtl="0">
              <a:spcBef>
                <a:spcPts val="0"/>
              </a:spcBef>
              <a:spcAft>
                <a:spcPts val="0"/>
              </a:spcAft>
              <a:buNone/>
            </a:pPr>
            <a:endParaRPr>
              <a:solidFill>
                <a:srgbClr val="24263F"/>
              </a:solidFill>
              <a:latin typeface="Actor"/>
              <a:ea typeface="Actor"/>
              <a:cs typeface="Actor"/>
              <a:sym typeface="Actor"/>
            </a:endParaRPr>
          </a:p>
          <a:p>
            <a:pPr marL="0" lvl="0" indent="0" algn="ctr" rtl="0">
              <a:spcBef>
                <a:spcPts val="0"/>
              </a:spcBef>
              <a:spcAft>
                <a:spcPts val="0"/>
              </a:spcAft>
              <a:buNone/>
            </a:pPr>
            <a:endParaRPr>
              <a:solidFill>
                <a:srgbClr val="24263F"/>
              </a:solidFill>
              <a:latin typeface="Actor"/>
              <a:ea typeface="Actor"/>
              <a:cs typeface="Actor"/>
              <a:sym typeface="Actor"/>
            </a:endParaRPr>
          </a:p>
        </p:txBody>
      </p:sp>
      <p:sp>
        <p:nvSpPr>
          <p:cNvPr id="2065" name="Google Shape;2065;p69"/>
          <p:cNvSpPr txBox="1"/>
          <p:nvPr/>
        </p:nvSpPr>
        <p:spPr>
          <a:xfrm>
            <a:off x="4719776" y="1909850"/>
            <a:ext cx="33054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2066" name="Google Shape;2066;p69"/>
          <p:cNvSpPr txBox="1"/>
          <p:nvPr/>
        </p:nvSpPr>
        <p:spPr>
          <a:xfrm>
            <a:off x="4719775" y="2374525"/>
            <a:ext cx="3305400" cy="8433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EHG: humectant, emollient, antimicrobial booster</a:t>
            </a:r>
            <a:endParaRPr>
              <a:solidFill>
                <a:schemeClr val="dk1"/>
              </a:solidFill>
              <a:latin typeface="Actor"/>
              <a:ea typeface="Actor"/>
              <a:cs typeface="Actor"/>
              <a:sym typeface="Actor"/>
            </a:endParaRPr>
          </a:p>
          <a:p>
            <a:pPr marL="0" lvl="0" indent="0" algn="ctr" rtl="0">
              <a:spcBef>
                <a:spcPts val="0"/>
              </a:spcBef>
              <a:spcAft>
                <a:spcPts val="0"/>
              </a:spcAft>
              <a:buNone/>
            </a:pPr>
            <a:r>
              <a:rPr lang="en">
                <a:solidFill>
                  <a:schemeClr val="dk1"/>
                </a:solidFill>
                <a:latin typeface="Actor"/>
                <a:ea typeface="Actor"/>
                <a:cs typeface="Actor"/>
                <a:sym typeface="Actor"/>
              </a:rPr>
              <a:t>CG: skin conditioning agent, antimicrobial booster</a:t>
            </a:r>
            <a:r>
              <a:rPr lang="en" sz="1600">
                <a:solidFill>
                  <a:schemeClr val="dk1"/>
                </a:solidFill>
                <a:latin typeface="Actor"/>
                <a:ea typeface="Actor"/>
                <a:cs typeface="Actor"/>
                <a:sym typeface="Actor"/>
              </a:rPr>
              <a:t> </a:t>
            </a:r>
            <a:endParaRPr sz="1600">
              <a:solidFill>
                <a:srgbClr val="24263F"/>
              </a:solidFill>
              <a:latin typeface="Actor"/>
              <a:ea typeface="Actor"/>
              <a:cs typeface="Actor"/>
              <a:sym typeface="Actor"/>
            </a:endParaRPr>
          </a:p>
        </p:txBody>
      </p:sp>
      <p:sp>
        <p:nvSpPr>
          <p:cNvPr id="2067" name="Google Shape;2067;p69"/>
          <p:cNvSpPr txBox="1"/>
          <p:nvPr/>
        </p:nvSpPr>
        <p:spPr>
          <a:xfrm>
            <a:off x="3115217" y="3262222"/>
            <a:ext cx="2979300" cy="588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2068" name="Google Shape;2068;p69"/>
          <p:cNvSpPr txBox="1"/>
          <p:nvPr/>
        </p:nvSpPr>
        <p:spPr>
          <a:xfrm>
            <a:off x="1377200" y="3262222"/>
            <a:ext cx="1646400" cy="585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2069" name="Google Shape;2069;p69"/>
          <p:cNvSpPr txBox="1"/>
          <p:nvPr/>
        </p:nvSpPr>
        <p:spPr>
          <a:xfrm>
            <a:off x="1377200" y="3917082"/>
            <a:ext cx="1646400" cy="595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EHG: 3-12</a:t>
            </a:r>
            <a:endParaRPr>
              <a:solidFill>
                <a:schemeClr val="dk1"/>
              </a:solidFill>
              <a:latin typeface="Actor"/>
              <a:ea typeface="Actor"/>
              <a:cs typeface="Actor"/>
              <a:sym typeface="Actor"/>
            </a:endParaRPr>
          </a:p>
          <a:p>
            <a:pPr marL="0" lvl="0" indent="0" algn="ctr" rtl="0">
              <a:spcBef>
                <a:spcPts val="0"/>
              </a:spcBef>
              <a:spcAft>
                <a:spcPts val="0"/>
              </a:spcAft>
              <a:buNone/>
            </a:pPr>
            <a:r>
              <a:rPr lang="en">
                <a:solidFill>
                  <a:schemeClr val="dk1"/>
                </a:solidFill>
                <a:latin typeface="Actor"/>
                <a:ea typeface="Actor"/>
                <a:cs typeface="Actor"/>
                <a:sym typeface="Actor"/>
              </a:rPr>
              <a:t>CG: 3-8</a:t>
            </a:r>
            <a:endParaRPr>
              <a:solidFill>
                <a:srgbClr val="24263F"/>
              </a:solidFill>
              <a:latin typeface="Actor"/>
              <a:ea typeface="Actor"/>
              <a:cs typeface="Actor"/>
              <a:sym typeface="Actor"/>
            </a:endParaRPr>
          </a:p>
        </p:txBody>
      </p:sp>
      <p:sp>
        <p:nvSpPr>
          <p:cNvPr id="2070" name="Google Shape;2070;p69"/>
          <p:cNvSpPr txBox="1"/>
          <p:nvPr/>
        </p:nvSpPr>
        <p:spPr>
          <a:xfrm>
            <a:off x="3115204" y="3925226"/>
            <a:ext cx="2979300" cy="5883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latin typeface="Actor"/>
                <a:ea typeface="Actor"/>
                <a:cs typeface="Actor"/>
                <a:sym typeface="Actor"/>
              </a:rPr>
              <a:t>EHG: antibacterial (gram +)</a:t>
            </a:r>
            <a:endParaRPr sz="1200">
              <a:solidFill>
                <a:schemeClr val="dk1"/>
              </a:solidFill>
              <a:latin typeface="Actor"/>
              <a:ea typeface="Actor"/>
              <a:cs typeface="Actor"/>
              <a:sym typeface="Actor"/>
            </a:endParaRPr>
          </a:p>
          <a:p>
            <a:pPr marL="0" lvl="0" indent="0" algn="ctr" rtl="0">
              <a:spcBef>
                <a:spcPts val="0"/>
              </a:spcBef>
              <a:spcAft>
                <a:spcPts val="0"/>
              </a:spcAft>
              <a:buNone/>
            </a:pPr>
            <a:r>
              <a:rPr lang="en" sz="1200">
                <a:solidFill>
                  <a:schemeClr val="dk1"/>
                </a:solidFill>
                <a:latin typeface="Actor"/>
                <a:ea typeface="Actor"/>
                <a:cs typeface="Actor"/>
                <a:sym typeface="Actor"/>
              </a:rPr>
              <a:t>CG: antibacterial (gram +/-) and antifungal  </a:t>
            </a:r>
            <a:endParaRPr sz="1200">
              <a:solidFill>
                <a:srgbClr val="24263F"/>
              </a:solidFill>
              <a:latin typeface="Actor"/>
              <a:ea typeface="Actor"/>
              <a:cs typeface="Actor"/>
              <a:sym typeface="Actor"/>
            </a:endParaRPr>
          </a:p>
        </p:txBody>
      </p:sp>
      <p:sp>
        <p:nvSpPr>
          <p:cNvPr id="2071" name="Google Shape;2071;p69"/>
          <p:cNvSpPr txBox="1"/>
          <p:nvPr/>
        </p:nvSpPr>
        <p:spPr>
          <a:xfrm>
            <a:off x="6186000" y="3262200"/>
            <a:ext cx="1839300" cy="587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2072" name="Google Shape;2072;p69"/>
          <p:cNvSpPr txBox="1"/>
          <p:nvPr/>
        </p:nvSpPr>
        <p:spPr>
          <a:xfrm>
            <a:off x="6186101" y="3925525"/>
            <a:ext cx="1839300" cy="5877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EHG: 1%</a:t>
            </a:r>
            <a:endParaRPr>
              <a:solidFill>
                <a:schemeClr val="dk1"/>
              </a:solidFill>
              <a:latin typeface="Actor"/>
              <a:ea typeface="Actor"/>
              <a:cs typeface="Actor"/>
              <a:sym typeface="Actor"/>
            </a:endParaRPr>
          </a:p>
          <a:p>
            <a:pPr marL="0" lvl="0" indent="0" algn="ctr" rtl="0">
              <a:spcBef>
                <a:spcPts val="0"/>
              </a:spcBef>
              <a:spcAft>
                <a:spcPts val="0"/>
              </a:spcAft>
              <a:buNone/>
            </a:pPr>
            <a:r>
              <a:rPr lang="en">
                <a:solidFill>
                  <a:schemeClr val="dk1"/>
                </a:solidFill>
                <a:latin typeface="Actor"/>
                <a:ea typeface="Actor"/>
                <a:cs typeface="Actor"/>
                <a:sym typeface="Actor"/>
              </a:rPr>
              <a:t>CG: 1%</a:t>
            </a:r>
            <a:endParaRPr>
              <a:solidFill>
                <a:srgbClr val="24263F"/>
              </a:solidFill>
              <a:latin typeface="Actor"/>
              <a:ea typeface="Actor"/>
              <a:cs typeface="Actor"/>
              <a:sym typeface="Actor"/>
            </a:endParaRPr>
          </a:p>
        </p:txBody>
      </p:sp>
      <p:sp>
        <p:nvSpPr>
          <p:cNvPr id="2073" name="Google Shape;2073;p69"/>
          <p:cNvSpPr txBox="1"/>
          <p:nvPr/>
        </p:nvSpPr>
        <p:spPr>
          <a:xfrm>
            <a:off x="6094488" y="4385988"/>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Source: Langsrud S. et al. (2016)</a:t>
            </a:r>
            <a:endParaRPr/>
          </a:p>
        </p:txBody>
      </p:sp>
      <p:sp>
        <p:nvSpPr>
          <p:cNvPr id="2074" name="Google Shape;2074;p69"/>
          <p:cNvSpPr/>
          <p:nvPr/>
        </p:nvSpPr>
        <p:spPr>
          <a:xfrm rot="-8416722">
            <a:off x="7876665" y="4607583"/>
            <a:ext cx="1122910" cy="176576"/>
          </a:xfrm>
          <a:prstGeom prst="rightArrow">
            <a:avLst>
              <a:gd name="adj1" fmla="val 50000"/>
              <a:gd name="adj2" fmla="val 50000"/>
            </a:avLst>
          </a:prstGeom>
          <a:solidFill>
            <a:srgbClr val="FD5B58"/>
          </a:solidFill>
          <a:ln w="9525" cap="flat" cmpd="sng">
            <a:solidFill>
              <a:srgbClr val="FD5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2075" name="Google Shape;2075;p69"/>
          <p:cNvPicPr preferRelativeResize="0"/>
          <p:nvPr/>
        </p:nvPicPr>
        <p:blipFill rotWithShape="1">
          <a:blip r:embed="rId5">
            <a:alphaModFix/>
          </a:blip>
          <a:srcRect l="1902" t="49005" r="1544"/>
          <a:stretch/>
        </p:blipFill>
        <p:spPr>
          <a:xfrm>
            <a:off x="6094500" y="2651501"/>
            <a:ext cx="3049475" cy="166372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70"/>
          <p:cNvSpPr txBox="1">
            <a:spLocks noGrp="1"/>
          </p:cNvSpPr>
          <p:nvPr>
            <p:ph type="title"/>
          </p:nvPr>
        </p:nvSpPr>
        <p:spPr>
          <a:xfrm>
            <a:off x="34100" y="0"/>
            <a:ext cx="9071400" cy="94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EHG and CG are more hazardous than phenoxyethanol</a:t>
            </a:r>
            <a:endParaRPr sz="2200"/>
          </a:p>
          <a:p>
            <a:pPr marL="0" lvl="0" indent="0" algn="l" rtl="0">
              <a:spcBef>
                <a:spcPts val="0"/>
              </a:spcBef>
              <a:spcAft>
                <a:spcPts val="0"/>
              </a:spcAft>
              <a:buNone/>
            </a:pPr>
            <a:endParaRPr sz="2200"/>
          </a:p>
          <a:p>
            <a:pPr marL="0" lvl="0" indent="0" algn="ctr" rtl="0">
              <a:spcBef>
                <a:spcPts val="0"/>
              </a:spcBef>
              <a:spcAft>
                <a:spcPts val="0"/>
              </a:spcAft>
              <a:buNone/>
            </a:pPr>
            <a:endParaRPr sz="2200"/>
          </a:p>
        </p:txBody>
      </p:sp>
      <p:sp>
        <p:nvSpPr>
          <p:cNvPr id="2081" name="Google Shape;2081;p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graphicFrame>
        <p:nvGraphicFramePr>
          <p:cNvPr id="2082" name="Google Shape;2082;p70"/>
          <p:cNvGraphicFramePr/>
          <p:nvPr/>
        </p:nvGraphicFramePr>
        <p:xfrm>
          <a:off x="341100" y="1241188"/>
          <a:ext cx="8461800" cy="2120450"/>
        </p:xfrm>
        <a:graphic>
          <a:graphicData uri="http://schemas.openxmlformats.org/drawingml/2006/table">
            <a:tbl>
              <a:tblPr>
                <a:noFill/>
                <a:tableStyleId>{454074E9-4025-4D79-97E4-1A20D010E96C}</a:tableStyleId>
              </a:tblPr>
              <a:tblGrid>
                <a:gridCol w="1099650">
                  <a:extLst>
                    <a:ext uri="{9D8B030D-6E8A-4147-A177-3AD203B41FA5}">
                      <a16:colId xmlns:a16="http://schemas.microsoft.com/office/drawing/2014/main" val="20000"/>
                    </a:ext>
                  </a:extLst>
                </a:gridCol>
                <a:gridCol w="1542525">
                  <a:extLst>
                    <a:ext uri="{9D8B030D-6E8A-4147-A177-3AD203B41FA5}">
                      <a16:colId xmlns:a16="http://schemas.microsoft.com/office/drawing/2014/main" val="20001"/>
                    </a:ext>
                  </a:extLst>
                </a:gridCol>
                <a:gridCol w="1149625">
                  <a:extLst>
                    <a:ext uri="{9D8B030D-6E8A-4147-A177-3AD203B41FA5}">
                      <a16:colId xmlns:a16="http://schemas.microsoft.com/office/drawing/2014/main" val="20002"/>
                    </a:ext>
                  </a:extLst>
                </a:gridCol>
                <a:gridCol w="803900">
                  <a:extLst>
                    <a:ext uri="{9D8B030D-6E8A-4147-A177-3AD203B41FA5}">
                      <a16:colId xmlns:a16="http://schemas.microsoft.com/office/drawing/2014/main" val="20003"/>
                    </a:ext>
                  </a:extLst>
                </a:gridCol>
                <a:gridCol w="957675">
                  <a:extLst>
                    <a:ext uri="{9D8B030D-6E8A-4147-A177-3AD203B41FA5}">
                      <a16:colId xmlns:a16="http://schemas.microsoft.com/office/drawing/2014/main" val="20004"/>
                    </a:ext>
                  </a:extLst>
                </a:gridCol>
                <a:gridCol w="1334700">
                  <a:extLst>
                    <a:ext uri="{9D8B030D-6E8A-4147-A177-3AD203B41FA5}">
                      <a16:colId xmlns:a16="http://schemas.microsoft.com/office/drawing/2014/main" val="20005"/>
                    </a:ext>
                  </a:extLst>
                </a:gridCol>
                <a:gridCol w="1573725">
                  <a:extLst>
                    <a:ext uri="{9D8B030D-6E8A-4147-A177-3AD203B41FA5}">
                      <a16:colId xmlns:a16="http://schemas.microsoft.com/office/drawing/2014/main" val="20006"/>
                    </a:ext>
                  </a:extLst>
                </a:gridCol>
              </a:tblGrid>
              <a:tr h="216150">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t>Group I Human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800" b="1"/>
                        <a:t>Group II and II* Human</a:t>
                      </a:r>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800" b="1"/>
                        <a:t>Ecotoxicity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a:t>Fate</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6485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t>Carcinogenicity/Mutagenicity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Skin Sensitization*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Skin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Eye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Aquatic Acute/Chronic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Persistence/Bioaccumulation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100">
                <a:tc>
                  <a:txBody>
                    <a:bodyPr/>
                    <a:lstStyle/>
                    <a:p>
                      <a:pPr marL="0" lvl="0" indent="0" algn="ctr" rtl="0">
                        <a:spcBef>
                          <a:spcPts val="0"/>
                        </a:spcBef>
                        <a:spcAft>
                          <a:spcPts val="0"/>
                        </a:spcAft>
                        <a:buNone/>
                      </a:pPr>
                      <a:r>
                        <a:rPr lang="en" sz="800"/>
                        <a:t>MIT</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i="1"/>
                        <a:t>L</a:t>
                      </a:r>
                      <a:r>
                        <a:rPr lang="en" sz="800" b="1"/>
                        <a:t>/</a:t>
                      </a:r>
                      <a:r>
                        <a:rPr lang="en" sz="800" b="1">
                          <a:solidFill>
                            <a:srgbClr val="000000"/>
                          </a:solidFill>
                        </a:rPr>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highlight>
                          <a:srgbClr val="F4CCCC"/>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a:t>L/vL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4100">
                <a:tc>
                  <a:txBody>
                    <a:bodyPr/>
                    <a:lstStyle/>
                    <a:p>
                      <a:pPr marL="0" lvl="0" indent="0" algn="ctr" rtl="0">
                        <a:spcBef>
                          <a:spcPts val="0"/>
                        </a:spcBef>
                        <a:spcAft>
                          <a:spcPts val="0"/>
                        </a:spcAft>
                        <a:buNone/>
                      </a:pPr>
                      <a:r>
                        <a:rPr lang="en" sz="800"/>
                        <a:t>Phenoxyethanol</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r>
                        <a:rPr lang="en" sz="800"/>
                        <a:t>/</a:t>
                      </a:r>
                      <a:r>
                        <a:rPr lang="en" sz="800"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54100">
                <a:tc>
                  <a:txBody>
                    <a:bodyPr/>
                    <a:lstStyle/>
                    <a:p>
                      <a:pPr marL="0" lvl="0" indent="0" algn="ctr" rtl="0">
                        <a:spcBef>
                          <a:spcPts val="0"/>
                        </a:spcBef>
                        <a:spcAft>
                          <a:spcPts val="0"/>
                        </a:spcAft>
                        <a:buNone/>
                      </a:pPr>
                      <a:r>
                        <a:rPr lang="en" sz="800"/>
                        <a:t>Ethylhexylglycerin</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i="1"/>
                        <a:t>L</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vH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M</a:t>
                      </a:r>
                      <a:r>
                        <a:rPr lang="en" sz="800" b="1"/>
                        <a:t>/M</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254100">
                <a:tc>
                  <a:txBody>
                    <a:bodyPr/>
                    <a:lstStyle/>
                    <a:p>
                      <a:pPr marL="0" lvl="0" indent="0" algn="ctr" rtl="0">
                        <a:spcBef>
                          <a:spcPts val="0"/>
                        </a:spcBef>
                        <a:spcAft>
                          <a:spcPts val="0"/>
                        </a:spcAft>
                        <a:buNone/>
                      </a:pPr>
                      <a:r>
                        <a:rPr lang="en" sz="800"/>
                        <a:t>Caprylyl glycol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i="1"/>
                        <a:t>L</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i="1"/>
                        <a:t>H/M</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5"/>
                  </a:ext>
                </a:extLst>
              </a:tr>
            </a:tbl>
          </a:graphicData>
        </a:graphic>
      </p:graphicFrame>
      <p:graphicFrame>
        <p:nvGraphicFramePr>
          <p:cNvPr id="2083" name="Google Shape;2083;p70"/>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084" name="Google Shape;2084;p70"/>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graphicFrame>
        <p:nvGraphicFramePr>
          <p:cNvPr id="2085" name="Google Shape;2085;p70"/>
          <p:cNvGraphicFramePr/>
          <p:nvPr/>
        </p:nvGraphicFramePr>
        <p:xfrm>
          <a:off x="1069500" y="382566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
        <p:nvSpPr>
          <p:cNvPr id="2086" name="Google Shape;2086;p70"/>
          <p:cNvSpPr/>
          <p:nvPr/>
        </p:nvSpPr>
        <p:spPr>
          <a:xfrm>
            <a:off x="2943285" y="2379075"/>
            <a:ext cx="1231500" cy="703800"/>
          </a:xfrm>
          <a:prstGeom prst="rect">
            <a:avLst/>
          </a:prstGeom>
          <a:noFill/>
          <a:ln w="2857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87" name="Google Shape;2087;p70"/>
          <p:cNvSpPr/>
          <p:nvPr/>
        </p:nvSpPr>
        <p:spPr>
          <a:xfrm>
            <a:off x="4867050" y="2379075"/>
            <a:ext cx="1080600" cy="988500"/>
          </a:xfrm>
          <a:prstGeom prst="rect">
            <a:avLst/>
          </a:prstGeom>
          <a:noFill/>
          <a:ln w="2857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88" name="Google Shape;2088;p70"/>
          <p:cNvSpPr/>
          <p:nvPr/>
        </p:nvSpPr>
        <p:spPr>
          <a:xfrm>
            <a:off x="6049825" y="2379075"/>
            <a:ext cx="1080600" cy="988500"/>
          </a:xfrm>
          <a:prstGeom prst="rect">
            <a:avLst/>
          </a:prstGeom>
          <a:noFill/>
          <a:ln w="2857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089" name="Google Shape;2089;p70"/>
          <p:cNvSpPr/>
          <p:nvPr/>
        </p:nvSpPr>
        <p:spPr>
          <a:xfrm>
            <a:off x="7409860" y="2379075"/>
            <a:ext cx="1231500" cy="703800"/>
          </a:xfrm>
          <a:prstGeom prst="rect">
            <a:avLst/>
          </a:prstGeom>
          <a:noFill/>
          <a:ln w="28575" cap="flat"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graphicFrame>
        <p:nvGraphicFramePr>
          <p:cNvPr id="2094" name="Google Shape;2094;p71"/>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095" name="Google Shape;2095;p71"/>
          <p:cNvSpPr txBox="1">
            <a:spLocks noGrp="1"/>
          </p:cNvSpPr>
          <p:nvPr>
            <p:ph type="title" idx="2"/>
          </p:nvPr>
        </p:nvSpPr>
        <p:spPr>
          <a:xfrm>
            <a:off x="899400" y="1292125"/>
            <a:ext cx="73452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300"/>
              <a:t>Strategy 7: Phenyl Alkyl Alcohols</a:t>
            </a:r>
            <a:endParaRPr sz="7300"/>
          </a:p>
        </p:txBody>
      </p:sp>
      <p:sp>
        <p:nvSpPr>
          <p:cNvPr id="2096" name="Google Shape;2096;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pic>
        <p:nvPicPr>
          <p:cNvPr id="2097" name="Google Shape;2097;p71"/>
          <p:cNvPicPr preferRelativeResize="0"/>
          <p:nvPr/>
        </p:nvPicPr>
        <p:blipFill>
          <a:blip r:embed="rId3">
            <a:alphaModFix/>
          </a:blip>
          <a:stretch>
            <a:fillRect/>
          </a:stretch>
        </p:blipFill>
        <p:spPr>
          <a:xfrm>
            <a:off x="5485150" y="2754175"/>
            <a:ext cx="2251425" cy="1430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graphicFrame>
        <p:nvGraphicFramePr>
          <p:cNvPr id="2102" name="Google Shape;2102;p72"/>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103" name="Google Shape;2103;p72"/>
          <p:cNvSpPr/>
          <p:nvPr/>
        </p:nvSpPr>
        <p:spPr>
          <a:xfrm>
            <a:off x="40050" y="1193750"/>
            <a:ext cx="496800" cy="787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104" name="Google Shape;2104;p72"/>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Phenyl alkyl alcohols are used for multiple purposes in various consumer products </a:t>
            </a:r>
            <a:endParaRPr sz="2200"/>
          </a:p>
          <a:p>
            <a:pPr marL="0" lvl="0" indent="0" algn="l" rtl="0">
              <a:spcBef>
                <a:spcPts val="0"/>
              </a:spcBef>
              <a:spcAft>
                <a:spcPts val="0"/>
              </a:spcAft>
              <a:buNone/>
            </a:pPr>
            <a:endParaRPr sz="2200"/>
          </a:p>
        </p:txBody>
      </p:sp>
      <p:sp>
        <p:nvSpPr>
          <p:cNvPr id="2105" name="Google Shape;2105;p7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
        <p:nvSpPr>
          <p:cNvPr id="2106" name="Google Shape;2106;p72"/>
          <p:cNvSpPr txBox="1">
            <a:spLocks noGrp="1"/>
          </p:cNvSpPr>
          <p:nvPr>
            <p:ph type="subTitle" idx="6"/>
          </p:nvPr>
        </p:nvSpPr>
        <p:spPr>
          <a:xfrm>
            <a:off x="1134030" y="827988"/>
            <a:ext cx="22920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Benzyl Alcohol</a:t>
            </a:r>
            <a:endParaRPr sz="1400"/>
          </a:p>
        </p:txBody>
      </p:sp>
      <p:sp>
        <p:nvSpPr>
          <p:cNvPr id="2107" name="Google Shape;2107;p72"/>
          <p:cNvSpPr txBox="1">
            <a:spLocks noGrp="1"/>
          </p:cNvSpPr>
          <p:nvPr>
            <p:ph type="subTitle" idx="6"/>
          </p:nvPr>
        </p:nvSpPr>
        <p:spPr>
          <a:xfrm>
            <a:off x="3426018" y="811313"/>
            <a:ext cx="22920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Phenethyl Alcohol</a:t>
            </a:r>
            <a:endParaRPr sz="1400"/>
          </a:p>
        </p:txBody>
      </p:sp>
      <p:sp>
        <p:nvSpPr>
          <p:cNvPr id="2108" name="Google Shape;2108;p72"/>
          <p:cNvSpPr txBox="1"/>
          <p:nvPr/>
        </p:nvSpPr>
        <p:spPr>
          <a:xfrm>
            <a:off x="1419249" y="2124537"/>
            <a:ext cx="29928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Sourcing</a:t>
            </a:r>
            <a:endParaRPr b="1">
              <a:solidFill>
                <a:srgbClr val="24263F"/>
              </a:solidFill>
              <a:latin typeface="Exo"/>
              <a:ea typeface="Exo"/>
              <a:cs typeface="Exo"/>
              <a:sym typeface="Exo"/>
            </a:endParaRPr>
          </a:p>
        </p:txBody>
      </p:sp>
      <p:sp>
        <p:nvSpPr>
          <p:cNvPr id="2109" name="Google Shape;2109;p72"/>
          <p:cNvSpPr txBox="1"/>
          <p:nvPr/>
        </p:nvSpPr>
        <p:spPr>
          <a:xfrm>
            <a:off x="1419249" y="2594859"/>
            <a:ext cx="2992800" cy="7155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Fruits, plant extracts, and wine but chemically synthesized</a:t>
            </a:r>
            <a:endParaRPr>
              <a:solidFill>
                <a:srgbClr val="24263F"/>
              </a:solidFill>
              <a:latin typeface="Actor"/>
              <a:ea typeface="Actor"/>
              <a:cs typeface="Actor"/>
              <a:sym typeface="Actor"/>
            </a:endParaRPr>
          </a:p>
        </p:txBody>
      </p:sp>
      <p:sp>
        <p:nvSpPr>
          <p:cNvPr id="2110" name="Google Shape;2110;p72"/>
          <p:cNvSpPr txBox="1"/>
          <p:nvPr/>
        </p:nvSpPr>
        <p:spPr>
          <a:xfrm>
            <a:off x="4731827" y="2124537"/>
            <a:ext cx="2992800" cy="420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Current Uses</a:t>
            </a:r>
            <a:endParaRPr b="1">
              <a:solidFill>
                <a:srgbClr val="24263F"/>
              </a:solidFill>
              <a:latin typeface="Exo"/>
              <a:ea typeface="Exo"/>
              <a:cs typeface="Exo"/>
              <a:sym typeface="Exo"/>
            </a:endParaRPr>
          </a:p>
        </p:txBody>
      </p:sp>
      <p:sp>
        <p:nvSpPr>
          <p:cNvPr id="2111" name="Google Shape;2111;p72"/>
          <p:cNvSpPr txBox="1"/>
          <p:nvPr/>
        </p:nvSpPr>
        <p:spPr>
          <a:xfrm>
            <a:off x="4731827" y="2594859"/>
            <a:ext cx="2992800" cy="7155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Preservative, fragrance, or solvent in detergents, soaps, cosmetics, personal care, and food products</a:t>
            </a:r>
            <a:endParaRPr>
              <a:solidFill>
                <a:srgbClr val="24263F"/>
              </a:solidFill>
              <a:latin typeface="Actor"/>
              <a:ea typeface="Actor"/>
              <a:cs typeface="Actor"/>
              <a:sym typeface="Actor"/>
            </a:endParaRPr>
          </a:p>
        </p:txBody>
      </p:sp>
      <p:sp>
        <p:nvSpPr>
          <p:cNvPr id="2112" name="Google Shape;2112;p72"/>
          <p:cNvSpPr txBox="1"/>
          <p:nvPr/>
        </p:nvSpPr>
        <p:spPr>
          <a:xfrm>
            <a:off x="2885017" y="3378747"/>
            <a:ext cx="2979300" cy="588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Antimicrobial Activity</a:t>
            </a:r>
            <a:endParaRPr b="1">
              <a:solidFill>
                <a:srgbClr val="24263F"/>
              </a:solidFill>
              <a:latin typeface="Exo"/>
              <a:ea typeface="Exo"/>
              <a:cs typeface="Exo"/>
              <a:sym typeface="Exo"/>
            </a:endParaRPr>
          </a:p>
        </p:txBody>
      </p:sp>
      <p:sp>
        <p:nvSpPr>
          <p:cNvPr id="2113" name="Google Shape;2113;p72"/>
          <p:cNvSpPr txBox="1"/>
          <p:nvPr/>
        </p:nvSpPr>
        <p:spPr>
          <a:xfrm>
            <a:off x="1147000" y="3378747"/>
            <a:ext cx="1646400" cy="585300"/>
          </a:xfrm>
          <a:prstGeom prst="rect">
            <a:avLst/>
          </a:prstGeom>
          <a:solidFill>
            <a:srgbClr val="C3E9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Effective pH</a:t>
            </a:r>
            <a:endParaRPr b="1">
              <a:solidFill>
                <a:srgbClr val="24263F"/>
              </a:solidFill>
              <a:latin typeface="Exo"/>
              <a:ea typeface="Exo"/>
              <a:cs typeface="Exo"/>
              <a:sym typeface="Exo"/>
            </a:endParaRPr>
          </a:p>
        </p:txBody>
      </p:sp>
      <p:sp>
        <p:nvSpPr>
          <p:cNvPr id="2114" name="Google Shape;2114;p72"/>
          <p:cNvSpPr txBox="1"/>
          <p:nvPr/>
        </p:nvSpPr>
        <p:spPr>
          <a:xfrm>
            <a:off x="1147000" y="4033607"/>
            <a:ext cx="1646400" cy="595200"/>
          </a:xfrm>
          <a:prstGeom prst="rect">
            <a:avLst/>
          </a:prstGeom>
          <a:noFill/>
          <a:ln w="19050" cap="flat" cmpd="sng">
            <a:solidFill>
              <a:srgbClr val="C3E9F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3-10</a:t>
            </a:r>
            <a:endParaRPr>
              <a:solidFill>
                <a:srgbClr val="24263F"/>
              </a:solidFill>
              <a:latin typeface="Actor"/>
              <a:ea typeface="Actor"/>
              <a:cs typeface="Actor"/>
              <a:sym typeface="Actor"/>
            </a:endParaRPr>
          </a:p>
        </p:txBody>
      </p:sp>
      <p:sp>
        <p:nvSpPr>
          <p:cNvPr id="2115" name="Google Shape;2115;p72"/>
          <p:cNvSpPr txBox="1"/>
          <p:nvPr/>
        </p:nvSpPr>
        <p:spPr>
          <a:xfrm>
            <a:off x="2885004" y="4041751"/>
            <a:ext cx="2979300" cy="5883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24263F"/>
                </a:solidFill>
                <a:latin typeface="Actor"/>
                <a:ea typeface="Actor"/>
                <a:cs typeface="Actor"/>
                <a:sym typeface="Actor"/>
              </a:rPr>
              <a:t>Antibacterial and antifungal</a:t>
            </a:r>
            <a:endParaRPr>
              <a:solidFill>
                <a:srgbClr val="24263F"/>
              </a:solidFill>
              <a:latin typeface="Actor"/>
              <a:ea typeface="Actor"/>
              <a:cs typeface="Actor"/>
              <a:sym typeface="Actor"/>
            </a:endParaRPr>
          </a:p>
        </p:txBody>
      </p:sp>
      <p:sp>
        <p:nvSpPr>
          <p:cNvPr id="2116" name="Google Shape;2116;p72"/>
          <p:cNvSpPr txBox="1"/>
          <p:nvPr/>
        </p:nvSpPr>
        <p:spPr>
          <a:xfrm>
            <a:off x="5955797" y="3378738"/>
            <a:ext cx="2041200" cy="587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24263F"/>
                </a:solidFill>
                <a:latin typeface="Exo"/>
                <a:ea typeface="Exo"/>
                <a:cs typeface="Exo"/>
                <a:sym typeface="Exo"/>
              </a:rPr>
              <a:t>Maximum Approved Concentration</a:t>
            </a:r>
            <a:endParaRPr b="1">
              <a:solidFill>
                <a:srgbClr val="24263F"/>
              </a:solidFill>
              <a:latin typeface="Exo"/>
              <a:ea typeface="Exo"/>
              <a:cs typeface="Exo"/>
              <a:sym typeface="Exo"/>
            </a:endParaRPr>
          </a:p>
        </p:txBody>
      </p:sp>
      <p:sp>
        <p:nvSpPr>
          <p:cNvPr id="2117" name="Google Shape;2117;p72"/>
          <p:cNvSpPr txBox="1"/>
          <p:nvPr/>
        </p:nvSpPr>
        <p:spPr>
          <a:xfrm>
            <a:off x="5955788" y="4041086"/>
            <a:ext cx="2041200" cy="5877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24263F"/>
                </a:solidFill>
                <a:latin typeface="Actor"/>
                <a:ea typeface="Actor"/>
                <a:cs typeface="Actor"/>
                <a:sym typeface="Actor"/>
              </a:rPr>
              <a:t>Benzyl alcohol: 1%</a:t>
            </a:r>
            <a:endParaRPr sz="1300">
              <a:solidFill>
                <a:srgbClr val="24263F"/>
              </a:solidFill>
              <a:latin typeface="Actor"/>
              <a:ea typeface="Actor"/>
              <a:cs typeface="Actor"/>
              <a:sym typeface="Actor"/>
            </a:endParaRPr>
          </a:p>
          <a:p>
            <a:pPr marL="0" lvl="0" indent="0" algn="ctr" rtl="0">
              <a:spcBef>
                <a:spcPts val="0"/>
              </a:spcBef>
              <a:spcAft>
                <a:spcPts val="0"/>
              </a:spcAft>
              <a:buNone/>
            </a:pPr>
            <a:r>
              <a:rPr lang="en" sz="1300">
                <a:solidFill>
                  <a:srgbClr val="24263F"/>
                </a:solidFill>
                <a:latin typeface="Actor"/>
                <a:ea typeface="Actor"/>
                <a:cs typeface="Actor"/>
                <a:sym typeface="Actor"/>
              </a:rPr>
              <a:t>Phenethyl alcohol: 2.5%</a:t>
            </a:r>
            <a:endParaRPr sz="1300">
              <a:solidFill>
                <a:srgbClr val="24263F"/>
              </a:solidFill>
              <a:latin typeface="Actor"/>
              <a:ea typeface="Actor"/>
              <a:cs typeface="Actor"/>
              <a:sym typeface="Actor"/>
            </a:endParaRPr>
          </a:p>
          <a:p>
            <a:pPr marL="0" lvl="0" indent="0" algn="ctr" rtl="0">
              <a:spcBef>
                <a:spcPts val="0"/>
              </a:spcBef>
              <a:spcAft>
                <a:spcPts val="0"/>
              </a:spcAft>
              <a:buNone/>
            </a:pPr>
            <a:r>
              <a:rPr lang="en" sz="1300">
                <a:solidFill>
                  <a:srgbClr val="24263F"/>
                </a:solidFill>
                <a:latin typeface="Actor"/>
                <a:ea typeface="Actor"/>
                <a:cs typeface="Actor"/>
                <a:sym typeface="Actor"/>
              </a:rPr>
              <a:t>Phenylpropanol: 0.3%</a:t>
            </a:r>
            <a:endParaRPr sz="1300">
              <a:solidFill>
                <a:srgbClr val="24263F"/>
              </a:solidFill>
              <a:latin typeface="Actor"/>
              <a:ea typeface="Actor"/>
              <a:cs typeface="Actor"/>
              <a:sym typeface="Actor"/>
            </a:endParaRPr>
          </a:p>
        </p:txBody>
      </p:sp>
      <p:pic>
        <p:nvPicPr>
          <p:cNvPr id="2118" name="Google Shape;2118;p72"/>
          <p:cNvPicPr preferRelativeResize="0"/>
          <p:nvPr/>
        </p:nvPicPr>
        <p:blipFill>
          <a:blip r:embed="rId3">
            <a:alphaModFix/>
          </a:blip>
          <a:stretch>
            <a:fillRect/>
          </a:stretch>
        </p:blipFill>
        <p:spPr>
          <a:xfrm>
            <a:off x="1695413" y="1334138"/>
            <a:ext cx="1169223" cy="628400"/>
          </a:xfrm>
          <a:prstGeom prst="rect">
            <a:avLst/>
          </a:prstGeom>
          <a:noFill/>
          <a:ln>
            <a:noFill/>
          </a:ln>
        </p:spPr>
      </p:pic>
      <p:pic>
        <p:nvPicPr>
          <p:cNvPr id="2119" name="Google Shape;2119;p72"/>
          <p:cNvPicPr preferRelativeResize="0"/>
          <p:nvPr/>
        </p:nvPicPr>
        <p:blipFill>
          <a:blip r:embed="rId4">
            <a:alphaModFix/>
          </a:blip>
          <a:stretch>
            <a:fillRect/>
          </a:stretch>
        </p:blipFill>
        <p:spPr>
          <a:xfrm>
            <a:off x="3835811" y="1297488"/>
            <a:ext cx="1472375" cy="701769"/>
          </a:xfrm>
          <a:prstGeom prst="rect">
            <a:avLst/>
          </a:prstGeom>
          <a:noFill/>
          <a:ln>
            <a:noFill/>
          </a:ln>
        </p:spPr>
      </p:pic>
      <p:pic>
        <p:nvPicPr>
          <p:cNvPr id="2120" name="Google Shape;2120;p72"/>
          <p:cNvPicPr preferRelativeResize="0"/>
          <p:nvPr/>
        </p:nvPicPr>
        <p:blipFill>
          <a:blip r:embed="rId5">
            <a:alphaModFix/>
          </a:blip>
          <a:stretch>
            <a:fillRect/>
          </a:stretch>
        </p:blipFill>
        <p:spPr>
          <a:xfrm>
            <a:off x="6040825" y="1334187"/>
            <a:ext cx="1646400" cy="628386"/>
          </a:xfrm>
          <a:prstGeom prst="rect">
            <a:avLst/>
          </a:prstGeom>
          <a:noFill/>
          <a:ln>
            <a:noFill/>
          </a:ln>
        </p:spPr>
      </p:pic>
      <p:sp>
        <p:nvSpPr>
          <p:cNvPr id="2121" name="Google Shape;2121;p72"/>
          <p:cNvSpPr txBox="1">
            <a:spLocks noGrp="1"/>
          </p:cNvSpPr>
          <p:nvPr>
            <p:ph type="subTitle" idx="6"/>
          </p:nvPr>
        </p:nvSpPr>
        <p:spPr>
          <a:xfrm>
            <a:off x="5718018" y="827988"/>
            <a:ext cx="2292000" cy="46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400"/>
              <a:t>Phenylpropanol</a:t>
            </a:r>
            <a:endParaRPr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sp>
        <p:nvSpPr>
          <p:cNvPr id="2126" name="Google Shape;2126;p73"/>
          <p:cNvSpPr txBox="1">
            <a:spLocks noGrp="1"/>
          </p:cNvSpPr>
          <p:nvPr>
            <p:ph type="title"/>
          </p:nvPr>
        </p:nvSpPr>
        <p:spPr>
          <a:xfrm>
            <a:off x="14500" y="0"/>
            <a:ext cx="9090900" cy="96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Benzyl alcohol’s hazards are most similar to phenoxyethanol</a:t>
            </a:r>
            <a:endParaRPr sz="2200"/>
          </a:p>
        </p:txBody>
      </p:sp>
      <p:sp>
        <p:nvSpPr>
          <p:cNvPr id="2127" name="Google Shape;2127;p7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graphicFrame>
        <p:nvGraphicFramePr>
          <p:cNvPr id="2128" name="Google Shape;2128;p73"/>
          <p:cNvGraphicFramePr/>
          <p:nvPr/>
        </p:nvGraphicFramePr>
        <p:xfrm>
          <a:off x="341100" y="1111325"/>
          <a:ext cx="8461800" cy="2431570"/>
        </p:xfrm>
        <a:graphic>
          <a:graphicData uri="http://schemas.openxmlformats.org/drawingml/2006/table">
            <a:tbl>
              <a:tblPr>
                <a:noFill/>
                <a:tableStyleId>{454074E9-4025-4D79-97E4-1A20D010E96C}</a:tableStyleId>
              </a:tblPr>
              <a:tblGrid>
                <a:gridCol w="1099650">
                  <a:extLst>
                    <a:ext uri="{9D8B030D-6E8A-4147-A177-3AD203B41FA5}">
                      <a16:colId xmlns:a16="http://schemas.microsoft.com/office/drawing/2014/main" val="20000"/>
                    </a:ext>
                  </a:extLst>
                </a:gridCol>
                <a:gridCol w="1542525">
                  <a:extLst>
                    <a:ext uri="{9D8B030D-6E8A-4147-A177-3AD203B41FA5}">
                      <a16:colId xmlns:a16="http://schemas.microsoft.com/office/drawing/2014/main" val="20001"/>
                    </a:ext>
                  </a:extLst>
                </a:gridCol>
                <a:gridCol w="1149625">
                  <a:extLst>
                    <a:ext uri="{9D8B030D-6E8A-4147-A177-3AD203B41FA5}">
                      <a16:colId xmlns:a16="http://schemas.microsoft.com/office/drawing/2014/main" val="20002"/>
                    </a:ext>
                  </a:extLst>
                </a:gridCol>
                <a:gridCol w="803900">
                  <a:extLst>
                    <a:ext uri="{9D8B030D-6E8A-4147-A177-3AD203B41FA5}">
                      <a16:colId xmlns:a16="http://schemas.microsoft.com/office/drawing/2014/main" val="20003"/>
                    </a:ext>
                  </a:extLst>
                </a:gridCol>
                <a:gridCol w="957675">
                  <a:extLst>
                    <a:ext uri="{9D8B030D-6E8A-4147-A177-3AD203B41FA5}">
                      <a16:colId xmlns:a16="http://schemas.microsoft.com/office/drawing/2014/main" val="20004"/>
                    </a:ext>
                  </a:extLst>
                </a:gridCol>
                <a:gridCol w="1334700">
                  <a:extLst>
                    <a:ext uri="{9D8B030D-6E8A-4147-A177-3AD203B41FA5}">
                      <a16:colId xmlns:a16="http://schemas.microsoft.com/office/drawing/2014/main" val="20005"/>
                    </a:ext>
                  </a:extLst>
                </a:gridCol>
                <a:gridCol w="1573725">
                  <a:extLst>
                    <a:ext uri="{9D8B030D-6E8A-4147-A177-3AD203B41FA5}">
                      <a16:colId xmlns:a16="http://schemas.microsoft.com/office/drawing/2014/main" val="20006"/>
                    </a:ext>
                  </a:extLst>
                </a:gridCol>
              </a:tblGrid>
              <a:tr h="216150">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Group I Human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800" b="1"/>
                        <a:t>Group II and II* Human</a:t>
                      </a:r>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800" b="1"/>
                        <a:t>Ecotoxicity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800" b="1"/>
                        <a:t>Fate</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56485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t>Carcinogenicity/Mutagenicity</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Skin Sensitization*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Skin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Eye Irritation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Aquatic Acute/Chronic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solidFill>
                            <a:srgbClr val="000000"/>
                          </a:solidFill>
                        </a:rPr>
                        <a:t>Persistence/Bioaccumulation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100">
                <a:tc>
                  <a:txBody>
                    <a:bodyPr/>
                    <a:lstStyle/>
                    <a:p>
                      <a:pPr marL="0" lvl="0" indent="0" algn="ctr" rtl="0">
                        <a:spcBef>
                          <a:spcPts val="0"/>
                        </a:spcBef>
                        <a:spcAft>
                          <a:spcPts val="0"/>
                        </a:spcAft>
                        <a:buNone/>
                      </a:pPr>
                      <a:r>
                        <a:rPr lang="en" sz="800"/>
                        <a:t>MIT</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800" i="1"/>
                        <a:t>L</a:t>
                      </a:r>
                      <a:r>
                        <a:rPr lang="en" sz="800" b="1"/>
                        <a:t>/</a:t>
                      </a:r>
                      <a:r>
                        <a:rPr lang="en" sz="800" b="1">
                          <a:solidFill>
                            <a:srgbClr val="000000"/>
                          </a:solidFill>
                        </a:rPr>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highlight>
                          <a:srgbClr val="F4CCCC"/>
                        </a:highlight>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vH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vH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i="1"/>
                        <a:t>L/vL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4100">
                <a:tc>
                  <a:txBody>
                    <a:bodyPr/>
                    <a:lstStyle/>
                    <a:p>
                      <a:pPr marL="0" lvl="0" indent="0" algn="ctr" rtl="0">
                        <a:spcBef>
                          <a:spcPts val="0"/>
                        </a:spcBef>
                        <a:spcAft>
                          <a:spcPts val="0"/>
                        </a:spcAft>
                        <a:buNone/>
                      </a:pPr>
                      <a:r>
                        <a:rPr lang="en" sz="800"/>
                        <a:t>Phenoxyethanol</a:t>
                      </a:r>
                      <a:endParaRPr sz="8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r>
                        <a:rPr lang="en" sz="800"/>
                        <a:t>/</a:t>
                      </a:r>
                      <a:r>
                        <a:rPr lang="en" sz="800"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3"/>
                  </a:ext>
                </a:extLst>
              </a:tr>
              <a:tr h="254100">
                <a:tc>
                  <a:txBody>
                    <a:bodyPr/>
                    <a:lstStyle/>
                    <a:p>
                      <a:pPr marL="0" lvl="0" indent="0" algn="ctr" rtl="0">
                        <a:spcBef>
                          <a:spcPts val="0"/>
                        </a:spcBef>
                        <a:spcAft>
                          <a:spcPts val="0"/>
                        </a:spcAft>
                        <a:buNone/>
                      </a:pPr>
                      <a:r>
                        <a:rPr lang="en" sz="800"/>
                        <a:t>Benzyl alcohol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800" b="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vL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extLst>
                  <a:ext uri="{0D108BD9-81ED-4DB2-BD59-A6C34878D82A}">
                    <a16:rowId xmlns:a16="http://schemas.microsoft.com/office/drawing/2014/main" val="10004"/>
                  </a:ext>
                </a:extLst>
              </a:tr>
              <a:tr h="254100">
                <a:tc>
                  <a:txBody>
                    <a:bodyPr/>
                    <a:lstStyle/>
                    <a:p>
                      <a:pPr marL="0" lvl="0" indent="0" algn="ctr" rtl="0">
                        <a:spcBef>
                          <a:spcPts val="0"/>
                        </a:spcBef>
                        <a:spcAft>
                          <a:spcPts val="0"/>
                        </a:spcAft>
                        <a:buNone/>
                      </a:pPr>
                      <a:r>
                        <a:rPr lang="en" sz="800"/>
                        <a:t>Phenethyl alcohol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DG/</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M</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254100">
                <a:tc>
                  <a:txBody>
                    <a:bodyPr/>
                    <a:lstStyle/>
                    <a:p>
                      <a:pPr marL="0" lvl="0" indent="0" algn="ctr" rtl="0">
                        <a:spcBef>
                          <a:spcPts val="0"/>
                        </a:spcBef>
                        <a:spcAft>
                          <a:spcPts val="0"/>
                        </a:spcAft>
                        <a:buNone/>
                      </a:pPr>
                      <a:r>
                        <a:rPr lang="en" sz="800"/>
                        <a:t>Phenylpropanol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800"/>
                        <a:t>DG/</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M</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i="1"/>
                        <a:t>vH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800" b="1"/>
                        <a:t>M</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lnSpc>
                          <a:spcPct val="115000"/>
                        </a:lnSpc>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6"/>
                  </a:ext>
                </a:extLst>
              </a:tr>
            </a:tbl>
          </a:graphicData>
        </a:graphic>
      </p:graphicFrame>
      <p:graphicFrame>
        <p:nvGraphicFramePr>
          <p:cNvPr id="2129" name="Google Shape;2129;p73"/>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130" name="Google Shape;2130;p73"/>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graphicFrame>
        <p:nvGraphicFramePr>
          <p:cNvPr id="2131" name="Google Shape;2131;p73"/>
          <p:cNvGraphicFramePr/>
          <p:nvPr/>
        </p:nvGraphicFramePr>
        <p:xfrm>
          <a:off x="1069500" y="382566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grpSp>
        <p:nvGrpSpPr>
          <p:cNvPr id="1298" name="Google Shape;1298;p38"/>
          <p:cNvGrpSpPr/>
          <p:nvPr/>
        </p:nvGrpSpPr>
        <p:grpSpPr>
          <a:xfrm>
            <a:off x="6443685" y="2220591"/>
            <a:ext cx="3248258" cy="2937522"/>
            <a:chOff x="4747307" y="868533"/>
            <a:chExt cx="5228164" cy="4728026"/>
          </a:xfrm>
        </p:grpSpPr>
        <p:sp>
          <p:nvSpPr>
            <p:cNvPr id="1299" name="Google Shape;1299;p38"/>
            <p:cNvSpPr/>
            <p:nvPr/>
          </p:nvSpPr>
          <p:spPr>
            <a:xfrm flipH="1">
              <a:off x="4747307" y="3203494"/>
              <a:ext cx="4475100" cy="2393065"/>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0" name="Google Shape;1300;p38"/>
            <p:cNvSpPr/>
            <p:nvPr/>
          </p:nvSpPr>
          <p:spPr>
            <a:xfrm>
              <a:off x="6375166" y="3916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1" name="Google Shape;1301;p38"/>
            <p:cNvSpPr/>
            <p:nvPr/>
          </p:nvSpPr>
          <p:spPr>
            <a:xfrm>
              <a:off x="6667166" y="3449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2" name="Google Shape;1302;p38"/>
            <p:cNvSpPr/>
            <p:nvPr/>
          </p:nvSpPr>
          <p:spPr>
            <a:xfrm>
              <a:off x="6898625" y="297524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3" name="Google Shape;1303;p38"/>
            <p:cNvSpPr/>
            <p:nvPr/>
          </p:nvSpPr>
          <p:spPr>
            <a:xfrm>
              <a:off x="7293266" y="263671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4" name="Google Shape;1304;p38"/>
            <p:cNvSpPr/>
            <p:nvPr/>
          </p:nvSpPr>
          <p:spPr>
            <a:xfrm>
              <a:off x="8201877" y="2287012"/>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5" name="Google Shape;1305;p38"/>
            <p:cNvSpPr/>
            <p:nvPr/>
          </p:nvSpPr>
          <p:spPr>
            <a:xfrm>
              <a:off x="7947259" y="186390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6" name="Google Shape;1306;p38"/>
            <p:cNvSpPr/>
            <p:nvPr/>
          </p:nvSpPr>
          <p:spPr>
            <a:xfrm>
              <a:off x="8395059" y="174161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7" name="Google Shape;1307;p38"/>
            <p:cNvSpPr/>
            <p:nvPr/>
          </p:nvSpPr>
          <p:spPr>
            <a:xfrm>
              <a:off x="8555041" y="138649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8" name="Google Shape;1308;p38"/>
            <p:cNvSpPr/>
            <p:nvPr/>
          </p:nvSpPr>
          <p:spPr>
            <a:xfrm>
              <a:off x="7773146" y="2395633"/>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09" name="Google Shape;1309;p38"/>
            <p:cNvSpPr/>
            <p:nvPr/>
          </p:nvSpPr>
          <p:spPr>
            <a:xfrm>
              <a:off x="8647701" y="2655637"/>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10" name="Google Shape;1310;p38"/>
            <p:cNvSpPr/>
            <p:nvPr/>
          </p:nvSpPr>
          <p:spPr>
            <a:xfrm>
              <a:off x="8891146" y="868533"/>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11" name="Google Shape;1311;p38"/>
            <p:cNvSpPr/>
            <p:nvPr/>
          </p:nvSpPr>
          <p:spPr>
            <a:xfrm>
              <a:off x="8647671" y="1527019"/>
              <a:ext cx="1327800" cy="13278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12" name="Google Shape;1312;p38"/>
            <p:cNvSpPr/>
            <p:nvPr/>
          </p:nvSpPr>
          <p:spPr>
            <a:xfrm>
              <a:off x="7466144" y="2854820"/>
              <a:ext cx="1537200" cy="153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1313" name="Google Shape;1313;p38"/>
            <p:cNvSpPr/>
            <p:nvPr/>
          </p:nvSpPr>
          <p:spPr>
            <a:xfrm>
              <a:off x="6689875" y="3449592"/>
              <a:ext cx="1705200" cy="1705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grpSp>
      <p:sp>
        <p:nvSpPr>
          <p:cNvPr id="1314" name="Google Shape;1314;p38"/>
          <p:cNvSpPr txBox="1">
            <a:spLocks noGrp="1"/>
          </p:cNvSpPr>
          <p:nvPr>
            <p:ph type="title"/>
          </p:nvPr>
        </p:nvSpPr>
        <p:spPr>
          <a:xfrm>
            <a:off x="4970250" y="2220600"/>
            <a:ext cx="2607900" cy="109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Background</a:t>
            </a:r>
            <a:endParaRPr/>
          </a:p>
        </p:txBody>
      </p:sp>
      <p:sp>
        <p:nvSpPr>
          <p:cNvPr id="1315" name="Google Shape;1315;p38"/>
          <p:cNvSpPr txBox="1">
            <a:spLocks noGrp="1"/>
          </p:cNvSpPr>
          <p:nvPr>
            <p:ph type="title" idx="2"/>
          </p:nvPr>
        </p:nvSpPr>
        <p:spPr>
          <a:xfrm>
            <a:off x="4970250" y="963300"/>
            <a:ext cx="16338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316" name="Google Shape;1316;p38"/>
          <p:cNvSpPr txBox="1">
            <a:spLocks noGrp="1"/>
          </p:cNvSpPr>
          <p:nvPr>
            <p:ph type="subTitle" idx="1"/>
          </p:nvPr>
        </p:nvSpPr>
        <p:spPr>
          <a:xfrm>
            <a:off x="4970250" y="3244200"/>
            <a:ext cx="2607900" cy="6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the current preservatives, and why are they concerning? </a:t>
            </a:r>
            <a:endParaRPr/>
          </a:p>
        </p:txBody>
      </p:sp>
      <p:grpSp>
        <p:nvGrpSpPr>
          <p:cNvPr id="1317" name="Google Shape;1317;p38"/>
          <p:cNvGrpSpPr/>
          <p:nvPr/>
        </p:nvGrpSpPr>
        <p:grpSpPr>
          <a:xfrm>
            <a:off x="847958" y="774756"/>
            <a:ext cx="3248170" cy="3593994"/>
            <a:chOff x="4987350" y="1978221"/>
            <a:chExt cx="2721550" cy="3011306"/>
          </a:xfrm>
        </p:grpSpPr>
        <p:sp>
          <p:nvSpPr>
            <p:cNvPr id="1318" name="Google Shape;1318;p38"/>
            <p:cNvSpPr/>
            <p:nvPr/>
          </p:nvSpPr>
          <p:spPr>
            <a:xfrm>
              <a:off x="7044034" y="2943184"/>
              <a:ext cx="194027" cy="43980"/>
            </a:xfrm>
            <a:custGeom>
              <a:avLst/>
              <a:gdLst/>
              <a:ahLst/>
              <a:cxnLst/>
              <a:rect l="l" t="t" r="r" b="b"/>
              <a:pathLst>
                <a:path w="63" h="14" extrusionOk="0">
                  <a:moveTo>
                    <a:pt x="59" y="7"/>
                  </a:moveTo>
                  <a:cubicBezTo>
                    <a:pt x="60" y="8"/>
                    <a:pt x="63" y="9"/>
                    <a:pt x="63" y="11"/>
                  </a:cubicBezTo>
                  <a:cubicBezTo>
                    <a:pt x="62" y="12"/>
                    <a:pt x="61" y="13"/>
                    <a:pt x="59" y="13"/>
                  </a:cubicBezTo>
                  <a:cubicBezTo>
                    <a:pt x="40" y="13"/>
                    <a:pt x="20" y="14"/>
                    <a:pt x="0" y="14"/>
                  </a:cubicBezTo>
                  <a:cubicBezTo>
                    <a:pt x="0" y="11"/>
                    <a:pt x="0" y="8"/>
                    <a:pt x="0" y="5"/>
                  </a:cubicBezTo>
                  <a:cubicBezTo>
                    <a:pt x="7" y="4"/>
                    <a:pt x="14" y="3"/>
                    <a:pt x="21" y="3"/>
                  </a:cubicBezTo>
                  <a:cubicBezTo>
                    <a:pt x="28" y="2"/>
                    <a:pt x="35" y="2"/>
                    <a:pt x="41" y="1"/>
                  </a:cubicBezTo>
                  <a:cubicBezTo>
                    <a:pt x="48" y="1"/>
                    <a:pt x="55" y="1"/>
                    <a:pt x="62" y="0"/>
                  </a:cubicBezTo>
                  <a:cubicBezTo>
                    <a:pt x="61" y="1"/>
                    <a:pt x="59" y="2"/>
                    <a:pt x="59" y="3"/>
                  </a:cubicBezTo>
                  <a:cubicBezTo>
                    <a:pt x="58" y="4"/>
                    <a:pt x="58" y="6"/>
                    <a:pt x="59"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9" name="Google Shape;1319;p38"/>
            <p:cNvSpPr/>
            <p:nvPr/>
          </p:nvSpPr>
          <p:spPr>
            <a:xfrm>
              <a:off x="7038860" y="2866867"/>
              <a:ext cx="190147" cy="64676"/>
            </a:xfrm>
            <a:custGeom>
              <a:avLst/>
              <a:gdLst/>
              <a:ahLst/>
              <a:cxnLst/>
              <a:rect l="l" t="t" r="r" b="b"/>
              <a:pathLst>
                <a:path w="62" h="21" extrusionOk="0">
                  <a:moveTo>
                    <a:pt x="59" y="15"/>
                  </a:moveTo>
                  <a:cubicBezTo>
                    <a:pt x="60" y="15"/>
                    <a:pt x="62" y="17"/>
                    <a:pt x="61" y="18"/>
                  </a:cubicBezTo>
                  <a:cubicBezTo>
                    <a:pt x="60" y="18"/>
                    <a:pt x="59" y="19"/>
                    <a:pt x="59" y="19"/>
                  </a:cubicBezTo>
                  <a:cubicBezTo>
                    <a:pt x="54" y="19"/>
                    <a:pt x="48" y="19"/>
                    <a:pt x="43" y="19"/>
                  </a:cubicBezTo>
                  <a:cubicBezTo>
                    <a:pt x="36" y="20"/>
                    <a:pt x="30" y="20"/>
                    <a:pt x="23" y="20"/>
                  </a:cubicBezTo>
                  <a:cubicBezTo>
                    <a:pt x="16" y="20"/>
                    <a:pt x="9" y="21"/>
                    <a:pt x="1" y="21"/>
                  </a:cubicBezTo>
                  <a:cubicBezTo>
                    <a:pt x="1" y="17"/>
                    <a:pt x="1" y="12"/>
                    <a:pt x="0" y="8"/>
                  </a:cubicBezTo>
                  <a:cubicBezTo>
                    <a:pt x="16" y="5"/>
                    <a:pt x="32" y="3"/>
                    <a:pt x="48" y="1"/>
                  </a:cubicBezTo>
                  <a:cubicBezTo>
                    <a:pt x="52" y="0"/>
                    <a:pt x="56" y="0"/>
                    <a:pt x="59" y="2"/>
                  </a:cubicBezTo>
                  <a:cubicBezTo>
                    <a:pt x="57" y="2"/>
                    <a:pt x="55" y="4"/>
                    <a:pt x="53" y="6"/>
                  </a:cubicBezTo>
                  <a:cubicBezTo>
                    <a:pt x="55" y="7"/>
                    <a:pt x="57" y="7"/>
                    <a:pt x="58" y="8"/>
                  </a:cubicBezTo>
                  <a:cubicBezTo>
                    <a:pt x="57" y="9"/>
                    <a:pt x="56" y="11"/>
                    <a:pt x="55" y="12"/>
                  </a:cubicBezTo>
                  <a:cubicBezTo>
                    <a:pt x="56" y="14"/>
                    <a:pt x="58" y="14"/>
                    <a:pt x="59"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0" name="Google Shape;1320;p38"/>
            <p:cNvSpPr/>
            <p:nvPr/>
          </p:nvSpPr>
          <p:spPr>
            <a:xfrm>
              <a:off x="7025925" y="2793137"/>
              <a:ext cx="184973" cy="73731"/>
            </a:xfrm>
            <a:custGeom>
              <a:avLst/>
              <a:gdLst/>
              <a:ahLst/>
              <a:cxnLst/>
              <a:rect l="l" t="t" r="r" b="b"/>
              <a:pathLst>
                <a:path w="60" h="24" extrusionOk="0">
                  <a:moveTo>
                    <a:pt x="59" y="8"/>
                  </a:moveTo>
                  <a:cubicBezTo>
                    <a:pt x="59" y="9"/>
                    <a:pt x="58" y="10"/>
                    <a:pt x="58" y="11"/>
                  </a:cubicBezTo>
                  <a:cubicBezTo>
                    <a:pt x="58" y="13"/>
                    <a:pt x="59" y="14"/>
                    <a:pt x="60" y="14"/>
                  </a:cubicBezTo>
                  <a:cubicBezTo>
                    <a:pt x="41" y="18"/>
                    <a:pt x="22" y="21"/>
                    <a:pt x="3" y="24"/>
                  </a:cubicBezTo>
                  <a:cubicBezTo>
                    <a:pt x="2" y="20"/>
                    <a:pt x="1" y="16"/>
                    <a:pt x="0" y="13"/>
                  </a:cubicBezTo>
                  <a:cubicBezTo>
                    <a:pt x="18" y="8"/>
                    <a:pt x="36" y="3"/>
                    <a:pt x="55" y="0"/>
                  </a:cubicBezTo>
                  <a:cubicBezTo>
                    <a:pt x="54" y="0"/>
                    <a:pt x="53" y="1"/>
                    <a:pt x="53" y="2"/>
                  </a:cubicBezTo>
                  <a:cubicBezTo>
                    <a:pt x="54" y="4"/>
                    <a:pt x="55" y="5"/>
                    <a:pt x="56" y="5"/>
                  </a:cubicBezTo>
                  <a:cubicBezTo>
                    <a:pt x="57" y="6"/>
                    <a:pt x="58" y="7"/>
                    <a:pt x="59"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1" name="Google Shape;1321;p38"/>
            <p:cNvSpPr/>
            <p:nvPr/>
          </p:nvSpPr>
          <p:spPr>
            <a:xfrm>
              <a:off x="7038860" y="3007860"/>
              <a:ext cx="181092" cy="80198"/>
            </a:xfrm>
            <a:custGeom>
              <a:avLst/>
              <a:gdLst/>
              <a:ahLst/>
              <a:cxnLst/>
              <a:rect l="l" t="t" r="r" b="b"/>
              <a:pathLst>
                <a:path w="59" h="26" extrusionOk="0">
                  <a:moveTo>
                    <a:pt x="55" y="1"/>
                  </a:moveTo>
                  <a:cubicBezTo>
                    <a:pt x="58" y="3"/>
                    <a:pt x="59" y="6"/>
                    <a:pt x="57" y="8"/>
                  </a:cubicBezTo>
                  <a:cubicBezTo>
                    <a:pt x="56" y="10"/>
                    <a:pt x="54" y="11"/>
                    <a:pt x="55" y="12"/>
                  </a:cubicBezTo>
                  <a:cubicBezTo>
                    <a:pt x="56" y="13"/>
                    <a:pt x="57" y="13"/>
                    <a:pt x="57" y="15"/>
                  </a:cubicBezTo>
                  <a:cubicBezTo>
                    <a:pt x="58" y="16"/>
                    <a:pt x="57" y="17"/>
                    <a:pt x="56" y="17"/>
                  </a:cubicBezTo>
                  <a:cubicBezTo>
                    <a:pt x="55" y="17"/>
                    <a:pt x="54" y="18"/>
                    <a:pt x="53" y="18"/>
                  </a:cubicBezTo>
                  <a:cubicBezTo>
                    <a:pt x="52" y="19"/>
                    <a:pt x="52" y="21"/>
                    <a:pt x="52" y="22"/>
                  </a:cubicBezTo>
                  <a:cubicBezTo>
                    <a:pt x="53" y="24"/>
                    <a:pt x="54" y="25"/>
                    <a:pt x="55" y="26"/>
                  </a:cubicBezTo>
                  <a:cubicBezTo>
                    <a:pt x="37" y="23"/>
                    <a:pt x="19" y="21"/>
                    <a:pt x="0" y="20"/>
                  </a:cubicBezTo>
                  <a:cubicBezTo>
                    <a:pt x="1" y="14"/>
                    <a:pt x="2" y="7"/>
                    <a:pt x="2" y="0"/>
                  </a:cubicBezTo>
                  <a:cubicBezTo>
                    <a:pt x="17" y="0"/>
                    <a:pt x="32" y="0"/>
                    <a:pt x="48" y="0"/>
                  </a:cubicBezTo>
                  <a:cubicBezTo>
                    <a:pt x="50" y="0"/>
                    <a:pt x="53" y="0"/>
                    <a:pt x="55" y="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38"/>
            <p:cNvSpPr/>
            <p:nvPr/>
          </p:nvSpPr>
          <p:spPr>
            <a:xfrm>
              <a:off x="6998761" y="2703884"/>
              <a:ext cx="183679" cy="116417"/>
            </a:xfrm>
            <a:custGeom>
              <a:avLst/>
              <a:gdLst/>
              <a:ahLst/>
              <a:cxnLst/>
              <a:rect l="l" t="t" r="r" b="b"/>
              <a:pathLst>
                <a:path w="60" h="38" extrusionOk="0">
                  <a:moveTo>
                    <a:pt x="58" y="12"/>
                  </a:moveTo>
                  <a:cubicBezTo>
                    <a:pt x="59" y="12"/>
                    <a:pt x="60" y="13"/>
                    <a:pt x="60" y="14"/>
                  </a:cubicBezTo>
                  <a:cubicBezTo>
                    <a:pt x="60" y="16"/>
                    <a:pt x="59" y="16"/>
                    <a:pt x="58" y="17"/>
                  </a:cubicBezTo>
                  <a:cubicBezTo>
                    <a:pt x="41" y="24"/>
                    <a:pt x="25" y="31"/>
                    <a:pt x="8" y="38"/>
                  </a:cubicBezTo>
                  <a:cubicBezTo>
                    <a:pt x="7" y="36"/>
                    <a:pt x="6" y="34"/>
                    <a:pt x="5" y="32"/>
                  </a:cubicBezTo>
                  <a:cubicBezTo>
                    <a:pt x="4" y="28"/>
                    <a:pt x="2" y="25"/>
                    <a:pt x="0" y="23"/>
                  </a:cubicBezTo>
                  <a:cubicBezTo>
                    <a:pt x="17" y="14"/>
                    <a:pt x="34" y="7"/>
                    <a:pt x="51" y="0"/>
                  </a:cubicBezTo>
                  <a:cubicBezTo>
                    <a:pt x="50" y="2"/>
                    <a:pt x="51" y="4"/>
                    <a:pt x="52" y="6"/>
                  </a:cubicBezTo>
                  <a:cubicBezTo>
                    <a:pt x="53" y="7"/>
                    <a:pt x="54" y="8"/>
                    <a:pt x="56" y="7"/>
                  </a:cubicBezTo>
                  <a:cubicBezTo>
                    <a:pt x="55" y="8"/>
                    <a:pt x="55" y="9"/>
                    <a:pt x="56" y="10"/>
                  </a:cubicBezTo>
                  <a:cubicBezTo>
                    <a:pt x="56" y="11"/>
                    <a:pt x="57" y="11"/>
                    <a:pt x="58" y="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38"/>
            <p:cNvSpPr/>
            <p:nvPr/>
          </p:nvSpPr>
          <p:spPr>
            <a:xfrm>
              <a:off x="7025925" y="3081591"/>
              <a:ext cx="178505" cy="99601"/>
            </a:xfrm>
            <a:custGeom>
              <a:avLst/>
              <a:gdLst/>
              <a:ahLst/>
              <a:cxnLst/>
              <a:rect l="l" t="t" r="r" b="b"/>
              <a:pathLst>
                <a:path w="58" h="32" extrusionOk="0">
                  <a:moveTo>
                    <a:pt x="56" y="12"/>
                  </a:moveTo>
                  <a:cubicBezTo>
                    <a:pt x="57" y="12"/>
                    <a:pt x="58" y="14"/>
                    <a:pt x="58" y="15"/>
                  </a:cubicBezTo>
                  <a:cubicBezTo>
                    <a:pt x="57" y="16"/>
                    <a:pt x="55" y="17"/>
                    <a:pt x="54" y="16"/>
                  </a:cubicBezTo>
                  <a:cubicBezTo>
                    <a:pt x="57" y="19"/>
                    <a:pt x="56" y="23"/>
                    <a:pt x="53" y="26"/>
                  </a:cubicBezTo>
                  <a:cubicBezTo>
                    <a:pt x="52" y="27"/>
                    <a:pt x="50" y="28"/>
                    <a:pt x="49" y="28"/>
                  </a:cubicBezTo>
                  <a:cubicBezTo>
                    <a:pt x="50" y="29"/>
                    <a:pt x="51" y="31"/>
                    <a:pt x="52" y="32"/>
                  </a:cubicBezTo>
                  <a:cubicBezTo>
                    <a:pt x="34" y="28"/>
                    <a:pt x="17" y="22"/>
                    <a:pt x="0" y="14"/>
                  </a:cubicBezTo>
                  <a:cubicBezTo>
                    <a:pt x="2" y="11"/>
                    <a:pt x="3" y="6"/>
                    <a:pt x="4" y="0"/>
                  </a:cubicBezTo>
                  <a:cubicBezTo>
                    <a:pt x="20" y="3"/>
                    <a:pt x="36" y="7"/>
                    <a:pt x="53" y="10"/>
                  </a:cubicBezTo>
                  <a:cubicBezTo>
                    <a:pt x="54" y="11"/>
                    <a:pt x="55" y="11"/>
                    <a:pt x="56" y="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38"/>
            <p:cNvSpPr/>
            <p:nvPr/>
          </p:nvSpPr>
          <p:spPr>
            <a:xfrm>
              <a:off x="7003935" y="3141093"/>
              <a:ext cx="178505" cy="94427"/>
            </a:xfrm>
            <a:custGeom>
              <a:avLst/>
              <a:gdLst/>
              <a:ahLst/>
              <a:cxnLst/>
              <a:rect l="l" t="t" r="r" b="b"/>
              <a:pathLst>
                <a:path w="58" h="31" extrusionOk="0">
                  <a:moveTo>
                    <a:pt x="58" y="25"/>
                  </a:moveTo>
                  <a:cubicBezTo>
                    <a:pt x="56" y="25"/>
                    <a:pt x="54" y="25"/>
                    <a:pt x="53" y="27"/>
                  </a:cubicBezTo>
                  <a:cubicBezTo>
                    <a:pt x="52" y="28"/>
                    <a:pt x="52" y="30"/>
                    <a:pt x="53" y="31"/>
                  </a:cubicBezTo>
                  <a:cubicBezTo>
                    <a:pt x="35" y="23"/>
                    <a:pt x="18" y="15"/>
                    <a:pt x="0" y="8"/>
                  </a:cubicBezTo>
                  <a:cubicBezTo>
                    <a:pt x="2" y="5"/>
                    <a:pt x="4" y="3"/>
                    <a:pt x="5" y="0"/>
                  </a:cubicBezTo>
                  <a:cubicBezTo>
                    <a:pt x="5" y="0"/>
                    <a:pt x="5" y="0"/>
                    <a:pt x="5" y="0"/>
                  </a:cubicBezTo>
                  <a:cubicBezTo>
                    <a:pt x="23" y="8"/>
                    <a:pt x="40" y="16"/>
                    <a:pt x="58" y="2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5" name="Google Shape;1325;p38"/>
            <p:cNvSpPr/>
            <p:nvPr/>
          </p:nvSpPr>
          <p:spPr>
            <a:xfrm>
              <a:off x="6983239" y="3174724"/>
              <a:ext cx="159102" cy="107362"/>
            </a:xfrm>
            <a:custGeom>
              <a:avLst/>
              <a:gdLst/>
              <a:ahLst/>
              <a:cxnLst/>
              <a:rect l="l" t="t" r="r" b="b"/>
              <a:pathLst>
                <a:path w="52" h="35" extrusionOk="0">
                  <a:moveTo>
                    <a:pt x="52" y="28"/>
                  </a:moveTo>
                  <a:cubicBezTo>
                    <a:pt x="50" y="28"/>
                    <a:pt x="47" y="29"/>
                    <a:pt x="45" y="29"/>
                  </a:cubicBezTo>
                  <a:cubicBezTo>
                    <a:pt x="44" y="30"/>
                    <a:pt x="42" y="30"/>
                    <a:pt x="41" y="31"/>
                  </a:cubicBezTo>
                  <a:cubicBezTo>
                    <a:pt x="40" y="32"/>
                    <a:pt x="40" y="34"/>
                    <a:pt x="41" y="35"/>
                  </a:cubicBezTo>
                  <a:cubicBezTo>
                    <a:pt x="27" y="27"/>
                    <a:pt x="13" y="17"/>
                    <a:pt x="0" y="7"/>
                  </a:cubicBezTo>
                  <a:cubicBezTo>
                    <a:pt x="1" y="5"/>
                    <a:pt x="3" y="3"/>
                    <a:pt x="5" y="0"/>
                  </a:cubicBezTo>
                  <a:cubicBezTo>
                    <a:pt x="21" y="8"/>
                    <a:pt x="37" y="17"/>
                    <a:pt x="52" y="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6" name="Google Shape;1326;p38"/>
            <p:cNvSpPr/>
            <p:nvPr/>
          </p:nvSpPr>
          <p:spPr>
            <a:xfrm>
              <a:off x="6487824" y="2725874"/>
              <a:ext cx="556211" cy="1254710"/>
            </a:xfrm>
            <a:custGeom>
              <a:avLst/>
              <a:gdLst/>
              <a:ahLst/>
              <a:cxnLst/>
              <a:rect l="l" t="t" r="r" b="b"/>
              <a:pathLst>
                <a:path w="181" h="408" extrusionOk="0">
                  <a:moveTo>
                    <a:pt x="179" y="54"/>
                  </a:moveTo>
                  <a:cubicBezTo>
                    <a:pt x="180" y="58"/>
                    <a:pt x="180" y="63"/>
                    <a:pt x="180" y="67"/>
                  </a:cubicBezTo>
                  <a:cubicBezTo>
                    <a:pt x="181" y="70"/>
                    <a:pt x="181" y="73"/>
                    <a:pt x="181" y="76"/>
                  </a:cubicBezTo>
                  <a:cubicBezTo>
                    <a:pt x="181" y="79"/>
                    <a:pt x="181" y="82"/>
                    <a:pt x="181" y="85"/>
                  </a:cubicBezTo>
                  <a:cubicBezTo>
                    <a:pt x="181" y="87"/>
                    <a:pt x="181" y="90"/>
                    <a:pt x="181" y="92"/>
                  </a:cubicBezTo>
                  <a:cubicBezTo>
                    <a:pt x="181" y="99"/>
                    <a:pt x="180" y="106"/>
                    <a:pt x="179" y="112"/>
                  </a:cubicBezTo>
                  <a:cubicBezTo>
                    <a:pt x="179" y="113"/>
                    <a:pt x="179" y="114"/>
                    <a:pt x="179" y="116"/>
                  </a:cubicBezTo>
                  <a:cubicBezTo>
                    <a:pt x="178" y="122"/>
                    <a:pt x="177" y="127"/>
                    <a:pt x="175" y="130"/>
                  </a:cubicBezTo>
                  <a:cubicBezTo>
                    <a:pt x="175" y="132"/>
                    <a:pt x="174" y="134"/>
                    <a:pt x="173" y="135"/>
                  </a:cubicBezTo>
                  <a:cubicBezTo>
                    <a:pt x="173" y="135"/>
                    <a:pt x="173" y="135"/>
                    <a:pt x="173" y="135"/>
                  </a:cubicBezTo>
                  <a:cubicBezTo>
                    <a:pt x="172" y="138"/>
                    <a:pt x="170" y="140"/>
                    <a:pt x="168" y="143"/>
                  </a:cubicBezTo>
                  <a:cubicBezTo>
                    <a:pt x="168" y="144"/>
                    <a:pt x="167" y="145"/>
                    <a:pt x="166" y="146"/>
                  </a:cubicBezTo>
                  <a:cubicBezTo>
                    <a:pt x="164" y="149"/>
                    <a:pt x="162" y="151"/>
                    <a:pt x="161" y="153"/>
                  </a:cubicBezTo>
                  <a:cubicBezTo>
                    <a:pt x="155" y="160"/>
                    <a:pt x="150" y="165"/>
                    <a:pt x="150" y="165"/>
                  </a:cubicBezTo>
                  <a:cubicBezTo>
                    <a:pt x="148" y="175"/>
                    <a:pt x="148" y="175"/>
                    <a:pt x="148" y="175"/>
                  </a:cubicBezTo>
                  <a:cubicBezTo>
                    <a:pt x="24" y="408"/>
                    <a:pt x="24" y="408"/>
                    <a:pt x="24" y="408"/>
                  </a:cubicBezTo>
                  <a:cubicBezTo>
                    <a:pt x="0" y="382"/>
                    <a:pt x="12" y="367"/>
                    <a:pt x="12" y="367"/>
                  </a:cubicBezTo>
                  <a:cubicBezTo>
                    <a:pt x="130" y="150"/>
                    <a:pt x="130" y="150"/>
                    <a:pt x="130" y="150"/>
                  </a:cubicBezTo>
                  <a:cubicBezTo>
                    <a:pt x="141" y="149"/>
                    <a:pt x="141" y="149"/>
                    <a:pt x="141" y="149"/>
                  </a:cubicBezTo>
                  <a:cubicBezTo>
                    <a:pt x="141" y="149"/>
                    <a:pt x="147" y="147"/>
                    <a:pt x="156" y="99"/>
                  </a:cubicBezTo>
                  <a:cubicBezTo>
                    <a:pt x="165" y="50"/>
                    <a:pt x="136" y="24"/>
                    <a:pt x="139" y="19"/>
                  </a:cubicBezTo>
                  <a:cubicBezTo>
                    <a:pt x="141" y="14"/>
                    <a:pt x="153" y="0"/>
                    <a:pt x="166" y="16"/>
                  </a:cubicBezTo>
                  <a:cubicBezTo>
                    <a:pt x="168" y="18"/>
                    <a:pt x="170" y="21"/>
                    <a:pt x="171" y="25"/>
                  </a:cubicBezTo>
                  <a:cubicBezTo>
                    <a:pt x="172" y="27"/>
                    <a:pt x="173" y="29"/>
                    <a:pt x="174" y="31"/>
                  </a:cubicBezTo>
                  <a:cubicBezTo>
                    <a:pt x="174" y="32"/>
                    <a:pt x="175" y="33"/>
                    <a:pt x="175" y="35"/>
                  </a:cubicBezTo>
                  <a:cubicBezTo>
                    <a:pt x="176" y="38"/>
                    <a:pt x="177" y="42"/>
                    <a:pt x="178" y="46"/>
                  </a:cubicBezTo>
                  <a:cubicBezTo>
                    <a:pt x="178" y="49"/>
                    <a:pt x="179" y="51"/>
                    <a:pt x="179"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7" name="Google Shape;1327;p38"/>
            <p:cNvSpPr/>
            <p:nvPr/>
          </p:nvSpPr>
          <p:spPr>
            <a:xfrm>
              <a:off x="6936673" y="2793137"/>
              <a:ext cx="82785" cy="384175"/>
            </a:xfrm>
            <a:custGeom>
              <a:avLst/>
              <a:gdLst/>
              <a:ahLst/>
              <a:cxnLst/>
              <a:rect l="l" t="t" r="r" b="b"/>
              <a:pathLst>
                <a:path w="27" h="125" extrusionOk="0">
                  <a:moveTo>
                    <a:pt x="8" y="125"/>
                  </a:moveTo>
                  <a:cubicBezTo>
                    <a:pt x="7" y="125"/>
                    <a:pt x="7" y="125"/>
                    <a:pt x="7" y="124"/>
                  </a:cubicBezTo>
                  <a:cubicBezTo>
                    <a:pt x="6" y="124"/>
                    <a:pt x="5" y="123"/>
                    <a:pt x="6" y="122"/>
                  </a:cubicBezTo>
                  <a:cubicBezTo>
                    <a:pt x="13" y="105"/>
                    <a:pt x="22" y="84"/>
                    <a:pt x="23" y="61"/>
                  </a:cubicBezTo>
                  <a:cubicBezTo>
                    <a:pt x="23" y="37"/>
                    <a:pt x="15" y="17"/>
                    <a:pt x="1" y="4"/>
                  </a:cubicBezTo>
                  <a:cubicBezTo>
                    <a:pt x="0" y="3"/>
                    <a:pt x="0" y="1"/>
                    <a:pt x="1" y="1"/>
                  </a:cubicBezTo>
                  <a:cubicBezTo>
                    <a:pt x="2" y="0"/>
                    <a:pt x="3" y="0"/>
                    <a:pt x="4" y="1"/>
                  </a:cubicBezTo>
                  <a:cubicBezTo>
                    <a:pt x="19" y="14"/>
                    <a:pt x="27" y="36"/>
                    <a:pt x="27" y="61"/>
                  </a:cubicBezTo>
                  <a:cubicBezTo>
                    <a:pt x="26" y="85"/>
                    <a:pt x="17" y="107"/>
                    <a:pt x="9" y="123"/>
                  </a:cubicBezTo>
                  <a:cubicBezTo>
                    <a:pt x="9" y="124"/>
                    <a:pt x="8" y="125"/>
                    <a:pt x="8" y="1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8" name="Google Shape;1328;p38"/>
            <p:cNvSpPr/>
            <p:nvPr/>
          </p:nvSpPr>
          <p:spPr>
            <a:xfrm>
              <a:off x="6552499" y="3235519"/>
              <a:ext cx="341487" cy="631237"/>
            </a:xfrm>
            <a:custGeom>
              <a:avLst/>
              <a:gdLst/>
              <a:ahLst/>
              <a:cxnLst/>
              <a:rect l="l" t="t" r="r" b="b"/>
              <a:pathLst>
                <a:path w="111" h="205" extrusionOk="0">
                  <a:moveTo>
                    <a:pt x="2" y="205"/>
                  </a:moveTo>
                  <a:cubicBezTo>
                    <a:pt x="2" y="205"/>
                    <a:pt x="1" y="205"/>
                    <a:pt x="1" y="205"/>
                  </a:cubicBezTo>
                  <a:cubicBezTo>
                    <a:pt x="0" y="204"/>
                    <a:pt x="0" y="203"/>
                    <a:pt x="0" y="202"/>
                  </a:cubicBezTo>
                  <a:cubicBezTo>
                    <a:pt x="37" y="136"/>
                    <a:pt x="72" y="68"/>
                    <a:pt x="107" y="1"/>
                  </a:cubicBezTo>
                  <a:cubicBezTo>
                    <a:pt x="107" y="0"/>
                    <a:pt x="108" y="0"/>
                    <a:pt x="109" y="0"/>
                  </a:cubicBezTo>
                  <a:cubicBezTo>
                    <a:pt x="110" y="1"/>
                    <a:pt x="111" y="2"/>
                    <a:pt x="110" y="3"/>
                  </a:cubicBezTo>
                  <a:cubicBezTo>
                    <a:pt x="76" y="70"/>
                    <a:pt x="40" y="138"/>
                    <a:pt x="4" y="204"/>
                  </a:cubicBezTo>
                  <a:cubicBezTo>
                    <a:pt x="3" y="205"/>
                    <a:pt x="3" y="205"/>
                    <a:pt x="2" y="20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9" name="Google Shape;1329;p38"/>
            <p:cNvSpPr/>
            <p:nvPr/>
          </p:nvSpPr>
          <p:spPr>
            <a:xfrm>
              <a:off x="7029806" y="3094526"/>
              <a:ext cx="140993" cy="37512"/>
            </a:xfrm>
            <a:custGeom>
              <a:avLst/>
              <a:gdLst/>
              <a:ahLst/>
              <a:cxnLst/>
              <a:rect l="l" t="t" r="r" b="b"/>
              <a:pathLst>
                <a:path w="46" h="12" extrusionOk="0">
                  <a:moveTo>
                    <a:pt x="43" y="12"/>
                  </a:moveTo>
                  <a:cubicBezTo>
                    <a:pt x="43" y="12"/>
                    <a:pt x="43" y="12"/>
                    <a:pt x="43" y="12"/>
                  </a:cubicBezTo>
                  <a:cubicBezTo>
                    <a:pt x="2" y="4"/>
                    <a:pt x="2" y="4"/>
                    <a:pt x="2" y="4"/>
                  </a:cubicBezTo>
                  <a:cubicBezTo>
                    <a:pt x="1" y="4"/>
                    <a:pt x="0" y="3"/>
                    <a:pt x="0" y="2"/>
                  </a:cubicBezTo>
                  <a:cubicBezTo>
                    <a:pt x="0" y="1"/>
                    <a:pt x="2" y="0"/>
                    <a:pt x="3" y="0"/>
                  </a:cubicBezTo>
                  <a:cubicBezTo>
                    <a:pt x="44" y="8"/>
                    <a:pt x="44" y="8"/>
                    <a:pt x="44" y="8"/>
                  </a:cubicBezTo>
                  <a:cubicBezTo>
                    <a:pt x="45" y="9"/>
                    <a:pt x="46" y="10"/>
                    <a:pt x="45" y="11"/>
                  </a:cubicBezTo>
                  <a:cubicBezTo>
                    <a:pt x="45" y="12"/>
                    <a:pt x="44" y="12"/>
                    <a:pt x="43"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0" name="Google Shape;1330;p38"/>
            <p:cNvSpPr/>
            <p:nvPr/>
          </p:nvSpPr>
          <p:spPr>
            <a:xfrm>
              <a:off x="6478770" y="1978221"/>
              <a:ext cx="937796" cy="457905"/>
            </a:xfrm>
            <a:custGeom>
              <a:avLst/>
              <a:gdLst/>
              <a:ahLst/>
              <a:cxnLst/>
              <a:rect l="l" t="t" r="r" b="b"/>
              <a:pathLst>
                <a:path w="305" h="149" extrusionOk="0">
                  <a:moveTo>
                    <a:pt x="281" y="122"/>
                  </a:moveTo>
                  <a:cubicBezTo>
                    <a:pt x="289" y="103"/>
                    <a:pt x="297" y="83"/>
                    <a:pt x="305" y="63"/>
                  </a:cubicBezTo>
                  <a:cubicBezTo>
                    <a:pt x="301" y="92"/>
                    <a:pt x="295" y="121"/>
                    <a:pt x="287" y="149"/>
                  </a:cubicBezTo>
                  <a:cubicBezTo>
                    <a:pt x="0" y="90"/>
                    <a:pt x="0" y="90"/>
                    <a:pt x="0" y="90"/>
                  </a:cubicBezTo>
                  <a:cubicBezTo>
                    <a:pt x="0" y="89"/>
                    <a:pt x="0" y="89"/>
                    <a:pt x="0" y="89"/>
                  </a:cubicBezTo>
                  <a:cubicBezTo>
                    <a:pt x="6" y="60"/>
                    <a:pt x="11" y="30"/>
                    <a:pt x="16" y="0"/>
                  </a:cubicBezTo>
                  <a:cubicBezTo>
                    <a:pt x="18" y="3"/>
                    <a:pt x="19" y="5"/>
                    <a:pt x="21" y="7"/>
                  </a:cubicBezTo>
                  <a:cubicBezTo>
                    <a:pt x="27" y="8"/>
                    <a:pt x="33" y="8"/>
                    <a:pt x="39" y="8"/>
                  </a:cubicBezTo>
                  <a:cubicBezTo>
                    <a:pt x="39" y="10"/>
                    <a:pt x="42" y="10"/>
                    <a:pt x="44" y="8"/>
                  </a:cubicBezTo>
                  <a:cubicBezTo>
                    <a:pt x="46" y="7"/>
                    <a:pt x="48" y="5"/>
                    <a:pt x="50" y="6"/>
                  </a:cubicBezTo>
                  <a:cubicBezTo>
                    <a:pt x="52" y="7"/>
                    <a:pt x="52" y="9"/>
                    <a:pt x="52" y="11"/>
                  </a:cubicBezTo>
                  <a:cubicBezTo>
                    <a:pt x="51" y="32"/>
                    <a:pt x="50" y="53"/>
                    <a:pt x="50" y="75"/>
                  </a:cubicBezTo>
                  <a:cubicBezTo>
                    <a:pt x="54" y="54"/>
                    <a:pt x="59" y="32"/>
                    <a:pt x="64" y="11"/>
                  </a:cubicBezTo>
                  <a:cubicBezTo>
                    <a:pt x="66" y="14"/>
                    <a:pt x="68" y="17"/>
                    <a:pt x="68" y="20"/>
                  </a:cubicBezTo>
                  <a:cubicBezTo>
                    <a:pt x="69" y="18"/>
                    <a:pt x="71" y="16"/>
                    <a:pt x="74" y="16"/>
                  </a:cubicBezTo>
                  <a:cubicBezTo>
                    <a:pt x="75" y="17"/>
                    <a:pt x="76" y="18"/>
                    <a:pt x="77" y="19"/>
                  </a:cubicBezTo>
                  <a:cubicBezTo>
                    <a:pt x="78" y="14"/>
                    <a:pt x="86" y="14"/>
                    <a:pt x="89" y="19"/>
                  </a:cubicBezTo>
                  <a:cubicBezTo>
                    <a:pt x="92" y="23"/>
                    <a:pt x="91" y="29"/>
                    <a:pt x="90" y="34"/>
                  </a:cubicBezTo>
                  <a:cubicBezTo>
                    <a:pt x="89" y="39"/>
                    <a:pt x="87" y="44"/>
                    <a:pt x="89" y="49"/>
                  </a:cubicBezTo>
                  <a:cubicBezTo>
                    <a:pt x="95" y="38"/>
                    <a:pt x="100" y="28"/>
                    <a:pt x="106" y="17"/>
                  </a:cubicBezTo>
                  <a:cubicBezTo>
                    <a:pt x="106" y="20"/>
                    <a:pt x="107" y="22"/>
                    <a:pt x="107" y="25"/>
                  </a:cubicBezTo>
                  <a:cubicBezTo>
                    <a:pt x="115" y="24"/>
                    <a:pt x="123" y="23"/>
                    <a:pt x="131" y="22"/>
                  </a:cubicBezTo>
                  <a:cubicBezTo>
                    <a:pt x="135" y="48"/>
                    <a:pt x="131" y="74"/>
                    <a:pt x="127" y="99"/>
                  </a:cubicBezTo>
                  <a:cubicBezTo>
                    <a:pt x="134" y="77"/>
                    <a:pt x="142" y="55"/>
                    <a:pt x="149" y="33"/>
                  </a:cubicBezTo>
                  <a:cubicBezTo>
                    <a:pt x="150" y="34"/>
                    <a:pt x="150" y="35"/>
                    <a:pt x="150" y="36"/>
                  </a:cubicBezTo>
                  <a:cubicBezTo>
                    <a:pt x="152" y="35"/>
                    <a:pt x="153" y="34"/>
                    <a:pt x="155" y="33"/>
                  </a:cubicBezTo>
                  <a:cubicBezTo>
                    <a:pt x="164" y="35"/>
                    <a:pt x="174" y="37"/>
                    <a:pt x="184" y="39"/>
                  </a:cubicBezTo>
                  <a:cubicBezTo>
                    <a:pt x="183" y="60"/>
                    <a:pt x="183" y="82"/>
                    <a:pt x="182" y="103"/>
                  </a:cubicBezTo>
                  <a:cubicBezTo>
                    <a:pt x="189" y="83"/>
                    <a:pt x="196" y="63"/>
                    <a:pt x="203" y="43"/>
                  </a:cubicBezTo>
                  <a:cubicBezTo>
                    <a:pt x="203" y="44"/>
                    <a:pt x="203" y="45"/>
                    <a:pt x="204" y="47"/>
                  </a:cubicBezTo>
                  <a:cubicBezTo>
                    <a:pt x="206" y="46"/>
                    <a:pt x="208" y="45"/>
                    <a:pt x="210" y="44"/>
                  </a:cubicBezTo>
                  <a:cubicBezTo>
                    <a:pt x="211" y="46"/>
                    <a:pt x="212" y="48"/>
                    <a:pt x="214" y="51"/>
                  </a:cubicBezTo>
                  <a:cubicBezTo>
                    <a:pt x="216" y="50"/>
                    <a:pt x="219" y="49"/>
                    <a:pt x="222" y="48"/>
                  </a:cubicBezTo>
                  <a:cubicBezTo>
                    <a:pt x="222" y="50"/>
                    <a:pt x="222" y="52"/>
                    <a:pt x="223" y="53"/>
                  </a:cubicBezTo>
                  <a:cubicBezTo>
                    <a:pt x="231" y="50"/>
                    <a:pt x="240" y="50"/>
                    <a:pt x="248" y="54"/>
                  </a:cubicBezTo>
                  <a:cubicBezTo>
                    <a:pt x="246" y="74"/>
                    <a:pt x="244" y="95"/>
                    <a:pt x="242" y="115"/>
                  </a:cubicBezTo>
                  <a:cubicBezTo>
                    <a:pt x="249" y="95"/>
                    <a:pt x="257" y="74"/>
                    <a:pt x="265" y="54"/>
                  </a:cubicBezTo>
                  <a:cubicBezTo>
                    <a:pt x="266" y="56"/>
                    <a:pt x="267" y="59"/>
                    <a:pt x="267" y="61"/>
                  </a:cubicBezTo>
                  <a:cubicBezTo>
                    <a:pt x="270" y="60"/>
                    <a:pt x="272" y="59"/>
                    <a:pt x="275" y="58"/>
                  </a:cubicBezTo>
                  <a:cubicBezTo>
                    <a:pt x="275" y="59"/>
                    <a:pt x="275" y="60"/>
                    <a:pt x="276" y="61"/>
                  </a:cubicBezTo>
                  <a:cubicBezTo>
                    <a:pt x="278" y="60"/>
                    <a:pt x="281" y="59"/>
                    <a:pt x="283" y="58"/>
                  </a:cubicBezTo>
                  <a:cubicBezTo>
                    <a:pt x="284" y="62"/>
                    <a:pt x="289" y="63"/>
                    <a:pt x="292" y="61"/>
                  </a:cubicBezTo>
                  <a:cubicBezTo>
                    <a:pt x="290" y="82"/>
                    <a:pt x="286" y="102"/>
                    <a:pt x="281" y="12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1" name="Google Shape;1331;p38"/>
            <p:cNvSpPr/>
            <p:nvPr/>
          </p:nvSpPr>
          <p:spPr>
            <a:xfrm>
              <a:off x="6451605" y="2251154"/>
              <a:ext cx="922274" cy="265171"/>
            </a:xfrm>
            <a:custGeom>
              <a:avLst/>
              <a:gdLst/>
              <a:ahLst/>
              <a:cxnLst/>
              <a:rect l="l" t="t" r="r" b="b"/>
              <a:pathLst>
                <a:path w="713" h="205" extrusionOk="0">
                  <a:moveTo>
                    <a:pt x="703" y="143"/>
                  </a:moveTo>
                  <a:lnTo>
                    <a:pt x="713" y="145"/>
                  </a:lnTo>
                  <a:lnTo>
                    <a:pt x="701" y="205"/>
                  </a:lnTo>
                  <a:lnTo>
                    <a:pt x="447" y="150"/>
                  </a:lnTo>
                  <a:lnTo>
                    <a:pt x="254" y="112"/>
                  </a:lnTo>
                  <a:lnTo>
                    <a:pt x="0" y="57"/>
                  </a:lnTo>
                  <a:lnTo>
                    <a:pt x="11" y="0"/>
                  </a:lnTo>
                  <a:lnTo>
                    <a:pt x="21" y="3"/>
                  </a:lnTo>
                  <a:lnTo>
                    <a:pt x="703" y="14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2" name="Google Shape;1332;p38"/>
            <p:cNvSpPr/>
            <p:nvPr/>
          </p:nvSpPr>
          <p:spPr>
            <a:xfrm>
              <a:off x="6773690" y="2396027"/>
              <a:ext cx="256115" cy="86666"/>
            </a:xfrm>
            <a:custGeom>
              <a:avLst/>
              <a:gdLst/>
              <a:ahLst/>
              <a:cxnLst/>
              <a:rect l="l" t="t" r="r" b="b"/>
              <a:pathLst>
                <a:path w="198" h="67" extrusionOk="0">
                  <a:moveTo>
                    <a:pt x="198" y="38"/>
                  </a:moveTo>
                  <a:lnTo>
                    <a:pt x="190" y="67"/>
                  </a:lnTo>
                  <a:lnTo>
                    <a:pt x="136" y="55"/>
                  </a:lnTo>
                  <a:lnTo>
                    <a:pt x="55" y="38"/>
                  </a:lnTo>
                  <a:lnTo>
                    <a:pt x="0" y="26"/>
                  </a:lnTo>
                  <a:lnTo>
                    <a:pt x="5" y="0"/>
                  </a:lnTo>
                  <a:lnTo>
                    <a:pt x="198" y="3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3" name="Google Shape;1333;p38"/>
            <p:cNvSpPr/>
            <p:nvPr/>
          </p:nvSpPr>
          <p:spPr>
            <a:xfrm>
              <a:off x="6807322" y="2445181"/>
              <a:ext cx="142286" cy="203082"/>
            </a:xfrm>
            <a:custGeom>
              <a:avLst/>
              <a:gdLst/>
              <a:ahLst/>
              <a:cxnLst/>
              <a:rect l="l" t="t" r="r" b="b"/>
              <a:pathLst>
                <a:path w="110" h="157" extrusionOk="0">
                  <a:moveTo>
                    <a:pt x="110" y="17"/>
                  </a:moveTo>
                  <a:lnTo>
                    <a:pt x="81" y="157"/>
                  </a:lnTo>
                  <a:lnTo>
                    <a:pt x="67" y="152"/>
                  </a:lnTo>
                  <a:lnTo>
                    <a:pt x="19" y="143"/>
                  </a:lnTo>
                  <a:lnTo>
                    <a:pt x="0" y="140"/>
                  </a:lnTo>
                  <a:lnTo>
                    <a:pt x="29" y="0"/>
                  </a:lnTo>
                  <a:lnTo>
                    <a:pt x="11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4" name="Google Shape;1334;p38"/>
            <p:cNvSpPr/>
            <p:nvPr/>
          </p:nvSpPr>
          <p:spPr>
            <a:xfrm>
              <a:off x="6595186" y="2630154"/>
              <a:ext cx="298802" cy="1140880"/>
            </a:xfrm>
            <a:custGeom>
              <a:avLst/>
              <a:gdLst/>
              <a:ahLst/>
              <a:cxnLst/>
              <a:rect l="l" t="t" r="r" b="b"/>
              <a:pathLst>
                <a:path w="231" h="882" extrusionOk="0">
                  <a:moveTo>
                    <a:pt x="231" y="9"/>
                  </a:moveTo>
                  <a:lnTo>
                    <a:pt x="48" y="882"/>
                  </a:lnTo>
                  <a:lnTo>
                    <a:pt x="0" y="873"/>
                  </a:lnTo>
                  <a:lnTo>
                    <a:pt x="183" y="0"/>
                  </a:lnTo>
                  <a:lnTo>
                    <a:pt x="231" y="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38"/>
            <p:cNvSpPr/>
            <p:nvPr/>
          </p:nvSpPr>
          <p:spPr>
            <a:xfrm>
              <a:off x="6521455" y="3759394"/>
              <a:ext cx="166863" cy="285867"/>
            </a:xfrm>
            <a:custGeom>
              <a:avLst/>
              <a:gdLst/>
              <a:ahLst/>
              <a:cxnLst/>
              <a:rect l="l" t="t" r="r" b="b"/>
              <a:pathLst>
                <a:path w="54" h="93" extrusionOk="0">
                  <a:moveTo>
                    <a:pt x="45" y="5"/>
                  </a:moveTo>
                  <a:cubicBezTo>
                    <a:pt x="54" y="18"/>
                    <a:pt x="54" y="18"/>
                    <a:pt x="54" y="18"/>
                  </a:cubicBezTo>
                  <a:cubicBezTo>
                    <a:pt x="46" y="32"/>
                    <a:pt x="46" y="32"/>
                    <a:pt x="46" y="32"/>
                  </a:cubicBezTo>
                  <a:cubicBezTo>
                    <a:pt x="46" y="49"/>
                    <a:pt x="46" y="49"/>
                    <a:pt x="46" y="49"/>
                  </a:cubicBezTo>
                  <a:cubicBezTo>
                    <a:pt x="38" y="89"/>
                    <a:pt x="38" y="89"/>
                    <a:pt x="38" y="89"/>
                  </a:cubicBezTo>
                  <a:cubicBezTo>
                    <a:pt x="38" y="89"/>
                    <a:pt x="13" y="93"/>
                    <a:pt x="0" y="81"/>
                  </a:cubicBezTo>
                  <a:cubicBezTo>
                    <a:pt x="9" y="38"/>
                    <a:pt x="9" y="38"/>
                    <a:pt x="9" y="38"/>
                  </a:cubicBezTo>
                  <a:cubicBezTo>
                    <a:pt x="15" y="25"/>
                    <a:pt x="15" y="25"/>
                    <a:pt x="15" y="25"/>
                  </a:cubicBezTo>
                  <a:cubicBezTo>
                    <a:pt x="15" y="9"/>
                    <a:pt x="15" y="9"/>
                    <a:pt x="15" y="9"/>
                  </a:cubicBezTo>
                  <a:cubicBezTo>
                    <a:pt x="23" y="0"/>
                    <a:pt x="23" y="0"/>
                    <a:pt x="23" y="0"/>
                  </a:cubicBezTo>
                  <a:cubicBezTo>
                    <a:pt x="24" y="0"/>
                    <a:pt x="24" y="0"/>
                    <a:pt x="24" y="0"/>
                  </a:cubicBezTo>
                  <a:cubicBezTo>
                    <a:pt x="44" y="4"/>
                    <a:pt x="44" y="4"/>
                    <a:pt x="44" y="4"/>
                  </a:cubicBezTo>
                  <a:cubicBezTo>
                    <a:pt x="44" y="4"/>
                    <a:pt x="44" y="4"/>
                    <a:pt x="44" y="4"/>
                  </a:cubicBezTo>
                  <a:lnTo>
                    <a:pt x="45" y="5"/>
                  </a:lnTo>
                  <a:close/>
                </a:path>
              </a:pathLst>
            </a:custGeom>
            <a:solidFill>
              <a:srgbClr val="5F9A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38"/>
            <p:cNvSpPr/>
            <p:nvPr/>
          </p:nvSpPr>
          <p:spPr>
            <a:xfrm>
              <a:off x="6595186" y="3759394"/>
              <a:ext cx="62089" cy="11642"/>
            </a:xfrm>
            <a:custGeom>
              <a:avLst/>
              <a:gdLst/>
              <a:ahLst/>
              <a:cxnLst/>
              <a:rect l="l" t="t" r="r" b="b"/>
              <a:pathLst>
                <a:path w="48" h="9" extrusionOk="0">
                  <a:moveTo>
                    <a:pt x="48" y="9"/>
                  </a:moveTo>
                  <a:lnTo>
                    <a:pt x="48" y="9"/>
                  </a:lnTo>
                  <a:lnTo>
                    <a:pt x="0" y="0"/>
                  </a:lnTo>
                  <a:lnTo>
                    <a:pt x="48" y="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38"/>
            <p:cNvSpPr/>
            <p:nvPr/>
          </p:nvSpPr>
          <p:spPr>
            <a:xfrm>
              <a:off x="6590012" y="3752926"/>
              <a:ext cx="73731" cy="24577"/>
            </a:xfrm>
            <a:custGeom>
              <a:avLst/>
              <a:gdLst/>
              <a:ahLst/>
              <a:cxnLst/>
              <a:rect l="l" t="t" r="r" b="b"/>
              <a:pathLst>
                <a:path w="24" h="8" extrusionOk="0">
                  <a:moveTo>
                    <a:pt x="22" y="8"/>
                  </a:moveTo>
                  <a:cubicBezTo>
                    <a:pt x="22" y="8"/>
                    <a:pt x="22" y="8"/>
                    <a:pt x="22" y="8"/>
                  </a:cubicBezTo>
                  <a:cubicBezTo>
                    <a:pt x="2" y="4"/>
                    <a:pt x="2" y="4"/>
                    <a:pt x="2" y="4"/>
                  </a:cubicBezTo>
                  <a:cubicBezTo>
                    <a:pt x="1" y="4"/>
                    <a:pt x="0" y="3"/>
                    <a:pt x="0" y="2"/>
                  </a:cubicBezTo>
                  <a:cubicBezTo>
                    <a:pt x="1" y="1"/>
                    <a:pt x="2" y="0"/>
                    <a:pt x="3" y="0"/>
                  </a:cubicBezTo>
                  <a:cubicBezTo>
                    <a:pt x="3" y="0"/>
                    <a:pt x="3" y="0"/>
                    <a:pt x="3" y="0"/>
                  </a:cubicBezTo>
                  <a:cubicBezTo>
                    <a:pt x="22" y="4"/>
                    <a:pt x="22" y="4"/>
                    <a:pt x="22" y="4"/>
                  </a:cubicBezTo>
                  <a:cubicBezTo>
                    <a:pt x="23" y="4"/>
                    <a:pt x="24" y="5"/>
                    <a:pt x="24" y="6"/>
                  </a:cubicBezTo>
                  <a:cubicBezTo>
                    <a:pt x="24" y="6"/>
                    <a:pt x="24" y="6"/>
                    <a:pt x="24" y="6"/>
                  </a:cubicBezTo>
                  <a:cubicBezTo>
                    <a:pt x="24" y="7"/>
                    <a:pt x="24" y="7"/>
                    <a:pt x="23" y="8"/>
                  </a:cubicBezTo>
                  <a:cubicBezTo>
                    <a:pt x="23" y="8"/>
                    <a:pt x="22" y="8"/>
                    <a:pt x="22" y="8"/>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8" name="Google Shape;1338;p38"/>
            <p:cNvSpPr/>
            <p:nvPr/>
          </p:nvSpPr>
          <p:spPr>
            <a:xfrm>
              <a:off x="6565434" y="3786557"/>
              <a:ext cx="94427" cy="31044"/>
            </a:xfrm>
            <a:custGeom>
              <a:avLst/>
              <a:gdLst/>
              <a:ahLst/>
              <a:cxnLst/>
              <a:rect l="l" t="t" r="r" b="b"/>
              <a:pathLst>
                <a:path w="31" h="10" extrusionOk="0">
                  <a:moveTo>
                    <a:pt x="26" y="10"/>
                  </a:moveTo>
                  <a:cubicBezTo>
                    <a:pt x="17" y="10"/>
                    <a:pt x="9" y="8"/>
                    <a:pt x="1" y="4"/>
                  </a:cubicBezTo>
                  <a:cubicBezTo>
                    <a:pt x="0" y="3"/>
                    <a:pt x="0" y="2"/>
                    <a:pt x="1" y="1"/>
                  </a:cubicBezTo>
                  <a:cubicBezTo>
                    <a:pt x="1" y="0"/>
                    <a:pt x="2" y="0"/>
                    <a:pt x="3" y="0"/>
                  </a:cubicBezTo>
                  <a:cubicBezTo>
                    <a:pt x="11" y="5"/>
                    <a:pt x="20" y="7"/>
                    <a:pt x="29" y="6"/>
                  </a:cubicBezTo>
                  <a:cubicBezTo>
                    <a:pt x="30" y="6"/>
                    <a:pt x="31" y="7"/>
                    <a:pt x="31" y="8"/>
                  </a:cubicBezTo>
                  <a:cubicBezTo>
                    <a:pt x="31" y="9"/>
                    <a:pt x="30" y="10"/>
                    <a:pt x="29" y="10"/>
                  </a:cubicBezTo>
                  <a:cubicBezTo>
                    <a:pt x="28" y="10"/>
                    <a:pt x="27" y="10"/>
                    <a:pt x="26" y="10"/>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9" name="Google Shape;1339;p38"/>
            <p:cNvSpPr/>
            <p:nvPr/>
          </p:nvSpPr>
          <p:spPr>
            <a:xfrm>
              <a:off x="6568022" y="3848646"/>
              <a:ext cx="82785" cy="27164"/>
            </a:xfrm>
            <a:custGeom>
              <a:avLst/>
              <a:gdLst/>
              <a:ahLst/>
              <a:cxnLst/>
              <a:rect l="l" t="t" r="r" b="b"/>
              <a:pathLst>
                <a:path w="27" h="9" extrusionOk="0">
                  <a:moveTo>
                    <a:pt x="24" y="9"/>
                  </a:moveTo>
                  <a:cubicBezTo>
                    <a:pt x="17" y="9"/>
                    <a:pt x="9" y="7"/>
                    <a:pt x="2" y="4"/>
                  </a:cubicBezTo>
                  <a:cubicBezTo>
                    <a:pt x="1" y="3"/>
                    <a:pt x="0" y="2"/>
                    <a:pt x="1" y="1"/>
                  </a:cubicBezTo>
                  <a:cubicBezTo>
                    <a:pt x="1" y="0"/>
                    <a:pt x="2" y="0"/>
                    <a:pt x="3" y="0"/>
                  </a:cubicBezTo>
                  <a:cubicBezTo>
                    <a:pt x="10" y="3"/>
                    <a:pt x="18" y="5"/>
                    <a:pt x="25" y="5"/>
                  </a:cubicBezTo>
                  <a:cubicBezTo>
                    <a:pt x="26" y="5"/>
                    <a:pt x="27" y="6"/>
                    <a:pt x="27" y="7"/>
                  </a:cubicBezTo>
                  <a:cubicBezTo>
                    <a:pt x="27" y="8"/>
                    <a:pt x="26" y="9"/>
                    <a:pt x="25" y="9"/>
                  </a:cubicBezTo>
                  <a:cubicBezTo>
                    <a:pt x="25" y="9"/>
                    <a:pt x="25" y="9"/>
                    <a:pt x="24" y="9"/>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0" name="Google Shape;1340;p38"/>
            <p:cNvSpPr/>
            <p:nvPr/>
          </p:nvSpPr>
          <p:spPr>
            <a:xfrm>
              <a:off x="6543445" y="3882277"/>
              <a:ext cx="104775" cy="27164"/>
            </a:xfrm>
            <a:custGeom>
              <a:avLst/>
              <a:gdLst/>
              <a:ahLst/>
              <a:cxnLst/>
              <a:rect l="l" t="t" r="r" b="b"/>
              <a:pathLst>
                <a:path w="34" h="9" extrusionOk="0">
                  <a:moveTo>
                    <a:pt x="26" y="9"/>
                  </a:moveTo>
                  <a:cubicBezTo>
                    <a:pt x="18" y="9"/>
                    <a:pt x="9" y="7"/>
                    <a:pt x="2" y="4"/>
                  </a:cubicBezTo>
                  <a:cubicBezTo>
                    <a:pt x="1" y="4"/>
                    <a:pt x="0" y="3"/>
                    <a:pt x="1" y="2"/>
                  </a:cubicBezTo>
                  <a:cubicBezTo>
                    <a:pt x="1" y="1"/>
                    <a:pt x="2" y="0"/>
                    <a:pt x="3" y="1"/>
                  </a:cubicBezTo>
                  <a:cubicBezTo>
                    <a:pt x="12" y="4"/>
                    <a:pt x="22" y="6"/>
                    <a:pt x="32" y="5"/>
                  </a:cubicBezTo>
                  <a:cubicBezTo>
                    <a:pt x="33" y="5"/>
                    <a:pt x="34" y="5"/>
                    <a:pt x="34" y="7"/>
                  </a:cubicBezTo>
                  <a:cubicBezTo>
                    <a:pt x="34" y="8"/>
                    <a:pt x="33" y="9"/>
                    <a:pt x="32" y="9"/>
                  </a:cubicBezTo>
                  <a:cubicBezTo>
                    <a:pt x="30" y="9"/>
                    <a:pt x="28" y="9"/>
                    <a:pt x="26" y="9"/>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1" name="Google Shape;1341;p38"/>
            <p:cNvSpPr/>
            <p:nvPr/>
          </p:nvSpPr>
          <p:spPr>
            <a:xfrm>
              <a:off x="6693493" y="2371450"/>
              <a:ext cx="419098" cy="91840"/>
            </a:xfrm>
            <a:custGeom>
              <a:avLst/>
              <a:gdLst/>
              <a:ahLst/>
              <a:cxnLst/>
              <a:rect l="l" t="t" r="r" b="b"/>
              <a:pathLst>
                <a:path w="136" h="30" extrusionOk="0">
                  <a:moveTo>
                    <a:pt x="134" y="30"/>
                  </a:moveTo>
                  <a:cubicBezTo>
                    <a:pt x="134" y="30"/>
                    <a:pt x="134" y="30"/>
                    <a:pt x="134" y="30"/>
                  </a:cubicBezTo>
                  <a:cubicBezTo>
                    <a:pt x="2" y="4"/>
                    <a:pt x="2" y="4"/>
                    <a:pt x="2" y="4"/>
                  </a:cubicBezTo>
                  <a:cubicBezTo>
                    <a:pt x="1" y="4"/>
                    <a:pt x="0" y="3"/>
                    <a:pt x="1" y="2"/>
                  </a:cubicBezTo>
                  <a:cubicBezTo>
                    <a:pt x="1" y="1"/>
                    <a:pt x="2" y="0"/>
                    <a:pt x="3" y="0"/>
                  </a:cubicBezTo>
                  <a:cubicBezTo>
                    <a:pt x="134" y="26"/>
                    <a:pt x="134" y="26"/>
                    <a:pt x="134" y="26"/>
                  </a:cubicBezTo>
                  <a:cubicBezTo>
                    <a:pt x="136" y="26"/>
                    <a:pt x="136" y="27"/>
                    <a:pt x="136" y="28"/>
                  </a:cubicBezTo>
                  <a:cubicBezTo>
                    <a:pt x="136" y="29"/>
                    <a:pt x="135" y="30"/>
                    <a:pt x="134"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2" name="Google Shape;1342;p38"/>
            <p:cNvSpPr/>
            <p:nvPr/>
          </p:nvSpPr>
          <p:spPr>
            <a:xfrm>
              <a:off x="6764635" y="2420604"/>
              <a:ext cx="249648" cy="62089"/>
            </a:xfrm>
            <a:custGeom>
              <a:avLst/>
              <a:gdLst/>
              <a:ahLst/>
              <a:cxnLst/>
              <a:rect l="l" t="t" r="r" b="b"/>
              <a:pathLst>
                <a:path w="81" h="20" extrusionOk="0">
                  <a:moveTo>
                    <a:pt x="79" y="20"/>
                  </a:moveTo>
                  <a:cubicBezTo>
                    <a:pt x="79" y="20"/>
                    <a:pt x="79" y="20"/>
                    <a:pt x="79" y="20"/>
                  </a:cubicBezTo>
                  <a:cubicBezTo>
                    <a:pt x="53" y="17"/>
                    <a:pt x="27" y="12"/>
                    <a:pt x="1" y="4"/>
                  </a:cubicBezTo>
                  <a:cubicBezTo>
                    <a:pt x="0" y="4"/>
                    <a:pt x="0" y="3"/>
                    <a:pt x="0" y="2"/>
                  </a:cubicBezTo>
                  <a:cubicBezTo>
                    <a:pt x="0" y="0"/>
                    <a:pt x="2" y="0"/>
                    <a:pt x="3" y="0"/>
                  </a:cubicBezTo>
                  <a:cubicBezTo>
                    <a:pt x="28" y="8"/>
                    <a:pt x="53" y="13"/>
                    <a:pt x="79" y="16"/>
                  </a:cubicBezTo>
                  <a:cubicBezTo>
                    <a:pt x="81" y="16"/>
                    <a:pt x="81" y="17"/>
                    <a:pt x="81" y="19"/>
                  </a:cubicBezTo>
                  <a:cubicBezTo>
                    <a:pt x="81" y="20"/>
                    <a:pt x="80" y="20"/>
                    <a:pt x="79"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3" name="Google Shape;1343;p38"/>
            <p:cNvSpPr/>
            <p:nvPr/>
          </p:nvSpPr>
          <p:spPr>
            <a:xfrm>
              <a:off x="7284627" y="2196826"/>
              <a:ext cx="80198" cy="217311"/>
            </a:xfrm>
            <a:custGeom>
              <a:avLst/>
              <a:gdLst/>
              <a:ahLst/>
              <a:cxnLst/>
              <a:rect l="l" t="t" r="r" b="b"/>
              <a:pathLst>
                <a:path w="26" h="71" extrusionOk="0">
                  <a:moveTo>
                    <a:pt x="2" y="71"/>
                  </a:moveTo>
                  <a:cubicBezTo>
                    <a:pt x="2" y="71"/>
                    <a:pt x="2" y="71"/>
                    <a:pt x="2" y="71"/>
                  </a:cubicBezTo>
                  <a:cubicBezTo>
                    <a:pt x="1" y="71"/>
                    <a:pt x="0" y="70"/>
                    <a:pt x="1" y="69"/>
                  </a:cubicBezTo>
                  <a:cubicBezTo>
                    <a:pt x="22" y="2"/>
                    <a:pt x="22" y="2"/>
                    <a:pt x="22" y="2"/>
                  </a:cubicBezTo>
                  <a:cubicBezTo>
                    <a:pt x="22" y="1"/>
                    <a:pt x="23" y="0"/>
                    <a:pt x="24" y="0"/>
                  </a:cubicBezTo>
                  <a:cubicBezTo>
                    <a:pt x="25" y="1"/>
                    <a:pt x="26" y="2"/>
                    <a:pt x="26" y="3"/>
                  </a:cubicBezTo>
                  <a:cubicBezTo>
                    <a:pt x="4" y="70"/>
                    <a:pt x="4" y="70"/>
                    <a:pt x="4" y="70"/>
                  </a:cubicBezTo>
                  <a:cubicBezTo>
                    <a:pt x="4" y="71"/>
                    <a:pt x="3" y="71"/>
                    <a:pt x="2" y="7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4" name="Google Shape;1344;p38"/>
            <p:cNvSpPr/>
            <p:nvPr/>
          </p:nvSpPr>
          <p:spPr>
            <a:xfrm>
              <a:off x="7266518" y="2233044"/>
              <a:ext cx="54328" cy="147461"/>
            </a:xfrm>
            <a:custGeom>
              <a:avLst/>
              <a:gdLst/>
              <a:ahLst/>
              <a:cxnLst/>
              <a:rect l="l" t="t" r="r" b="b"/>
              <a:pathLst>
                <a:path w="18" h="48" extrusionOk="0">
                  <a:moveTo>
                    <a:pt x="3" y="48"/>
                  </a:moveTo>
                  <a:cubicBezTo>
                    <a:pt x="2" y="48"/>
                    <a:pt x="2" y="48"/>
                    <a:pt x="2" y="48"/>
                  </a:cubicBezTo>
                  <a:cubicBezTo>
                    <a:pt x="1" y="47"/>
                    <a:pt x="0" y="46"/>
                    <a:pt x="1" y="45"/>
                  </a:cubicBezTo>
                  <a:cubicBezTo>
                    <a:pt x="7" y="31"/>
                    <a:pt x="11" y="17"/>
                    <a:pt x="14" y="2"/>
                  </a:cubicBezTo>
                  <a:cubicBezTo>
                    <a:pt x="14" y="1"/>
                    <a:pt x="15" y="0"/>
                    <a:pt x="16" y="0"/>
                  </a:cubicBezTo>
                  <a:cubicBezTo>
                    <a:pt x="18" y="1"/>
                    <a:pt x="18" y="2"/>
                    <a:pt x="18" y="3"/>
                  </a:cubicBezTo>
                  <a:cubicBezTo>
                    <a:pt x="15" y="18"/>
                    <a:pt x="10" y="33"/>
                    <a:pt x="5" y="47"/>
                  </a:cubicBezTo>
                  <a:cubicBezTo>
                    <a:pt x="4" y="47"/>
                    <a:pt x="3" y="48"/>
                    <a:pt x="3" y="4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5" name="Google Shape;1345;p38"/>
            <p:cNvSpPr/>
            <p:nvPr/>
          </p:nvSpPr>
          <p:spPr>
            <a:xfrm>
              <a:off x="7164331" y="2165782"/>
              <a:ext cx="53034" cy="223779"/>
            </a:xfrm>
            <a:custGeom>
              <a:avLst/>
              <a:gdLst/>
              <a:ahLst/>
              <a:cxnLst/>
              <a:rect l="l" t="t" r="r" b="b"/>
              <a:pathLst>
                <a:path w="17" h="73" extrusionOk="0">
                  <a:moveTo>
                    <a:pt x="2" y="73"/>
                  </a:moveTo>
                  <a:cubicBezTo>
                    <a:pt x="2" y="73"/>
                    <a:pt x="2" y="73"/>
                    <a:pt x="2" y="73"/>
                  </a:cubicBezTo>
                  <a:cubicBezTo>
                    <a:pt x="1" y="73"/>
                    <a:pt x="0" y="72"/>
                    <a:pt x="0" y="71"/>
                  </a:cubicBezTo>
                  <a:cubicBezTo>
                    <a:pt x="6" y="48"/>
                    <a:pt x="10" y="25"/>
                    <a:pt x="13" y="2"/>
                  </a:cubicBezTo>
                  <a:cubicBezTo>
                    <a:pt x="13" y="1"/>
                    <a:pt x="14" y="0"/>
                    <a:pt x="15" y="0"/>
                  </a:cubicBezTo>
                  <a:cubicBezTo>
                    <a:pt x="16" y="0"/>
                    <a:pt x="17" y="1"/>
                    <a:pt x="17" y="2"/>
                  </a:cubicBezTo>
                  <a:cubicBezTo>
                    <a:pt x="14" y="26"/>
                    <a:pt x="10" y="49"/>
                    <a:pt x="4" y="72"/>
                  </a:cubicBezTo>
                  <a:cubicBezTo>
                    <a:pt x="4" y="73"/>
                    <a:pt x="3" y="73"/>
                    <a:pt x="2" y="7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6" name="Google Shape;1346;p38"/>
            <p:cNvSpPr/>
            <p:nvPr/>
          </p:nvSpPr>
          <p:spPr>
            <a:xfrm>
              <a:off x="7115177" y="2161901"/>
              <a:ext cx="55621" cy="206963"/>
            </a:xfrm>
            <a:custGeom>
              <a:avLst/>
              <a:gdLst/>
              <a:ahLst/>
              <a:cxnLst/>
              <a:rect l="l" t="t" r="r" b="b"/>
              <a:pathLst>
                <a:path w="18" h="67" extrusionOk="0">
                  <a:moveTo>
                    <a:pt x="2" y="67"/>
                  </a:moveTo>
                  <a:cubicBezTo>
                    <a:pt x="2" y="67"/>
                    <a:pt x="2" y="67"/>
                    <a:pt x="2" y="67"/>
                  </a:cubicBezTo>
                  <a:cubicBezTo>
                    <a:pt x="0" y="67"/>
                    <a:pt x="0" y="66"/>
                    <a:pt x="0" y="64"/>
                  </a:cubicBezTo>
                  <a:cubicBezTo>
                    <a:pt x="6" y="44"/>
                    <a:pt x="10" y="23"/>
                    <a:pt x="14" y="2"/>
                  </a:cubicBezTo>
                  <a:cubicBezTo>
                    <a:pt x="14" y="1"/>
                    <a:pt x="15" y="0"/>
                    <a:pt x="16" y="0"/>
                  </a:cubicBezTo>
                  <a:cubicBezTo>
                    <a:pt x="17" y="0"/>
                    <a:pt x="18" y="1"/>
                    <a:pt x="18" y="3"/>
                  </a:cubicBezTo>
                  <a:cubicBezTo>
                    <a:pt x="14" y="24"/>
                    <a:pt x="10" y="45"/>
                    <a:pt x="4" y="66"/>
                  </a:cubicBezTo>
                  <a:cubicBezTo>
                    <a:pt x="4" y="66"/>
                    <a:pt x="3" y="67"/>
                    <a:pt x="2" y="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7" name="Google Shape;1347;p38"/>
            <p:cNvSpPr/>
            <p:nvPr/>
          </p:nvSpPr>
          <p:spPr>
            <a:xfrm>
              <a:off x="7066024" y="2137324"/>
              <a:ext cx="64676" cy="203082"/>
            </a:xfrm>
            <a:custGeom>
              <a:avLst/>
              <a:gdLst/>
              <a:ahLst/>
              <a:cxnLst/>
              <a:rect l="l" t="t" r="r" b="b"/>
              <a:pathLst>
                <a:path w="21" h="66" extrusionOk="0">
                  <a:moveTo>
                    <a:pt x="2" y="66"/>
                  </a:moveTo>
                  <a:cubicBezTo>
                    <a:pt x="2" y="66"/>
                    <a:pt x="2" y="66"/>
                    <a:pt x="2" y="66"/>
                  </a:cubicBezTo>
                  <a:cubicBezTo>
                    <a:pt x="1" y="66"/>
                    <a:pt x="0" y="65"/>
                    <a:pt x="1" y="64"/>
                  </a:cubicBezTo>
                  <a:cubicBezTo>
                    <a:pt x="8" y="44"/>
                    <a:pt x="13" y="23"/>
                    <a:pt x="16" y="2"/>
                  </a:cubicBezTo>
                  <a:cubicBezTo>
                    <a:pt x="17" y="1"/>
                    <a:pt x="18" y="0"/>
                    <a:pt x="19" y="0"/>
                  </a:cubicBezTo>
                  <a:cubicBezTo>
                    <a:pt x="20" y="1"/>
                    <a:pt x="21" y="2"/>
                    <a:pt x="20" y="3"/>
                  </a:cubicBezTo>
                  <a:cubicBezTo>
                    <a:pt x="17" y="24"/>
                    <a:pt x="12" y="45"/>
                    <a:pt x="4" y="65"/>
                  </a:cubicBezTo>
                  <a:cubicBezTo>
                    <a:pt x="4" y="66"/>
                    <a:pt x="3" y="66"/>
                    <a:pt x="2" y="6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8" name="Google Shape;1348;p38"/>
            <p:cNvSpPr/>
            <p:nvPr/>
          </p:nvSpPr>
          <p:spPr>
            <a:xfrm>
              <a:off x="6974184" y="2112747"/>
              <a:ext cx="40099" cy="216018"/>
            </a:xfrm>
            <a:custGeom>
              <a:avLst/>
              <a:gdLst/>
              <a:ahLst/>
              <a:cxnLst/>
              <a:rect l="l" t="t" r="r" b="b"/>
              <a:pathLst>
                <a:path w="13" h="70" extrusionOk="0">
                  <a:moveTo>
                    <a:pt x="2" y="70"/>
                  </a:moveTo>
                  <a:cubicBezTo>
                    <a:pt x="2" y="70"/>
                    <a:pt x="2" y="70"/>
                    <a:pt x="2" y="70"/>
                  </a:cubicBezTo>
                  <a:cubicBezTo>
                    <a:pt x="0" y="70"/>
                    <a:pt x="0" y="69"/>
                    <a:pt x="0" y="68"/>
                  </a:cubicBezTo>
                  <a:cubicBezTo>
                    <a:pt x="9" y="2"/>
                    <a:pt x="9" y="2"/>
                    <a:pt x="9" y="2"/>
                  </a:cubicBezTo>
                  <a:cubicBezTo>
                    <a:pt x="9" y="1"/>
                    <a:pt x="10" y="0"/>
                    <a:pt x="12" y="0"/>
                  </a:cubicBezTo>
                  <a:cubicBezTo>
                    <a:pt x="13" y="0"/>
                    <a:pt x="13" y="1"/>
                    <a:pt x="13" y="2"/>
                  </a:cubicBezTo>
                  <a:cubicBezTo>
                    <a:pt x="4" y="68"/>
                    <a:pt x="4" y="68"/>
                    <a:pt x="4" y="68"/>
                  </a:cubicBezTo>
                  <a:cubicBezTo>
                    <a:pt x="4" y="69"/>
                    <a:pt x="3" y="70"/>
                    <a:pt x="2" y="7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49" name="Google Shape;1349;p38"/>
            <p:cNvSpPr/>
            <p:nvPr/>
          </p:nvSpPr>
          <p:spPr>
            <a:xfrm>
              <a:off x="6936673" y="2119215"/>
              <a:ext cx="46566" cy="200495"/>
            </a:xfrm>
            <a:custGeom>
              <a:avLst/>
              <a:gdLst/>
              <a:ahLst/>
              <a:cxnLst/>
              <a:rect l="l" t="t" r="r" b="b"/>
              <a:pathLst>
                <a:path w="15" h="65" extrusionOk="0">
                  <a:moveTo>
                    <a:pt x="2" y="65"/>
                  </a:moveTo>
                  <a:cubicBezTo>
                    <a:pt x="2" y="65"/>
                    <a:pt x="2" y="65"/>
                    <a:pt x="2" y="65"/>
                  </a:cubicBezTo>
                  <a:cubicBezTo>
                    <a:pt x="1" y="64"/>
                    <a:pt x="0" y="63"/>
                    <a:pt x="0" y="62"/>
                  </a:cubicBezTo>
                  <a:cubicBezTo>
                    <a:pt x="5" y="42"/>
                    <a:pt x="9" y="22"/>
                    <a:pt x="11" y="2"/>
                  </a:cubicBezTo>
                  <a:cubicBezTo>
                    <a:pt x="11" y="0"/>
                    <a:pt x="12" y="0"/>
                    <a:pt x="13" y="0"/>
                  </a:cubicBezTo>
                  <a:cubicBezTo>
                    <a:pt x="14" y="0"/>
                    <a:pt x="15" y="1"/>
                    <a:pt x="15" y="2"/>
                  </a:cubicBezTo>
                  <a:cubicBezTo>
                    <a:pt x="13" y="22"/>
                    <a:pt x="9" y="43"/>
                    <a:pt x="4" y="63"/>
                  </a:cubicBezTo>
                  <a:cubicBezTo>
                    <a:pt x="4" y="64"/>
                    <a:pt x="3" y="65"/>
                    <a:pt x="2" y="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0" name="Google Shape;1350;p38"/>
            <p:cNvSpPr/>
            <p:nvPr/>
          </p:nvSpPr>
          <p:spPr>
            <a:xfrm>
              <a:off x="6807322" y="2070061"/>
              <a:ext cx="43979" cy="243181"/>
            </a:xfrm>
            <a:custGeom>
              <a:avLst/>
              <a:gdLst/>
              <a:ahLst/>
              <a:cxnLst/>
              <a:rect l="l" t="t" r="r" b="b"/>
              <a:pathLst>
                <a:path w="14" h="79" extrusionOk="0">
                  <a:moveTo>
                    <a:pt x="2" y="79"/>
                  </a:moveTo>
                  <a:cubicBezTo>
                    <a:pt x="2" y="79"/>
                    <a:pt x="2" y="79"/>
                    <a:pt x="2" y="79"/>
                  </a:cubicBezTo>
                  <a:cubicBezTo>
                    <a:pt x="1" y="79"/>
                    <a:pt x="0" y="78"/>
                    <a:pt x="0" y="77"/>
                  </a:cubicBezTo>
                  <a:cubicBezTo>
                    <a:pt x="9" y="2"/>
                    <a:pt x="9" y="2"/>
                    <a:pt x="9" y="2"/>
                  </a:cubicBezTo>
                  <a:cubicBezTo>
                    <a:pt x="10" y="1"/>
                    <a:pt x="11" y="0"/>
                    <a:pt x="12" y="0"/>
                  </a:cubicBezTo>
                  <a:cubicBezTo>
                    <a:pt x="13" y="0"/>
                    <a:pt x="14" y="1"/>
                    <a:pt x="13" y="2"/>
                  </a:cubicBezTo>
                  <a:cubicBezTo>
                    <a:pt x="4" y="77"/>
                    <a:pt x="4" y="77"/>
                    <a:pt x="4" y="77"/>
                  </a:cubicBezTo>
                  <a:cubicBezTo>
                    <a:pt x="4" y="78"/>
                    <a:pt x="3" y="79"/>
                    <a:pt x="2" y="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38"/>
            <p:cNvSpPr/>
            <p:nvPr/>
          </p:nvSpPr>
          <p:spPr>
            <a:xfrm>
              <a:off x="6758168" y="2085584"/>
              <a:ext cx="53034" cy="234127"/>
            </a:xfrm>
            <a:custGeom>
              <a:avLst/>
              <a:gdLst/>
              <a:ahLst/>
              <a:cxnLst/>
              <a:rect l="l" t="t" r="r" b="b"/>
              <a:pathLst>
                <a:path w="17" h="76" extrusionOk="0">
                  <a:moveTo>
                    <a:pt x="2" y="76"/>
                  </a:moveTo>
                  <a:cubicBezTo>
                    <a:pt x="2" y="76"/>
                    <a:pt x="2" y="76"/>
                    <a:pt x="2" y="76"/>
                  </a:cubicBezTo>
                  <a:cubicBezTo>
                    <a:pt x="1" y="75"/>
                    <a:pt x="0" y="74"/>
                    <a:pt x="0" y="73"/>
                  </a:cubicBezTo>
                  <a:cubicBezTo>
                    <a:pt x="13" y="1"/>
                    <a:pt x="13" y="1"/>
                    <a:pt x="13" y="1"/>
                  </a:cubicBezTo>
                  <a:cubicBezTo>
                    <a:pt x="13" y="0"/>
                    <a:pt x="14" y="0"/>
                    <a:pt x="15" y="0"/>
                  </a:cubicBezTo>
                  <a:cubicBezTo>
                    <a:pt x="17" y="0"/>
                    <a:pt x="17" y="1"/>
                    <a:pt x="17" y="2"/>
                  </a:cubicBezTo>
                  <a:cubicBezTo>
                    <a:pt x="4" y="74"/>
                    <a:pt x="4" y="74"/>
                    <a:pt x="4" y="74"/>
                  </a:cubicBezTo>
                  <a:cubicBezTo>
                    <a:pt x="4" y="75"/>
                    <a:pt x="3" y="76"/>
                    <a:pt x="2"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38"/>
            <p:cNvSpPr/>
            <p:nvPr/>
          </p:nvSpPr>
          <p:spPr>
            <a:xfrm>
              <a:off x="6690906" y="2058419"/>
              <a:ext cx="33631" cy="214724"/>
            </a:xfrm>
            <a:custGeom>
              <a:avLst/>
              <a:gdLst/>
              <a:ahLst/>
              <a:cxnLst/>
              <a:rect l="l" t="t" r="r" b="b"/>
              <a:pathLst>
                <a:path w="11" h="70" extrusionOk="0">
                  <a:moveTo>
                    <a:pt x="2" y="70"/>
                  </a:moveTo>
                  <a:cubicBezTo>
                    <a:pt x="2" y="70"/>
                    <a:pt x="2" y="70"/>
                    <a:pt x="2" y="70"/>
                  </a:cubicBezTo>
                  <a:cubicBezTo>
                    <a:pt x="1" y="70"/>
                    <a:pt x="0" y="69"/>
                    <a:pt x="0" y="68"/>
                  </a:cubicBezTo>
                  <a:cubicBezTo>
                    <a:pt x="3" y="46"/>
                    <a:pt x="6" y="24"/>
                    <a:pt x="7" y="2"/>
                  </a:cubicBezTo>
                  <a:cubicBezTo>
                    <a:pt x="7" y="1"/>
                    <a:pt x="8" y="0"/>
                    <a:pt x="9" y="0"/>
                  </a:cubicBezTo>
                  <a:cubicBezTo>
                    <a:pt x="10" y="0"/>
                    <a:pt x="11" y="1"/>
                    <a:pt x="11" y="2"/>
                  </a:cubicBezTo>
                  <a:cubicBezTo>
                    <a:pt x="10" y="25"/>
                    <a:pt x="7" y="47"/>
                    <a:pt x="4" y="69"/>
                  </a:cubicBezTo>
                  <a:cubicBezTo>
                    <a:pt x="4" y="70"/>
                    <a:pt x="3" y="70"/>
                    <a:pt x="2" y="7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3" name="Google Shape;1353;p38"/>
            <p:cNvSpPr/>
            <p:nvPr/>
          </p:nvSpPr>
          <p:spPr>
            <a:xfrm>
              <a:off x="6657274" y="2063593"/>
              <a:ext cx="40099" cy="194027"/>
            </a:xfrm>
            <a:custGeom>
              <a:avLst/>
              <a:gdLst/>
              <a:ahLst/>
              <a:cxnLst/>
              <a:rect l="l" t="t" r="r" b="b"/>
              <a:pathLst>
                <a:path w="13" h="63" extrusionOk="0">
                  <a:moveTo>
                    <a:pt x="3" y="63"/>
                  </a:moveTo>
                  <a:cubicBezTo>
                    <a:pt x="2" y="63"/>
                    <a:pt x="2" y="63"/>
                    <a:pt x="2" y="63"/>
                  </a:cubicBezTo>
                  <a:cubicBezTo>
                    <a:pt x="1" y="63"/>
                    <a:pt x="0" y="62"/>
                    <a:pt x="1" y="61"/>
                  </a:cubicBezTo>
                  <a:cubicBezTo>
                    <a:pt x="4" y="41"/>
                    <a:pt x="7" y="21"/>
                    <a:pt x="9" y="2"/>
                  </a:cubicBezTo>
                  <a:cubicBezTo>
                    <a:pt x="9" y="0"/>
                    <a:pt x="10" y="0"/>
                    <a:pt x="11" y="0"/>
                  </a:cubicBezTo>
                  <a:cubicBezTo>
                    <a:pt x="12" y="0"/>
                    <a:pt x="13" y="1"/>
                    <a:pt x="13" y="2"/>
                  </a:cubicBezTo>
                  <a:cubicBezTo>
                    <a:pt x="11" y="22"/>
                    <a:pt x="8" y="42"/>
                    <a:pt x="5" y="62"/>
                  </a:cubicBezTo>
                  <a:cubicBezTo>
                    <a:pt x="4" y="62"/>
                    <a:pt x="3" y="63"/>
                    <a:pt x="3" y="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4" name="Google Shape;1354;p38"/>
            <p:cNvSpPr/>
            <p:nvPr/>
          </p:nvSpPr>
          <p:spPr>
            <a:xfrm>
              <a:off x="6595186" y="2027375"/>
              <a:ext cx="24577" cy="227659"/>
            </a:xfrm>
            <a:custGeom>
              <a:avLst/>
              <a:gdLst/>
              <a:ahLst/>
              <a:cxnLst/>
              <a:rect l="l" t="t" r="r" b="b"/>
              <a:pathLst>
                <a:path w="8" h="74" extrusionOk="0">
                  <a:moveTo>
                    <a:pt x="2" y="74"/>
                  </a:moveTo>
                  <a:cubicBezTo>
                    <a:pt x="2" y="74"/>
                    <a:pt x="2" y="74"/>
                    <a:pt x="2" y="74"/>
                  </a:cubicBezTo>
                  <a:cubicBezTo>
                    <a:pt x="1" y="74"/>
                    <a:pt x="0" y="73"/>
                    <a:pt x="0" y="72"/>
                  </a:cubicBezTo>
                  <a:cubicBezTo>
                    <a:pt x="4" y="2"/>
                    <a:pt x="4" y="2"/>
                    <a:pt x="4" y="2"/>
                  </a:cubicBezTo>
                  <a:cubicBezTo>
                    <a:pt x="4" y="1"/>
                    <a:pt x="5" y="0"/>
                    <a:pt x="6" y="0"/>
                  </a:cubicBezTo>
                  <a:cubicBezTo>
                    <a:pt x="7" y="0"/>
                    <a:pt x="8" y="1"/>
                    <a:pt x="8" y="2"/>
                  </a:cubicBezTo>
                  <a:cubicBezTo>
                    <a:pt x="4" y="72"/>
                    <a:pt x="4" y="72"/>
                    <a:pt x="4" y="72"/>
                  </a:cubicBezTo>
                  <a:cubicBezTo>
                    <a:pt x="4" y="73"/>
                    <a:pt x="3" y="74"/>
                    <a:pt x="2" y="7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5" name="Google Shape;1355;p38"/>
            <p:cNvSpPr/>
            <p:nvPr/>
          </p:nvSpPr>
          <p:spPr>
            <a:xfrm>
              <a:off x="6555086" y="2039017"/>
              <a:ext cx="24577" cy="209549"/>
            </a:xfrm>
            <a:custGeom>
              <a:avLst/>
              <a:gdLst/>
              <a:ahLst/>
              <a:cxnLst/>
              <a:rect l="l" t="t" r="r" b="b"/>
              <a:pathLst>
                <a:path w="8" h="68" extrusionOk="0">
                  <a:moveTo>
                    <a:pt x="2" y="68"/>
                  </a:moveTo>
                  <a:cubicBezTo>
                    <a:pt x="2" y="68"/>
                    <a:pt x="2" y="68"/>
                    <a:pt x="1" y="68"/>
                  </a:cubicBezTo>
                  <a:cubicBezTo>
                    <a:pt x="0" y="68"/>
                    <a:pt x="0" y="67"/>
                    <a:pt x="0" y="66"/>
                  </a:cubicBezTo>
                  <a:cubicBezTo>
                    <a:pt x="4" y="2"/>
                    <a:pt x="4" y="2"/>
                    <a:pt x="4" y="2"/>
                  </a:cubicBezTo>
                  <a:cubicBezTo>
                    <a:pt x="4" y="1"/>
                    <a:pt x="5" y="0"/>
                    <a:pt x="6" y="0"/>
                  </a:cubicBezTo>
                  <a:cubicBezTo>
                    <a:pt x="8" y="1"/>
                    <a:pt x="8" y="2"/>
                    <a:pt x="8" y="3"/>
                  </a:cubicBezTo>
                  <a:cubicBezTo>
                    <a:pt x="4" y="67"/>
                    <a:pt x="4" y="67"/>
                    <a:pt x="4" y="67"/>
                  </a:cubicBezTo>
                  <a:cubicBezTo>
                    <a:pt x="4" y="68"/>
                    <a:pt x="3" y="68"/>
                    <a:pt x="2"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6" name="Google Shape;1356;p38"/>
            <p:cNvSpPr/>
            <p:nvPr/>
          </p:nvSpPr>
          <p:spPr>
            <a:xfrm>
              <a:off x="6525336" y="2063593"/>
              <a:ext cx="24577" cy="135820"/>
            </a:xfrm>
            <a:custGeom>
              <a:avLst/>
              <a:gdLst/>
              <a:ahLst/>
              <a:cxnLst/>
              <a:rect l="l" t="t" r="r" b="b"/>
              <a:pathLst>
                <a:path w="8" h="44" extrusionOk="0">
                  <a:moveTo>
                    <a:pt x="2" y="44"/>
                  </a:moveTo>
                  <a:cubicBezTo>
                    <a:pt x="2" y="44"/>
                    <a:pt x="2" y="44"/>
                    <a:pt x="2" y="44"/>
                  </a:cubicBezTo>
                  <a:cubicBezTo>
                    <a:pt x="1" y="44"/>
                    <a:pt x="0" y="43"/>
                    <a:pt x="0" y="42"/>
                  </a:cubicBezTo>
                  <a:cubicBezTo>
                    <a:pt x="3" y="2"/>
                    <a:pt x="3" y="2"/>
                    <a:pt x="3" y="2"/>
                  </a:cubicBezTo>
                  <a:cubicBezTo>
                    <a:pt x="4" y="1"/>
                    <a:pt x="5" y="0"/>
                    <a:pt x="6" y="0"/>
                  </a:cubicBezTo>
                  <a:cubicBezTo>
                    <a:pt x="7" y="0"/>
                    <a:pt x="8" y="1"/>
                    <a:pt x="7" y="2"/>
                  </a:cubicBezTo>
                  <a:cubicBezTo>
                    <a:pt x="4" y="42"/>
                    <a:pt x="4" y="42"/>
                    <a:pt x="4" y="42"/>
                  </a:cubicBezTo>
                  <a:cubicBezTo>
                    <a:pt x="4" y="43"/>
                    <a:pt x="3" y="44"/>
                    <a:pt x="2" y="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38"/>
            <p:cNvSpPr/>
            <p:nvPr/>
          </p:nvSpPr>
          <p:spPr>
            <a:xfrm>
              <a:off x="6392104" y="2956120"/>
              <a:ext cx="169450" cy="685563"/>
            </a:xfrm>
            <a:custGeom>
              <a:avLst/>
              <a:gdLst/>
              <a:ahLst/>
              <a:cxnLst/>
              <a:rect l="l" t="t" r="r" b="b"/>
              <a:pathLst>
                <a:path w="55" h="223" extrusionOk="0">
                  <a:moveTo>
                    <a:pt x="28" y="48"/>
                  </a:moveTo>
                  <a:cubicBezTo>
                    <a:pt x="30" y="75"/>
                    <a:pt x="55" y="163"/>
                    <a:pt x="55" y="183"/>
                  </a:cubicBezTo>
                  <a:cubicBezTo>
                    <a:pt x="55" y="189"/>
                    <a:pt x="55" y="195"/>
                    <a:pt x="54" y="200"/>
                  </a:cubicBezTo>
                  <a:cubicBezTo>
                    <a:pt x="53" y="212"/>
                    <a:pt x="44" y="221"/>
                    <a:pt x="32" y="222"/>
                  </a:cubicBezTo>
                  <a:cubicBezTo>
                    <a:pt x="21" y="223"/>
                    <a:pt x="10" y="215"/>
                    <a:pt x="7" y="204"/>
                  </a:cubicBezTo>
                  <a:cubicBezTo>
                    <a:pt x="6" y="199"/>
                    <a:pt x="5" y="193"/>
                    <a:pt x="4" y="187"/>
                  </a:cubicBezTo>
                  <a:cubicBezTo>
                    <a:pt x="0" y="167"/>
                    <a:pt x="11" y="77"/>
                    <a:pt x="9" y="50"/>
                  </a:cubicBezTo>
                  <a:cubicBezTo>
                    <a:pt x="6" y="23"/>
                    <a:pt x="0" y="3"/>
                    <a:pt x="0" y="3"/>
                  </a:cubicBezTo>
                  <a:cubicBezTo>
                    <a:pt x="29" y="0"/>
                    <a:pt x="29" y="0"/>
                    <a:pt x="29" y="0"/>
                  </a:cubicBezTo>
                  <a:cubicBezTo>
                    <a:pt x="29" y="0"/>
                    <a:pt x="26" y="21"/>
                    <a:pt x="28" y="4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8" name="Google Shape;1358;p38"/>
            <p:cNvSpPr/>
            <p:nvPr/>
          </p:nvSpPr>
          <p:spPr>
            <a:xfrm>
              <a:off x="6373995" y="2909553"/>
              <a:ext cx="120297" cy="55622"/>
            </a:xfrm>
            <a:custGeom>
              <a:avLst/>
              <a:gdLst/>
              <a:ahLst/>
              <a:cxnLst/>
              <a:rect l="l" t="t" r="r" b="b"/>
              <a:pathLst>
                <a:path w="93" h="43" extrusionOk="0">
                  <a:moveTo>
                    <a:pt x="3" y="7"/>
                  </a:moveTo>
                  <a:lnTo>
                    <a:pt x="26" y="5"/>
                  </a:lnTo>
                  <a:lnTo>
                    <a:pt x="31" y="5"/>
                  </a:lnTo>
                  <a:lnTo>
                    <a:pt x="62" y="3"/>
                  </a:lnTo>
                  <a:lnTo>
                    <a:pt x="74" y="0"/>
                  </a:lnTo>
                  <a:lnTo>
                    <a:pt x="88" y="0"/>
                  </a:lnTo>
                  <a:lnTo>
                    <a:pt x="90" y="0"/>
                  </a:lnTo>
                  <a:lnTo>
                    <a:pt x="93" y="36"/>
                  </a:lnTo>
                  <a:lnTo>
                    <a:pt x="83" y="36"/>
                  </a:lnTo>
                  <a:lnTo>
                    <a:pt x="14" y="43"/>
                  </a:lnTo>
                  <a:lnTo>
                    <a:pt x="5" y="43"/>
                  </a:lnTo>
                  <a:lnTo>
                    <a:pt x="0" y="7"/>
                  </a:lnTo>
                  <a:lnTo>
                    <a:pt x="3" y="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9" name="Google Shape;1359;p38"/>
            <p:cNvSpPr/>
            <p:nvPr/>
          </p:nvSpPr>
          <p:spPr>
            <a:xfrm>
              <a:off x="5976887" y="2433539"/>
              <a:ext cx="741183" cy="485069"/>
            </a:xfrm>
            <a:custGeom>
              <a:avLst/>
              <a:gdLst/>
              <a:ahLst/>
              <a:cxnLst/>
              <a:rect l="l" t="t" r="r" b="b"/>
              <a:pathLst>
                <a:path w="241" h="158" extrusionOk="0">
                  <a:moveTo>
                    <a:pt x="222" y="58"/>
                  </a:moveTo>
                  <a:cubicBezTo>
                    <a:pt x="226" y="53"/>
                    <a:pt x="231" y="49"/>
                    <a:pt x="236" y="45"/>
                  </a:cubicBezTo>
                  <a:cubicBezTo>
                    <a:pt x="227" y="39"/>
                    <a:pt x="217" y="33"/>
                    <a:pt x="207" y="29"/>
                  </a:cubicBezTo>
                  <a:cubicBezTo>
                    <a:pt x="205" y="28"/>
                    <a:pt x="202" y="27"/>
                    <a:pt x="200" y="28"/>
                  </a:cubicBezTo>
                  <a:cubicBezTo>
                    <a:pt x="198" y="29"/>
                    <a:pt x="196" y="31"/>
                    <a:pt x="195" y="33"/>
                  </a:cubicBezTo>
                  <a:cubicBezTo>
                    <a:pt x="180" y="59"/>
                    <a:pt x="169" y="88"/>
                    <a:pt x="161" y="117"/>
                  </a:cubicBezTo>
                  <a:cubicBezTo>
                    <a:pt x="164" y="77"/>
                    <a:pt x="174" y="38"/>
                    <a:pt x="189" y="1"/>
                  </a:cubicBezTo>
                  <a:cubicBezTo>
                    <a:pt x="179" y="0"/>
                    <a:pt x="168" y="0"/>
                    <a:pt x="158" y="1"/>
                  </a:cubicBezTo>
                  <a:cubicBezTo>
                    <a:pt x="154" y="1"/>
                    <a:pt x="151" y="2"/>
                    <a:pt x="149" y="4"/>
                  </a:cubicBezTo>
                  <a:cubicBezTo>
                    <a:pt x="147" y="7"/>
                    <a:pt x="147" y="10"/>
                    <a:pt x="146" y="13"/>
                  </a:cubicBezTo>
                  <a:cubicBezTo>
                    <a:pt x="145" y="28"/>
                    <a:pt x="145" y="44"/>
                    <a:pt x="144" y="59"/>
                  </a:cubicBezTo>
                  <a:cubicBezTo>
                    <a:pt x="141" y="42"/>
                    <a:pt x="135" y="25"/>
                    <a:pt x="127" y="9"/>
                  </a:cubicBezTo>
                  <a:cubicBezTo>
                    <a:pt x="121" y="12"/>
                    <a:pt x="114" y="15"/>
                    <a:pt x="108" y="17"/>
                  </a:cubicBezTo>
                  <a:cubicBezTo>
                    <a:pt x="106" y="15"/>
                    <a:pt x="105" y="13"/>
                    <a:pt x="102" y="11"/>
                  </a:cubicBezTo>
                  <a:cubicBezTo>
                    <a:pt x="98" y="9"/>
                    <a:pt x="93" y="11"/>
                    <a:pt x="89" y="12"/>
                  </a:cubicBezTo>
                  <a:cubicBezTo>
                    <a:pt x="82" y="14"/>
                    <a:pt x="76" y="16"/>
                    <a:pt x="69" y="19"/>
                  </a:cubicBezTo>
                  <a:cubicBezTo>
                    <a:pt x="88" y="43"/>
                    <a:pt x="104" y="69"/>
                    <a:pt x="118" y="96"/>
                  </a:cubicBezTo>
                  <a:cubicBezTo>
                    <a:pt x="107" y="82"/>
                    <a:pt x="96" y="68"/>
                    <a:pt x="83" y="55"/>
                  </a:cubicBezTo>
                  <a:cubicBezTo>
                    <a:pt x="77" y="48"/>
                    <a:pt x="70" y="42"/>
                    <a:pt x="64" y="35"/>
                  </a:cubicBezTo>
                  <a:cubicBezTo>
                    <a:pt x="60" y="31"/>
                    <a:pt x="54" y="27"/>
                    <a:pt x="49" y="29"/>
                  </a:cubicBezTo>
                  <a:cubicBezTo>
                    <a:pt x="43" y="30"/>
                    <a:pt x="41" y="38"/>
                    <a:pt x="43" y="44"/>
                  </a:cubicBezTo>
                  <a:cubicBezTo>
                    <a:pt x="45" y="50"/>
                    <a:pt x="50" y="54"/>
                    <a:pt x="54" y="58"/>
                  </a:cubicBezTo>
                  <a:cubicBezTo>
                    <a:pt x="66" y="68"/>
                    <a:pt x="76" y="79"/>
                    <a:pt x="85" y="91"/>
                  </a:cubicBezTo>
                  <a:cubicBezTo>
                    <a:pt x="71" y="78"/>
                    <a:pt x="55" y="67"/>
                    <a:pt x="39" y="58"/>
                  </a:cubicBezTo>
                  <a:cubicBezTo>
                    <a:pt x="34" y="55"/>
                    <a:pt x="29" y="52"/>
                    <a:pt x="24" y="54"/>
                  </a:cubicBezTo>
                  <a:cubicBezTo>
                    <a:pt x="21" y="55"/>
                    <a:pt x="18" y="58"/>
                    <a:pt x="16" y="61"/>
                  </a:cubicBezTo>
                  <a:cubicBezTo>
                    <a:pt x="10" y="70"/>
                    <a:pt x="4" y="80"/>
                    <a:pt x="0" y="91"/>
                  </a:cubicBezTo>
                  <a:cubicBezTo>
                    <a:pt x="14" y="91"/>
                    <a:pt x="28" y="93"/>
                    <a:pt x="42" y="97"/>
                  </a:cubicBezTo>
                  <a:cubicBezTo>
                    <a:pt x="38" y="105"/>
                    <a:pt x="35" y="114"/>
                    <a:pt x="35" y="123"/>
                  </a:cubicBezTo>
                  <a:cubicBezTo>
                    <a:pt x="65" y="122"/>
                    <a:pt x="95" y="130"/>
                    <a:pt x="121" y="146"/>
                  </a:cubicBezTo>
                  <a:cubicBezTo>
                    <a:pt x="124" y="150"/>
                    <a:pt x="127" y="154"/>
                    <a:pt x="130" y="158"/>
                  </a:cubicBezTo>
                  <a:cubicBezTo>
                    <a:pt x="140" y="157"/>
                    <a:pt x="140" y="157"/>
                    <a:pt x="140" y="157"/>
                  </a:cubicBezTo>
                  <a:cubicBezTo>
                    <a:pt x="142" y="157"/>
                    <a:pt x="142" y="157"/>
                    <a:pt x="142" y="157"/>
                  </a:cubicBezTo>
                  <a:cubicBezTo>
                    <a:pt x="155" y="156"/>
                    <a:pt x="155" y="156"/>
                    <a:pt x="155" y="156"/>
                  </a:cubicBezTo>
                  <a:cubicBezTo>
                    <a:pt x="160" y="155"/>
                    <a:pt x="160" y="155"/>
                    <a:pt x="160" y="155"/>
                  </a:cubicBezTo>
                  <a:cubicBezTo>
                    <a:pt x="166" y="155"/>
                    <a:pt x="166" y="155"/>
                    <a:pt x="166" y="155"/>
                  </a:cubicBezTo>
                  <a:cubicBezTo>
                    <a:pt x="167" y="155"/>
                    <a:pt x="167" y="155"/>
                    <a:pt x="167" y="155"/>
                  </a:cubicBezTo>
                  <a:cubicBezTo>
                    <a:pt x="167" y="155"/>
                    <a:pt x="167" y="155"/>
                    <a:pt x="167" y="155"/>
                  </a:cubicBezTo>
                  <a:cubicBezTo>
                    <a:pt x="168" y="153"/>
                    <a:pt x="168" y="150"/>
                    <a:pt x="169" y="147"/>
                  </a:cubicBezTo>
                  <a:cubicBezTo>
                    <a:pt x="184" y="115"/>
                    <a:pt x="210" y="88"/>
                    <a:pt x="241" y="71"/>
                  </a:cubicBezTo>
                  <a:cubicBezTo>
                    <a:pt x="235" y="65"/>
                    <a:pt x="229" y="61"/>
                    <a:pt x="222" y="5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38"/>
            <p:cNvSpPr/>
            <p:nvPr/>
          </p:nvSpPr>
          <p:spPr>
            <a:xfrm>
              <a:off x="6373995" y="2949652"/>
              <a:ext cx="126764" cy="21990"/>
            </a:xfrm>
            <a:custGeom>
              <a:avLst/>
              <a:gdLst/>
              <a:ahLst/>
              <a:cxnLst/>
              <a:rect l="l" t="t" r="r" b="b"/>
              <a:pathLst>
                <a:path w="41" h="7" extrusionOk="0">
                  <a:moveTo>
                    <a:pt x="2" y="7"/>
                  </a:moveTo>
                  <a:cubicBezTo>
                    <a:pt x="1" y="7"/>
                    <a:pt x="0" y="6"/>
                    <a:pt x="0" y="5"/>
                  </a:cubicBezTo>
                  <a:cubicBezTo>
                    <a:pt x="0" y="4"/>
                    <a:pt x="0" y="3"/>
                    <a:pt x="2" y="3"/>
                  </a:cubicBezTo>
                  <a:cubicBezTo>
                    <a:pt x="39" y="0"/>
                    <a:pt x="39" y="0"/>
                    <a:pt x="39" y="0"/>
                  </a:cubicBezTo>
                  <a:cubicBezTo>
                    <a:pt x="40" y="0"/>
                    <a:pt x="41" y="1"/>
                    <a:pt x="41" y="2"/>
                  </a:cubicBezTo>
                  <a:cubicBezTo>
                    <a:pt x="41" y="3"/>
                    <a:pt x="40" y="4"/>
                    <a:pt x="39" y="4"/>
                  </a:cubicBezTo>
                  <a:cubicBezTo>
                    <a:pt x="2" y="7"/>
                    <a:pt x="2" y="7"/>
                    <a:pt x="2" y="7"/>
                  </a:cubicBezTo>
                  <a:cubicBezTo>
                    <a:pt x="2" y="7"/>
                    <a:pt x="2" y="7"/>
                    <a:pt x="2"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1" name="Google Shape;1361;p38"/>
            <p:cNvSpPr/>
            <p:nvPr/>
          </p:nvSpPr>
          <p:spPr>
            <a:xfrm>
              <a:off x="6416681" y="3076417"/>
              <a:ext cx="31044" cy="476014"/>
            </a:xfrm>
            <a:custGeom>
              <a:avLst/>
              <a:gdLst/>
              <a:ahLst/>
              <a:cxnLst/>
              <a:rect l="l" t="t" r="r" b="b"/>
              <a:pathLst>
                <a:path w="10" h="155" extrusionOk="0">
                  <a:moveTo>
                    <a:pt x="4" y="155"/>
                  </a:moveTo>
                  <a:cubicBezTo>
                    <a:pt x="3" y="155"/>
                    <a:pt x="2" y="154"/>
                    <a:pt x="2" y="153"/>
                  </a:cubicBezTo>
                  <a:cubicBezTo>
                    <a:pt x="0" y="129"/>
                    <a:pt x="2" y="105"/>
                    <a:pt x="3" y="81"/>
                  </a:cubicBezTo>
                  <a:cubicBezTo>
                    <a:pt x="5" y="55"/>
                    <a:pt x="6" y="29"/>
                    <a:pt x="3" y="3"/>
                  </a:cubicBezTo>
                  <a:cubicBezTo>
                    <a:pt x="3" y="2"/>
                    <a:pt x="4" y="1"/>
                    <a:pt x="5" y="0"/>
                  </a:cubicBezTo>
                  <a:cubicBezTo>
                    <a:pt x="6" y="0"/>
                    <a:pt x="7" y="1"/>
                    <a:pt x="7" y="2"/>
                  </a:cubicBezTo>
                  <a:cubicBezTo>
                    <a:pt x="10" y="29"/>
                    <a:pt x="9" y="55"/>
                    <a:pt x="7" y="81"/>
                  </a:cubicBezTo>
                  <a:cubicBezTo>
                    <a:pt x="6" y="105"/>
                    <a:pt x="4" y="129"/>
                    <a:pt x="6" y="153"/>
                  </a:cubicBezTo>
                  <a:cubicBezTo>
                    <a:pt x="6" y="154"/>
                    <a:pt x="5" y="155"/>
                    <a:pt x="4" y="155"/>
                  </a:cubicBezTo>
                  <a:cubicBezTo>
                    <a:pt x="4" y="155"/>
                    <a:pt x="4" y="155"/>
                    <a:pt x="4" y="15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2" name="Google Shape;1362;p38"/>
            <p:cNvSpPr/>
            <p:nvPr/>
          </p:nvSpPr>
          <p:spPr>
            <a:xfrm>
              <a:off x="5971713" y="2429659"/>
              <a:ext cx="752824" cy="495417"/>
            </a:xfrm>
            <a:custGeom>
              <a:avLst/>
              <a:gdLst/>
              <a:ahLst/>
              <a:cxnLst/>
              <a:rect l="l" t="t" r="r" b="b"/>
              <a:pathLst>
                <a:path w="245" h="161" extrusionOk="0">
                  <a:moveTo>
                    <a:pt x="245" y="71"/>
                  </a:moveTo>
                  <a:cubicBezTo>
                    <a:pt x="244" y="70"/>
                    <a:pt x="243" y="69"/>
                    <a:pt x="242" y="70"/>
                  </a:cubicBezTo>
                  <a:cubicBezTo>
                    <a:pt x="217" y="84"/>
                    <a:pt x="195" y="104"/>
                    <a:pt x="180" y="128"/>
                  </a:cubicBezTo>
                  <a:cubicBezTo>
                    <a:pt x="180" y="128"/>
                    <a:pt x="181" y="127"/>
                    <a:pt x="181" y="126"/>
                  </a:cubicBezTo>
                  <a:cubicBezTo>
                    <a:pt x="181" y="125"/>
                    <a:pt x="182" y="124"/>
                    <a:pt x="182" y="122"/>
                  </a:cubicBezTo>
                  <a:cubicBezTo>
                    <a:pt x="184" y="120"/>
                    <a:pt x="185" y="117"/>
                    <a:pt x="186" y="115"/>
                  </a:cubicBezTo>
                  <a:cubicBezTo>
                    <a:pt x="186" y="114"/>
                    <a:pt x="187" y="113"/>
                    <a:pt x="188" y="112"/>
                  </a:cubicBezTo>
                  <a:cubicBezTo>
                    <a:pt x="189" y="108"/>
                    <a:pt x="191" y="105"/>
                    <a:pt x="193" y="102"/>
                  </a:cubicBezTo>
                  <a:cubicBezTo>
                    <a:pt x="193" y="102"/>
                    <a:pt x="193" y="101"/>
                    <a:pt x="193" y="101"/>
                  </a:cubicBezTo>
                  <a:cubicBezTo>
                    <a:pt x="195" y="98"/>
                    <a:pt x="197" y="94"/>
                    <a:pt x="200" y="91"/>
                  </a:cubicBezTo>
                  <a:cubicBezTo>
                    <a:pt x="200" y="90"/>
                    <a:pt x="201" y="89"/>
                    <a:pt x="202" y="88"/>
                  </a:cubicBezTo>
                  <a:cubicBezTo>
                    <a:pt x="203" y="86"/>
                    <a:pt x="205" y="84"/>
                    <a:pt x="207" y="81"/>
                  </a:cubicBezTo>
                  <a:cubicBezTo>
                    <a:pt x="207" y="80"/>
                    <a:pt x="208" y="79"/>
                    <a:pt x="209" y="78"/>
                  </a:cubicBezTo>
                  <a:cubicBezTo>
                    <a:pt x="211" y="76"/>
                    <a:pt x="213" y="74"/>
                    <a:pt x="214" y="72"/>
                  </a:cubicBezTo>
                  <a:cubicBezTo>
                    <a:pt x="215" y="71"/>
                    <a:pt x="216" y="70"/>
                    <a:pt x="217" y="69"/>
                  </a:cubicBezTo>
                  <a:cubicBezTo>
                    <a:pt x="220" y="66"/>
                    <a:pt x="222" y="63"/>
                    <a:pt x="225" y="60"/>
                  </a:cubicBezTo>
                  <a:cubicBezTo>
                    <a:pt x="230" y="56"/>
                    <a:pt x="234" y="52"/>
                    <a:pt x="239" y="48"/>
                  </a:cubicBezTo>
                  <a:cubicBezTo>
                    <a:pt x="240" y="47"/>
                    <a:pt x="240" y="46"/>
                    <a:pt x="240" y="45"/>
                  </a:cubicBezTo>
                  <a:cubicBezTo>
                    <a:pt x="239" y="44"/>
                    <a:pt x="238" y="44"/>
                    <a:pt x="237" y="45"/>
                  </a:cubicBezTo>
                  <a:cubicBezTo>
                    <a:pt x="232" y="49"/>
                    <a:pt x="227" y="53"/>
                    <a:pt x="222" y="57"/>
                  </a:cubicBezTo>
                  <a:cubicBezTo>
                    <a:pt x="219" y="61"/>
                    <a:pt x="216" y="64"/>
                    <a:pt x="213" y="67"/>
                  </a:cubicBezTo>
                  <a:cubicBezTo>
                    <a:pt x="192" y="90"/>
                    <a:pt x="177" y="118"/>
                    <a:pt x="169" y="148"/>
                  </a:cubicBezTo>
                  <a:cubicBezTo>
                    <a:pt x="169" y="150"/>
                    <a:pt x="168" y="152"/>
                    <a:pt x="168" y="154"/>
                  </a:cubicBezTo>
                  <a:cubicBezTo>
                    <a:pt x="166" y="154"/>
                    <a:pt x="166" y="154"/>
                    <a:pt x="166" y="154"/>
                  </a:cubicBezTo>
                  <a:cubicBezTo>
                    <a:pt x="169" y="128"/>
                    <a:pt x="176" y="103"/>
                    <a:pt x="188" y="80"/>
                  </a:cubicBezTo>
                  <a:cubicBezTo>
                    <a:pt x="188" y="79"/>
                    <a:pt x="188" y="78"/>
                    <a:pt x="187" y="77"/>
                  </a:cubicBezTo>
                  <a:cubicBezTo>
                    <a:pt x="186" y="77"/>
                    <a:pt x="185" y="77"/>
                    <a:pt x="184" y="78"/>
                  </a:cubicBezTo>
                  <a:cubicBezTo>
                    <a:pt x="174" y="98"/>
                    <a:pt x="168" y="119"/>
                    <a:pt x="164" y="141"/>
                  </a:cubicBezTo>
                  <a:cubicBezTo>
                    <a:pt x="164" y="140"/>
                    <a:pt x="164" y="138"/>
                    <a:pt x="164" y="137"/>
                  </a:cubicBezTo>
                  <a:cubicBezTo>
                    <a:pt x="164" y="136"/>
                    <a:pt x="164" y="135"/>
                    <a:pt x="164" y="135"/>
                  </a:cubicBezTo>
                  <a:cubicBezTo>
                    <a:pt x="164" y="130"/>
                    <a:pt x="165" y="125"/>
                    <a:pt x="165" y="121"/>
                  </a:cubicBezTo>
                  <a:cubicBezTo>
                    <a:pt x="165" y="120"/>
                    <a:pt x="165" y="119"/>
                    <a:pt x="165" y="118"/>
                  </a:cubicBezTo>
                  <a:cubicBezTo>
                    <a:pt x="173" y="89"/>
                    <a:pt x="184" y="61"/>
                    <a:pt x="199" y="35"/>
                  </a:cubicBezTo>
                  <a:cubicBezTo>
                    <a:pt x="200" y="33"/>
                    <a:pt x="201" y="31"/>
                    <a:pt x="202" y="31"/>
                  </a:cubicBezTo>
                  <a:cubicBezTo>
                    <a:pt x="204" y="30"/>
                    <a:pt x="206" y="31"/>
                    <a:pt x="208" y="32"/>
                  </a:cubicBezTo>
                  <a:cubicBezTo>
                    <a:pt x="209" y="32"/>
                    <a:pt x="211" y="32"/>
                    <a:pt x="211" y="31"/>
                  </a:cubicBezTo>
                  <a:cubicBezTo>
                    <a:pt x="211" y="30"/>
                    <a:pt x="211" y="28"/>
                    <a:pt x="210" y="28"/>
                  </a:cubicBezTo>
                  <a:cubicBezTo>
                    <a:pt x="207" y="27"/>
                    <a:pt x="204" y="26"/>
                    <a:pt x="201" y="27"/>
                  </a:cubicBezTo>
                  <a:cubicBezTo>
                    <a:pt x="198" y="28"/>
                    <a:pt x="196" y="31"/>
                    <a:pt x="195" y="33"/>
                  </a:cubicBezTo>
                  <a:cubicBezTo>
                    <a:pt x="184" y="53"/>
                    <a:pt x="175" y="74"/>
                    <a:pt x="168" y="96"/>
                  </a:cubicBezTo>
                  <a:cubicBezTo>
                    <a:pt x="172" y="64"/>
                    <a:pt x="180" y="32"/>
                    <a:pt x="193" y="3"/>
                  </a:cubicBezTo>
                  <a:cubicBezTo>
                    <a:pt x="193" y="2"/>
                    <a:pt x="193" y="1"/>
                    <a:pt x="192" y="0"/>
                  </a:cubicBezTo>
                  <a:cubicBezTo>
                    <a:pt x="191" y="0"/>
                    <a:pt x="190" y="0"/>
                    <a:pt x="189" y="1"/>
                  </a:cubicBezTo>
                  <a:cubicBezTo>
                    <a:pt x="174" y="38"/>
                    <a:pt x="164" y="77"/>
                    <a:pt x="161" y="118"/>
                  </a:cubicBezTo>
                  <a:cubicBezTo>
                    <a:pt x="161" y="121"/>
                    <a:pt x="161" y="124"/>
                    <a:pt x="161" y="127"/>
                  </a:cubicBezTo>
                  <a:cubicBezTo>
                    <a:pt x="160" y="128"/>
                    <a:pt x="160" y="129"/>
                    <a:pt x="160" y="130"/>
                  </a:cubicBezTo>
                  <a:cubicBezTo>
                    <a:pt x="160" y="132"/>
                    <a:pt x="160" y="135"/>
                    <a:pt x="160" y="137"/>
                  </a:cubicBezTo>
                  <a:cubicBezTo>
                    <a:pt x="160" y="138"/>
                    <a:pt x="160" y="139"/>
                    <a:pt x="160" y="140"/>
                  </a:cubicBezTo>
                  <a:cubicBezTo>
                    <a:pt x="160" y="142"/>
                    <a:pt x="160" y="144"/>
                    <a:pt x="160" y="146"/>
                  </a:cubicBezTo>
                  <a:cubicBezTo>
                    <a:pt x="160" y="147"/>
                    <a:pt x="160" y="148"/>
                    <a:pt x="160" y="150"/>
                  </a:cubicBezTo>
                  <a:cubicBezTo>
                    <a:pt x="160" y="151"/>
                    <a:pt x="160" y="153"/>
                    <a:pt x="160" y="154"/>
                  </a:cubicBezTo>
                  <a:cubicBezTo>
                    <a:pt x="158" y="155"/>
                    <a:pt x="158" y="155"/>
                    <a:pt x="158" y="155"/>
                  </a:cubicBezTo>
                  <a:cubicBezTo>
                    <a:pt x="158" y="154"/>
                    <a:pt x="158" y="154"/>
                    <a:pt x="158" y="154"/>
                  </a:cubicBezTo>
                  <a:cubicBezTo>
                    <a:pt x="154" y="118"/>
                    <a:pt x="155" y="82"/>
                    <a:pt x="163" y="47"/>
                  </a:cubicBezTo>
                  <a:cubicBezTo>
                    <a:pt x="163" y="46"/>
                    <a:pt x="162" y="45"/>
                    <a:pt x="161" y="45"/>
                  </a:cubicBezTo>
                  <a:cubicBezTo>
                    <a:pt x="160" y="44"/>
                    <a:pt x="159" y="45"/>
                    <a:pt x="159" y="46"/>
                  </a:cubicBezTo>
                  <a:cubicBezTo>
                    <a:pt x="153" y="73"/>
                    <a:pt x="151" y="100"/>
                    <a:pt x="152" y="127"/>
                  </a:cubicBezTo>
                  <a:cubicBezTo>
                    <a:pt x="151" y="122"/>
                    <a:pt x="149" y="118"/>
                    <a:pt x="148" y="113"/>
                  </a:cubicBezTo>
                  <a:cubicBezTo>
                    <a:pt x="148" y="113"/>
                    <a:pt x="148" y="113"/>
                    <a:pt x="148" y="112"/>
                  </a:cubicBezTo>
                  <a:cubicBezTo>
                    <a:pt x="148" y="112"/>
                    <a:pt x="148" y="112"/>
                    <a:pt x="148" y="111"/>
                  </a:cubicBezTo>
                  <a:cubicBezTo>
                    <a:pt x="148" y="103"/>
                    <a:pt x="148" y="94"/>
                    <a:pt x="148" y="85"/>
                  </a:cubicBezTo>
                  <a:cubicBezTo>
                    <a:pt x="148" y="77"/>
                    <a:pt x="148" y="68"/>
                    <a:pt x="148" y="60"/>
                  </a:cubicBezTo>
                  <a:cubicBezTo>
                    <a:pt x="148" y="60"/>
                    <a:pt x="148" y="60"/>
                    <a:pt x="148" y="60"/>
                  </a:cubicBezTo>
                  <a:cubicBezTo>
                    <a:pt x="148" y="60"/>
                    <a:pt x="148" y="60"/>
                    <a:pt x="148" y="60"/>
                  </a:cubicBezTo>
                  <a:cubicBezTo>
                    <a:pt x="149" y="44"/>
                    <a:pt x="149" y="29"/>
                    <a:pt x="150" y="14"/>
                  </a:cubicBezTo>
                  <a:cubicBezTo>
                    <a:pt x="151" y="11"/>
                    <a:pt x="151" y="8"/>
                    <a:pt x="152" y="7"/>
                  </a:cubicBezTo>
                  <a:cubicBezTo>
                    <a:pt x="154" y="5"/>
                    <a:pt x="157" y="4"/>
                    <a:pt x="160" y="4"/>
                  </a:cubicBezTo>
                  <a:cubicBezTo>
                    <a:pt x="161" y="4"/>
                    <a:pt x="162" y="3"/>
                    <a:pt x="162" y="2"/>
                  </a:cubicBezTo>
                  <a:cubicBezTo>
                    <a:pt x="161" y="1"/>
                    <a:pt x="160" y="0"/>
                    <a:pt x="159" y="0"/>
                  </a:cubicBezTo>
                  <a:cubicBezTo>
                    <a:pt x="156" y="1"/>
                    <a:pt x="152" y="1"/>
                    <a:pt x="149" y="4"/>
                  </a:cubicBezTo>
                  <a:cubicBezTo>
                    <a:pt x="147" y="7"/>
                    <a:pt x="147" y="10"/>
                    <a:pt x="146" y="14"/>
                  </a:cubicBezTo>
                  <a:cubicBezTo>
                    <a:pt x="146" y="24"/>
                    <a:pt x="145" y="35"/>
                    <a:pt x="145" y="46"/>
                  </a:cubicBezTo>
                  <a:cubicBezTo>
                    <a:pt x="141" y="33"/>
                    <a:pt x="137" y="21"/>
                    <a:pt x="131" y="9"/>
                  </a:cubicBezTo>
                  <a:cubicBezTo>
                    <a:pt x="130" y="8"/>
                    <a:pt x="129" y="8"/>
                    <a:pt x="128" y="8"/>
                  </a:cubicBezTo>
                  <a:cubicBezTo>
                    <a:pt x="127" y="9"/>
                    <a:pt x="127" y="10"/>
                    <a:pt x="127" y="11"/>
                  </a:cubicBezTo>
                  <a:cubicBezTo>
                    <a:pt x="135" y="27"/>
                    <a:pt x="141" y="43"/>
                    <a:pt x="144" y="60"/>
                  </a:cubicBezTo>
                  <a:cubicBezTo>
                    <a:pt x="144" y="68"/>
                    <a:pt x="144" y="75"/>
                    <a:pt x="144" y="83"/>
                  </a:cubicBezTo>
                  <a:cubicBezTo>
                    <a:pt x="144" y="85"/>
                    <a:pt x="144" y="87"/>
                    <a:pt x="144" y="89"/>
                  </a:cubicBezTo>
                  <a:cubicBezTo>
                    <a:pt x="144" y="93"/>
                    <a:pt x="144" y="96"/>
                    <a:pt x="144" y="99"/>
                  </a:cubicBezTo>
                  <a:cubicBezTo>
                    <a:pt x="144" y="99"/>
                    <a:pt x="144" y="99"/>
                    <a:pt x="144" y="99"/>
                  </a:cubicBezTo>
                  <a:cubicBezTo>
                    <a:pt x="142" y="93"/>
                    <a:pt x="140" y="87"/>
                    <a:pt x="138" y="81"/>
                  </a:cubicBezTo>
                  <a:cubicBezTo>
                    <a:pt x="138" y="80"/>
                    <a:pt x="137" y="79"/>
                    <a:pt x="137" y="78"/>
                  </a:cubicBezTo>
                  <a:cubicBezTo>
                    <a:pt x="135" y="72"/>
                    <a:pt x="133" y="67"/>
                    <a:pt x="131" y="61"/>
                  </a:cubicBezTo>
                  <a:cubicBezTo>
                    <a:pt x="130" y="60"/>
                    <a:pt x="130" y="59"/>
                    <a:pt x="130" y="58"/>
                  </a:cubicBezTo>
                  <a:cubicBezTo>
                    <a:pt x="127" y="52"/>
                    <a:pt x="125" y="46"/>
                    <a:pt x="123" y="41"/>
                  </a:cubicBezTo>
                  <a:cubicBezTo>
                    <a:pt x="122" y="40"/>
                    <a:pt x="122" y="39"/>
                    <a:pt x="121" y="38"/>
                  </a:cubicBezTo>
                  <a:cubicBezTo>
                    <a:pt x="119" y="32"/>
                    <a:pt x="116" y="27"/>
                    <a:pt x="113" y="21"/>
                  </a:cubicBezTo>
                  <a:cubicBezTo>
                    <a:pt x="113" y="20"/>
                    <a:pt x="112" y="19"/>
                    <a:pt x="112" y="17"/>
                  </a:cubicBezTo>
                  <a:cubicBezTo>
                    <a:pt x="112" y="17"/>
                    <a:pt x="112" y="17"/>
                    <a:pt x="112" y="17"/>
                  </a:cubicBezTo>
                  <a:cubicBezTo>
                    <a:pt x="112" y="17"/>
                    <a:pt x="112" y="17"/>
                    <a:pt x="112" y="17"/>
                  </a:cubicBezTo>
                  <a:cubicBezTo>
                    <a:pt x="112" y="17"/>
                    <a:pt x="112" y="17"/>
                    <a:pt x="112" y="17"/>
                  </a:cubicBezTo>
                  <a:cubicBezTo>
                    <a:pt x="110" y="14"/>
                    <a:pt x="108" y="12"/>
                    <a:pt x="105" y="11"/>
                  </a:cubicBezTo>
                  <a:cubicBezTo>
                    <a:pt x="100" y="8"/>
                    <a:pt x="95" y="10"/>
                    <a:pt x="90" y="11"/>
                  </a:cubicBezTo>
                  <a:cubicBezTo>
                    <a:pt x="89" y="12"/>
                    <a:pt x="88" y="13"/>
                    <a:pt x="89" y="14"/>
                  </a:cubicBezTo>
                  <a:cubicBezTo>
                    <a:pt x="89" y="15"/>
                    <a:pt x="90" y="16"/>
                    <a:pt x="91" y="15"/>
                  </a:cubicBezTo>
                  <a:cubicBezTo>
                    <a:pt x="96" y="14"/>
                    <a:pt x="100" y="13"/>
                    <a:pt x="103" y="14"/>
                  </a:cubicBezTo>
                  <a:cubicBezTo>
                    <a:pt x="105" y="15"/>
                    <a:pt x="107" y="17"/>
                    <a:pt x="108" y="20"/>
                  </a:cubicBezTo>
                  <a:cubicBezTo>
                    <a:pt x="109" y="20"/>
                    <a:pt x="109" y="22"/>
                    <a:pt x="110" y="23"/>
                  </a:cubicBezTo>
                  <a:cubicBezTo>
                    <a:pt x="113" y="30"/>
                    <a:pt x="117" y="37"/>
                    <a:pt x="120" y="44"/>
                  </a:cubicBezTo>
                  <a:cubicBezTo>
                    <a:pt x="129" y="66"/>
                    <a:pt x="137" y="89"/>
                    <a:pt x="144" y="112"/>
                  </a:cubicBezTo>
                  <a:cubicBezTo>
                    <a:pt x="144" y="112"/>
                    <a:pt x="144" y="112"/>
                    <a:pt x="144" y="112"/>
                  </a:cubicBezTo>
                  <a:cubicBezTo>
                    <a:pt x="146" y="119"/>
                    <a:pt x="147" y="126"/>
                    <a:pt x="149" y="132"/>
                  </a:cubicBezTo>
                  <a:cubicBezTo>
                    <a:pt x="149" y="133"/>
                    <a:pt x="149" y="133"/>
                    <a:pt x="149" y="134"/>
                  </a:cubicBezTo>
                  <a:cubicBezTo>
                    <a:pt x="151" y="140"/>
                    <a:pt x="152" y="147"/>
                    <a:pt x="154" y="154"/>
                  </a:cubicBezTo>
                  <a:cubicBezTo>
                    <a:pt x="154" y="154"/>
                    <a:pt x="154" y="154"/>
                    <a:pt x="154" y="155"/>
                  </a:cubicBezTo>
                  <a:cubicBezTo>
                    <a:pt x="154" y="155"/>
                    <a:pt x="154" y="155"/>
                    <a:pt x="154" y="155"/>
                  </a:cubicBezTo>
                  <a:cubicBezTo>
                    <a:pt x="151" y="155"/>
                    <a:pt x="151" y="155"/>
                    <a:pt x="151" y="155"/>
                  </a:cubicBezTo>
                  <a:cubicBezTo>
                    <a:pt x="141" y="122"/>
                    <a:pt x="129" y="90"/>
                    <a:pt x="113" y="59"/>
                  </a:cubicBezTo>
                  <a:cubicBezTo>
                    <a:pt x="113" y="58"/>
                    <a:pt x="112" y="58"/>
                    <a:pt x="111" y="58"/>
                  </a:cubicBezTo>
                  <a:cubicBezTo>
                    <a:pt x="110" y="59"/>
                    <a:pt x="109" y="60"/>
                    <a:pt x="110" y="61"/>
                  </a:cubicBezTo>
                  <a:cubicBezTo>
                    <a:pt x="125" y="91"/>
                    <a:pt x="137" y="123"/>
                    <a:pt x="147" y="156"/>
                  </a:cubicBezTo>
                  <a:cubicBezTo>
                    <a:pt x="145" y="156"/>
                    <a:pt x="145" y="156"/>
                    <a:pt x="145" y="156"/>
                  </a:cubicBezTo>
                  <a:cubicBezTo>
                    <a:pt x="145" y="153"/>
                    <a:pt x="144" y="150"/>
                    <a:pt x="143" y="148"/>
                  </a:cubicBezTo>
                  <a:cubicBezTo>
                    <a:pt x="142" y="146"/>
                    <a:pt x="141" y="143"/>
                    <a:pt x="140" y="141"/>
                  </a:cubicBezTo>
                  <a:cubicBezTo>
                    <a:pt x="139" y="137"/>
                    <a:pt x="138" y="134"/>
                    <a:pt x="136" y="130"/>
                  </a:cubicBezTo>
                  <a:cubicBezTo>
                    <a:pt x="136" y="129"/>
                    <a:pt x="135" y="127"/>
                    <a:pt x="135" y="126"/>
                  </a:cubicBezTo>
                  <a:cubicBezTo>
                    <a:pt x="131" y="116"/>
                    <a:pt x="126" y="106"/>
                    <a:pt x="122" y="96"/>
                  </a:cubicBezTo>
                  <a:cubicBezTo>
                    <a:pt x="108" y="69"/>
                    <a:pt x="92" y="42"/>
                    <a:pt x="73" y="18"/>
                  </a:cubicBezTo>
                  <a:cubicBezTo>
                    <a:pt x="72" y="17"/>
                    <a:pt x="71" y="17"/>
                    <a:pt x="70" y="18"/>
                  </a:cubicBezTo>
                  <a:cubicBezTo>
                    <a:pt x="69" y="19"/>
                    <a:pt x="69" y="20"/>
                    <a:pt x="70" y="21"/>
                  </a:cubicBezTo>
                  <a:cubicBezTo>
                    <a:pt x="84" y="39"/>
                    <a:pt x="96" y="58"/>
                    <a:pt x="107" y="78"/>
                  </a:cubicBezTo>
                  <a:cubicBezTo>
                    <a:pt x="101" y="70"/>
                    <a:pt x="94" y="62"/>
                    <a:pt x="87" y="54"/>
                  </a:cubicBezTo>
                  <a:cubicBezTo>
                    <a:pt x="81" y="48"/>
                    <a:pt x="74" y="42"/>
                    <a:pt x="67" y="35"/>
                  </a:cubicBezTo>
                  <a:cubicBezTo>
                    <a:pt x="62" y="30"/>
                    <a:pt x="57" y="26"/>
                    <a:pt x="51" y="28"/>
                  </a:cubicBezTo>
                  <a:cubicBezTo>
                    <a:pt x="49" y="28"/>
                    <a:pt x="49" y="29"/>
                    <a:pt x="49" y="30"/>
                  </a:cubicBezTo>
                  <a:cubicBezTo>
                    <a:pt x="49" y="31"/>
                    <a:pt x="50" y="32"/>
                    <a:pt x="52" y="31"/>
                  </a:cubicBezTo>
                  <a:cubicBezTo>
                    <a:pt x="56" y="30"/>
                    <a:pt x="60" y="34"/>
                    <a:pt x="64" y="38"/>
                  </a:cubicBezTo>
                  <a:cubicBezTo>
                    <a:pt x="71" y="44"/>
                    <a:pt x="78" y="51"/>
                    <a:pt x="84" y="57"/>
                  </a:cubicBezTo>
                  <a:cubicBezTo>
                    <a:pt x="96" y="70"/>
                    <a:pt x="108" y="84"/>
                    <a:pt x="118" y="98"/>
                  </a:cubicBezTo>
                  <a:cubicBezTo>
                    <a:pt x="120" y="103"/>
                    <a:pt x="122" y="107"/>
                    <a:pt x="124" y="112"/>
                  </a:cubicBezTo>
                  <a:cubicBezTo>
                    <a:pt x="125" y="113"/>
                    <a:pt x="126" y="115"/>
                    <a:pt x="126" y="116"/>
                  </a:cubicBezTo>
                  <a:cubicBezTo>
                    <a:pt x="128" y="119"/>
                    <a:pt x="129" y="123"/>
                    <a:pt x="130" y="126"/>
                  </a:cubicBezTo>
                  <a:cubicBezTo>
                    <a:pt x="131" y="127"/>
                    <a:pt x="132" y="129"/>
                    <a:pt x="132" y="131"/>
                  </a:cubicBezTo>
                  <a:cubicBezTo>
                    <a:pt x="134" y="134"/>
                    <a:pt x="135" y="137"/>
                    <a:pt x="136" y="140"/>
                  </a:cubicBezTo>
                  <a:cubicBezTo>
                    <a:pt x="136" y="142"/>
                    <a:pt x="137" y="144"/>
                    <a:pt x="138" y="145"/>
                  </a:cubicBezTo>
                  <a:cubicBezTo>
                    <a:pt x="138" y="147"/>
                    <a:pt x="138" y="148"/>
                    <a:pt x="139" y="149"/>
                  </a:cubicBezTo>
                  <a:cubicBezTo>
                    <a:pt x="139" y="148"/>
                    <a:pt x="139" y="148"/>
                    <a:pt x="139" y="148"/>
                  </a:cubicBezTo>
                  <a:cubicBezTo>
                    <a:pt x="138" y="147"/>
                    <a:pt x="137" y="146"/>
                    <a:pt x="137" y="145"/>
                  </a:cubicBezTo>
                  <a:cubicBezTo>
                    <a:pt x="135" y="143"/>
                    <a:pt x="134" y="142"/>
                    <a:pt x="133" y="140"/>
                  </a:cubicBezTo>
                  <a:cubicBezTo>
                    <a:pt x="132" y="139"/>
                    <a:pt x="131" y="137"/>
                    <a:pt x="131" y="136"/>
                  </a:cubicBezTo>
                  <a:cubicBezTo>
                    <a:pt x="129" y="135"/>
                    <a:pt x="128" y="133"/>
                    <a:pt x="127" y="131"/>
                  </a:cubicBezTo>
                  <a:cubicBezTo>
                    <a:pt x="126" y="130"/>
                    <a:pt x="125" y="129"/>
                    <a:pt x="124" y="128"/>
                  </a:cubicBezTo>
                  <a:cubicBezTo>
                    <a:pt x="123" y="126"/>
                    <a:pt x="122" y="125"/>
                    <a:pt x="120" y="123"/>
                  </a:cubicBezTo>
                  <a:cubicBezTo>
                    <a:pt x="119" y="122"/>
                    <a:pt x="119" y="121"/>
                    <a:pt x="118" y="120"/>
                  </a:cubicBezTo>
                  <a:cubicBezTo>
                    <a:pt x="116" y="118"/>
                    <a:pt x="115" y="117"/>
                    <a:pt x="114" y="115"/>
                  </a:cubicBezTo>
                  <a:cubicBezTo>
                    <a:pt x="113" y="114"/>
                    <a:pt x="112" y="113"/>
                    <a:pt x="111" y="112"/>
                  </a:cubicBezTo>
                  <a:cubicBezTo>
                    <a:pt x="109" y="111"/>
                    <a:pt x="108" y="109"/>
                    <a:pt x="107" y="107"/>
                  </a:cubicBezTo>
                  <a:cubicBezTo>
                    <a:pt x="106" y="106"/>
                    <a:pt x="105" y="105"/>
                    <a:pt x="104" y="104"/>
                  </a:cubicBezTo>
                  <a:cubicBezTo>
                    <a:pt x="102" y="103"/>
                    <a:pt x="101" y="102"/>
                    <a:pt x="100" y="101"/>
                  </a:cubicBezTo>
                  <a:cubicBezTo>
                    <a:pt x="99" y="99"/>
                    <a:pt x="97" y="98"/>
                    <a:pt x="96" y="97"/>
                  </a:cubicBezTo>
                  <a:cubicBezTo>
                    <a:pt x="96" y="97"/>
                    <a:pt x="96" y="97"/>
                    <a:pt x="96" y="97"/>
                  </a:cubicBezTo>
                  <a:cubicBezTo>
                    <a:pt x="93" y="94"/>
                    <a:pt x="91" y="92"/>
                    <a:pt x="89" y="90"/>
                  </a:cubicBezTo>
                  <a:cubicBezTo>
                    <a:pt x="80" y="78"/>
                    <a:pt x="69" y="67"/>
                    <a:pt x="58" y="57"/>
                  </a:cubicBezTo>
                  <a:cubicBezTo>
                    <a:pt x="57" y="57"/>
                    <a:pt x="56" y="57"/>
                    <a:pt x="55" y="58"/>
                  </a:cubicBezTo>
                  <a:cubicBezTo>
                    <a:pt x="54" y="58"/>
                    <a:pt x="54" y="60"/>
                    <a:pt x="55" y="60"/>
                  </a:cubicBezTo>
                  <a:cubicBezTo>
                    <a:pt x="61" y="65"/>
                    <a:pt x="66" y="71"/>
                    <a:pt x="72" y="76"/>
                  </a:cubicBezTo>
                  <a:cubicBezTo>
                    <a:pt x="62" y="69"/>
                    <a:pt x="52" y="63"/>
                    <a:pt x="42" y="57"/>
                  </a:cubicBezTo>
                  <a:cubicBezTo>
                    <a:pt x="41" y="56"/>
                    <a:pt x="40" y="57"/>
                    <a:pt x="39" y="58"/>
                  </a:cubicBezTo>
                  <a:cubicBezTo>
                    <a:pt x="39" y="59"/>
                    <a:pt x="39" y="60"/>
                    <a:pt x="40" y="60"/>
                  </a:cubicBezTo>
                  <a:cubicBezTo>
                    <a:pt x="56" y="69"/>
                    <a:pt x="72" y="81"/>
                    <a:pt x="86" y="93"/>
                  </a:cubicBezTo>
                  <a:cubicBezTo>
                    <a:pt x="89" y="95"/>
                    <a:pt x="91" y="98"/>
                    <a:pt x="94" y="100"/>
                  </a:cubicBezTo>
                  <a:cubicBezTo>
                    <a:pt x="95" y="101"/>
                    <a:pt x="95" y="102"/>
                    <a:pt x="96" y="103"/>
                  </a:cubicBezTo>
                  <a:cubicBezTo>
                    <a:pt x="98" y="104"/>
                    <a:pt x="100" y="106"/>
                    <a:pt x="101" y="108"/>
                  </a:cubicBezTo>
                  <a:cubicBezTo>
                    <a:pt x="102" y="109"/>
                    <a:pt x="103" y="110"/>
                    <a:pt x="104" y="111"/>
                  </a:cubicBezTo>
                  <a:cubicBezTo>
                    <a:pt x="106" y="112"/>
                    <a:pt x="107" y="114"/>
                    <a:pt x="109" y="115"/>
                  </a:cubicBezTo>
                  <a:cubicBezTo>
                    <a:pt x="110" y="117"/>
                    <a:pt x="110" y="118"/>
                    <a:pt x="111" y="119"/>
                  </a:cubicBezTo>
                  <a:cubicBezTo>
                    <a:pt x="113" y="120"/>
                    <a:pt x="114" y="122"/>
                    <a:pt x="115" y="123"/>
                  </a:cubicBezTo>
                  <a:cubicBezTo>
                    <a:pt x="116" y="125"/>
                    <a:pt x="117" y="126"/>
                    <a:pt x="118" y="127"/>
                  </a:cubicBezTo>
                  <a:cubicBezTo>
                    <a:pt x="120" y="129"/>
                    <a:pt x="121" y="130"/>
                    <a:pt x="122" y="132"/>
                  </a:cubicBezTo>
                  <a:cubicBezTo>
                    <a:pt x="123" y="133"/>
                    <a:pt x="124" y="134"/>
                    <a:pt x="125" y="135"/>
                  </a:cubicBezTo>
                  <a:cubicBezTo>
                    <a:pt x="126" y="137"/>
                    <a:pt x="127" y="138"/>
                    <a:pt x="128" y="140"/>
                  </a:cubicBezTo>
                  <a:cubicBezTo>
                    <a:pt x="129" y="141"/>
                    <a:pt x="130" y="143"/>
                    <a:pt x="131" y="144"/>
                  </a:cubicBezTo>
                  <a:cubicBezTo>
                    <a:pt x="132" y="146"/>
                    <a:pt x="133" y="147"/>
                    <a:pt x="134" y="149"/>
                  </a:cubicBezTo>
                  <a:cubicBezTo>
                    <a:pt x="135" y="150"/>
                    <a:pt x="136" y="151"/>
                    <a:pt x="137" y="153"/>
                  </a:cubicBezTo>
                  <a:cubicBezTo>
                    <a:pt x="137" y="154"/>
                    <a:pt x="138" y="155"/>
                    <a:pt x="139" y="156"/>
                  </a:cubicBezTo>
                  <a:cubicBezTo>
                    <a:pt x="135" y="157"/>
                    <a:pt x="135" y="157"/>
                    <a:pt x="135" y="157"/>
                  </a:cubicBezTo>
                  <a:cubicBezTo>
                    <a:pt x="119" y="122"/>
                    <a:pt x="88" y="95"/>
                    <a:pt x="52" y="83"/>
                  </a:cubicBezTo>
                  <a:cubicBezTo>
                    <a:pt x="51" y="83"/>
                    <a:pt x="50" y="84"/>
                    <a:pt x="50" y="85"/>
                  </a:cubicBezTo>
                  <a:cubicBezTo>
                    <a:pt x="49" y="86"/>
                    <a:pt x="50" y="87"/>
                    <a:pt x="51" y="87"/>
                  </a:cubicBezTo>
                  <a:cubicBezTo>
                    <a:pt x="83" y="97"/>
                    <a:pt x="110" y="120"/>
                    <a:pt x="126" y="149"/>
                  </a:cubicBezTo>
                  <a:cubicBezTo>
                    <a:pt x="126" y="148"/>
                    <a:pt x="125" y="147"/>
                    <a:pt x="124" y="146"/>
                  </a:cubicBezTo>
                  <a:cubicBezTo>
                    <a:pt x="116" y="137"/>
                    <a:pt x="108" y="129"/>
                    <a:pt x="98" y="122"/>
                  </a:cubicBezTo>
                  <a:cubicBezTo>
                    <a:pt x="82" y="110"/>
                    <a:pt x="64" y="101"/>
                    <a:pt x="45" y="96"/>
                  </a:cubicBezTo>
                  <a:cubicBezTo>
                    <a:pt x="45" y="96"/>
                    <a:pt x="45" y="96"/>
                    <a:pt x="45" y="96"/>
                  </a:cubicBezTo>
                  <a:cubicBezTo>
                    <a:pt x="31" y="92"/>
                    <a:pt x="16" y="90"/>
                    <a:pt x="2" y="90"/>
                  </a:cubicBezTo>
                  <a:cubicBezTo>
                    <a:pt x="1" y="90"/>
                    <a:pt x="0" y="91"/>
                    <a:pt x="0" y="92"/>
                  </a:cubicBezTo>
                  <a:cubicBezTo>
                    <a:pt x="0" y="93"/>
                    <a:pt x="1" y="94"/>
                    <a:pt x="2" y="94"/>
                  </a:cubicBezTo>
                  <a:cubicBezTo>
                    <a:pt x="16" y="94"/>
                    <a:pt x="30" y="96"/>
                    <a:pt x="44" y="100"/>
                  </a:cubicBezTo>
                  <a:cubicBezTo>
                    <a:pt x="47" y="101"/>
                    <a:pt x="50" y="102"/>
                    <a:pt x="54" y="103"/>
                  </a:cubicBezTo>
                  <a:cubicBezTo>
                    <a:pt x="55" y="103"/>
                    <a:pt x="56" y="104"/>
                    <a:pt x="57" y="104"/>
                  </a:cubicBezTo>
                  <a:cubicBezTo>
                    <a:pt x="59" y="105"/>
                    <a:pt x="62" y="106"/>
                    <a:pt x="64" y="107"/>
                  </a:cubicBezTo>
                  <a:cubicBezTo>
                    <a:pt x="65" y="108"/>
                    <a:pt x="66" y="108"/>
                    <a:pt x="68" y="109"/>
                  </a:cubicBezTo>
                  <a:cubicBezTo>
                    <a:pt x="70" y="110"/>
                    <a:pt x="72" y="111"/>
                    <a:pt x="74" y="112"/>
                  </a:cubicBezTo>
                  <a:cubicBezTo>
                    <a:pt x="75" y="112"/>
                    <a:pt x="76" y="113"/>
                    <a:pt x="78" y="114"/>
                  </a:cubicBezTo>
                  <a:cubicBezTo>
                    <a:pt x="80" y="115"/>
                    <a:pt x="82" y="116"/>
                    <a:pt x="84" y="117"/>
                  </a:cubicBezTo>
                  <a:cubicBezTo>
                    <a:pt x="85" y="118"/>
                    <a:pt x="86" y="119"/>
                    <a:pt x="87" y="119"/>
                  </a:cubicBezTo>
                  <a:cubicBezTo>
                    <a:pt x="89" y="121"/>
                    <a:pt x="92" y="122"/>
                    <a:pt x="94" y="124"/>
                  </a:cubicBezTo>
                  <a:cubicBezTo>
                    <a:pt x="94" y="124"/>
                    <a:pt x="95" y="125"/>
                    <a:pt x="96" y="125"/>
                  </a:cubicBezTo>
                  <a:cubicBezTo>
                    <a:pt x="99" y="128"/>
                    <a:pt x="102" y="130"/>
                    <a:pt x="104" y="132"/>
                  </a:cubicBezTo>
                  <a:cubicBezTo>
                    <a:pt x="105" y="133"/>
                    <a:pt x="106" y="133"/>
                    <a:pt x="106" y="134"/>
                  </a:cubicBezTo>
                  <a:cubicBezTo>
                    <a:pt x="108" y="135"/>
                    <a:pt x="110" y="137"/>
                    <a:pt x="111" y="138"/>
                  </a:cubicBezTo>
                  <a:cubicBezTo>
                    <a:pt x="88" y="126"/>
                    <a:pt x="62" y="121"/>
                    <a:pt x="37" y="122"/>
                  </a:cubicBezTo>
                  <a:cubicBezTo>
                    <a:pt x="35" y="122"/>
                    <a:pt x="35" y="123"/>
                    <a:pt x="35" y="124"/>
                  </a:cubicBezTo>
                  <a:cubicBezTo>
                    <a:pt x="35" y="126"/>
                    <a:pt x="36" y="126"/>
                    <a:pt x="37" y="126"/>
                  </a:cubicBezTo>
                  <a:cubicBezTo>
                    <a:pt x="66" y="125"/>
                    <a:pt x="96" y="133"/>
                    <a:pt x="121" y="149"/>
                  </a:cubicBezTo>
                  <a:cubicBezTo>
                    <a:pt x="125" y="152"/>
                    <a:pt x="128" y="156"/>
                    <a:pt x="130" y="160"/>
                  </a:cubicBezTo>
                  <a:cubicBezTo>
                    <a:pt x="131" y="160"/>
                    <a:pt x="131" y="161"/>
                    <a:pt x="132" y="161"/>
                  </a:cubicBezTo>
                  <a:cubicBezTo>
                    <a:pt x="132" y="161"/>
                    <a:pt x="132" y="161"/>
                    <a:pt x="132" y="161"/>
                  </a:cubicBezTo>
                  <a:cubicBezTo>
                    <a:pt x="134" y="161"/>
                    <a:pt x="134" y="161"/>
                    <a:pt x="134" y="161"/>
                  </a:cubicBezTo>
                  <a:cubicBezTo>
                    <a:pt x="134" y="161"/>
                    <a:pt x="134" y="161"/>
                    <a:pt x="134" y="161"/>
                  </a:cubicBezTo>
                  <a:cubicBezTo>
                    <a:pt x="134" y="161"/>
                    <a:pt x="134" y="161"/>
                    <a:pt x="134" y="161"/>
                  </a:cubicBezTo>
                  <a:cubicBezTo>
                    <a:pt x="142" y="160"/>
                    <a:pt x="142" y="160"/>
                    <a:pt x="142" y="160"/>
                  </a:cubicBezTo>
                  <a:cubicBezTo>
                    <a:pt x="144" y="160"/>
                    <a:pt x="144" y="160"/>
                    <a:pt x="144" y="160"/>
                  </a:cubicBezTo>
                  <a:cubicBezTo>
                    <a:pt x="157" y="159"/>
                    <a:pt x="157" y="159"/>
                    <a:pt x="157" y="159"/>
                  </a:cubicBezTo>
                  <a:cubicBezTo>
                    <a:pt x="162" y="158"/>
                    <a:pt x="162" y="158"/>
                    <a:pt x="162" y="158"/>
                  </a:cubicBezTo>
                  <a:cubicBezTo>
                    <a:pt x="167" y="158"/>
                    <a:pt x="167" y="158"/>
                    <a:pt x="167" y="158"/>
                  </a:cubicBezTo>
                  <a:cubicBezTo>
                    <a:pt x="168" y="158"/>
                    <a:pt x="168" y="158"/>
                    <a:pt x="169" y="158"/>
                  </a:cubicBezTo>
                  <a:cubicBezTo>
                    <a:pt x="169" y="158"/>
                    <a:pt x="169" y="158"/>
                    <a:pt x="169" y="158"/>
                  </a:cubicBezTo>
                  <a:cubicBezTo>
                    <a:pt x="169" y="158"/>
                    <a:pt x="169" y="158"/>
                    <a:pt x="169" y="158"/>
                  </a:cubicBezTo>
                  <a:cubicBezTo>
                    <a:pt x="170" y="158"/>
                    <a:pt x="171" y="158"/>
                    <a:pt x="171" y="157"/>
                  </a:cubicBezTo>
                  <a:cubicBezTo>
                    <a:pt x="172" y="154"/>
                    <a:pt x="172" y="152"/>
                    <a:pt x="173" y="149"/>
                  </a:cubicBezTo>
                  <a:cubicBezTo>
                    <a:pt x="188" y="117"/>
                    <a:pt x="213" y="90"/>
                    <a:pt x="244" y="73"/>
                  </a:cubicBezTo>
                  <a:cubicBezTo>
                    <a:pt x="245" y="73"/>
                    <a:pt x="245" y="72"/>
                    <a:pt x="245" y="7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38"/>
            <p:cNvSpPr/>
            <p:nvPr/>
          </p:nvSpPr>
          <p:spPr>
            <a:xfrm>
              <a:off x="6802148" y="3657206"/>
              <a:ext cx="906753" cy="834318"/>
            </a:xfrm>
            <a:custGeom>
              <a:avLst/>
              <a:gdLst/>
              <a:ahLst/>
              <a:cxnLst/>
              <a:rect l="l" t="t" r="r" b="b"/>
              <a:pathLst>
                <a:path w="295" h="271" extrusionOk="0">
                  <a:moveTo>
                    <a:pt x="282" y="122"/>
                  </a:moveTo>
                  <a:cubicBezTo>
                    <a:pt x="278" y="128"/>
                    <a:pt x="226" y="151"/>
                    <a:pt x="217" y="157"/>
                  </a:cubicBezTo>
                  <a:cubicBezTo>
                    <a:pt x="208" y="162"/>
                    <a:pt x="162" y="194"/>
                    <a:pt x="149" y="203"/>
                  </a:cubicBezTo>
                  <a:cubicBezTo>
                    <a:pt x="136" y="212"/>
                    <a:pt x="120" y="216"/>
                    <a:pt x="120" y="216"/>
                  </a:cubicBezTo>
                  <a:cubicBezTo>
                    <a:pt x="120" y="216"/>
                    <a:pt x="119" y="222"/>
                    <a:pt x="113" y="224"/>
                  </a:cubicBezTo>
                  <a:cubicBezTo>
                    <a:pt x="113" y="224"/>
                    <a:pt x="109" y="232"/>
                    <a:pt x="103" y="235"/>
                  </a:cubicBezTo>
                  <a:cubicBezTo>
                    <a:pt x="97" y="237"/>
                    <a:pt x="79" y="262"/>
                    <a:pt x="74" y="271"/>
                  </a:cubicBezTo>
                  <a:cubicBezTo>
                    <a:pt x="73" y="270"/>
                    <a:pt x="73" y="270"/>
                    <a:pt x="73" y="270"/>
                  </a:cubicBezTo>
                  <a:cubicBezTo>
                    <a:pt x="73" y="270"/>
                    <a:pt x="57" y="265"/>
                    <a:pt x="28" y="236"/>
                  </a:cubicBezTo>
                  <a:cubicBezTo>
                    <a:pt x="0" y="207"/>
                    <a:pt x="1" y="185"/>
                    <a:pt x="1" y="184"/>
                  </a:cubicBezTo>
                  <a:cubicBezTo>
                    <a:pt x="1" y="184"/>
                    <a:pt x="1" y="183"/>
                    <a:pt x="1" y="182"/>
                  </a:cubicBezTo>
                  <a:cubicBezTo>
                    <a:pt x="12" y="175"/>
                    <a:pt x="55" y="147"/>
                    <a:pt x="59" y="143"/>
                  </a:cubicBezTo>
                  <a:cubicBezTo>
                    <a:pt x="63" y="139"/>
                    <a:pt x="68" y="131"/>
                    <a:pt x="75" y="130"/>
                  </a:cubicBezTo>
                  <a:cubicBezTo>
                    <a:pt x="75" y="130"/>
                    <a:pt x="98" y="87"/>
                    <a:pt x="106" y="69"/>
                  </a:cubicBezTo>
                  <a:cubicBezTo>
                    <a:pt x="107" y="69"/>
                    <a:pt x="107" y="68"/>
                    <a:pt x="107" y="68"/>
                  </a:cubicBezTo>
                  <a:cubicBezTo>
                    <a:pt x="115" y="51"/>
                    <a:pt x="127" y="8"/>
                    <a:pt x="133" y="7"/>
                  </a:cubicBezTo>
                  <a:cubicBezTo>
                    <a:pt x="140" y="7"/>
                    <a:pt x="151" y="15"/>
                    <a:pt x="150" y="26"/>
                  </a:cubicBezTo>
                  <a:cubicBezTo>
                    <a:pt x="150" y="30"/>
                    <a:pt x="148" y="40"/>
                    <a:pt x="145" y="50"/>
                  </a:cubicBezTo>
                  <a:cubicBezTo>
                    <a:pt x="143" y="62"/>
                    <a:pt x="140" y="74"/>
                    <a:pt x="140" y="74"/>
                  </a:cubicBezTo>
                  <a:cubicBezTo>
                    <a:pt x="140" y="74"/>
                    <a:pt x="214" y="12"/>
                    <a:pt x="224" y="6"/>
                  </a:cubicBezTo>
                  <a:cubicBezTo>
                    <a:pt x="234" y="0"/>
                    <a:pt x="240" y="5"/>
                    <a:pt x="246" y="8"/>
                  </a:cubicBezTo>
                  <a:cubicBezTo>
                    <a:pt x="251" y="11"/>
                    <a:pt x="230" y="32"/>
                    <a:pt x="208" y="52"/>
                  </a:cubicBezTo>
                  <a:cubicBezTo>
                    <a:pt x="208" y="52"/>
                    <a:pt x="254" y="21"/>
                    <a:pt x="264" y="21"/>
                  </a:cubicBezTo>
                  <a:cubicBezTo>
                    <a:pt x="275" y="22"/>
                    <a:pt x="278" y="25"/>
                    <a:pt x="279" y="31"/>
                  </a:cubicBezTo>
                  <a:cubicBezTo>
                    <a:pt x="280" y="37"/>
                    <a:pt x="196" y="107"/>
                    <a:pt x="196" y="107"/>
                  </a:cubicBezTo>
                  <a:cubicBezTo>
                    <a:pt x="196" y="107"/>
                    <a:pt x="277" y="50"/>
                    <a:pt x="285" y="52"/>
                  </a:cubicBezTo>
                  <a:cubicBezTo>
                    <a:pt x="294" y="54"/>
                    <a:pt x="295" y="58"/>
                    <a:pt x="295" y="62"/>
                  </a:cubicBezTo>
                  <a:cubicBezTo>
                    <a:pt x="295" y="67"/>
                    <a:pt x="218" y="128"/>
                    <a:pt x="218" y="128"/>
                  </a:cubicBezTo>
                  <a:cubicBezTo>
                    <a:pt x="218" y="128"/>
                    <a:pt x="282" y="96"/>
                    <a:pt x="286" y="103"/>
                  </a:cubicBezTo>
                  <a:cubicBezTo>
                    <a:pt x="291" y="111"/>
                    <a:pt x="287" y="117"/>
                    <a:pt x="282" y="12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4" name="Google Shape;1364;p38"/>
            <p:cNvSpPr/>
            <p:nvPr/>
          </p:nvSpPr>
          <p:spPr>
            <a:xfrm>
              <a:off x="6780157" y="4214711"/>
              <a:ext cx="252235" cy="294922"/>
            </a:xfrm>
            <a:custGeom>
              <a:avLst/>
              <a:gdLst/>
              <a:ahLst/>
              <a:cxnLst/>
              <a:rect l="l" t="t" r="r" b="b"/>
              <a:pathLst>
                <a:path w="82" h="96" extrusionOk="0">
                  <a:moveTo>
                    <a:pt x="82" y="93"/>
                  </a:moveTo>
                  <a:cubicBezTo>
                    <a:pt x="81" y="95"/>
                    <a:pt x="80" y="96"/>
                    <a:pt x="78" y="95"/>
                  </a:cubicBezTo>
                  <a:cubicBezTo>
                    <a:pt x="77" y="95"/>
                    <a:pt x="61" y="90"/>
                    <a:pt x="30" y="59"/>
                  </a:cubicBezTo>
                  <a:cubicBezTo>
                    <a:pt x="28" y="56"/>
                    <a:pt x="25" y="54"/>
                    <a:pt x="23" y="51"/>
                  </a:cubicBezTo>
                  <a:cubicBezTo>
                    <a:pt x="0" y="24"/>
                    <a:pt x="2" y="4"/>
                    <a:pt x="2" y="3"/>
                  </a:cubicBezTo>
                  <a:cubicBezTo>
                    <a:pt x="2" y="1"/>
                    <a:pt x="4" y="0"/>
                    <a:pt x="5" y="0"/>
                  </a:cubicBezTo>
                  <a:cubicBezTo>
                    <a:pt x="6" y="0"/>
                    <a:pt x="7" y="0"/>
                    <a:pt x="8" y="1"/>
                  </a:cubicBezTo>
                  <a:cubicBezTo>
                    <a:pt x="8" y="2"/>
                    <a:pt x="8" y="3"/>
                    <a:pt x="8" y="3"/>
                  </a:cubicBezTo>
                  <a:cubicBezTo>
                    <a:pt x="8" y="4"/>
                    <a:pt x="7" y="26"/>
                    <a:pt x="35" y="55"/>
                  </a:cubicBezTo>
                  <a:cubicBezTo>
                    <a:pt x="64" y="84"/>
                    <a:pt x="80" y="89"/>
                    <a:pt x="80" y="89"/>
                  </a:cubicBezTo>
                  <a:cubicBezTo>
                    <a:pt x="80" y="89"/>
                    <a:pt x="80" y="89"/>
                    <a:pt x="81" y="90"/>
                  </a:cubicBezTo>
                  <a:cubicBezTo>
                    <a:pt x="82" y="90"/>
                    <a:pt x="82" y="92"/>
                    <a:pt x="82" y="9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5" name="Google Shape;1365;p38"/>
            <p:cNvSpPr/>
            <p:nvPr/>
          </p:nvSpPr>
          <p:spPr>
            <a:xfrm>
              <a:off x="6773690" y="4208243"/>
              <a:ext cx="267758" cy="307857"/>
            </a:xfrm>
            <a:custGeom>
              <a:avLst/>
              <a:gdLst/>
              <a:ahLst/>
              <a:cxnLst/>
              <a:rect l="l" t="t" r="r" b="b"/>
              <a:pathLst>
                <a:path w="87" h="100" extrusionOk="0">
                  <a:moveTo>
                    <a:pt x="81" y="100"/>
                  </a:moveTo>
                  <a:cubicBezTo>
                    <a:pt x="80" y="100"/>
                    <a:pt x="80" y="100"/>
                    <a:pt x="79" y="99"/>
                  </a:cubicBezTo>
                  <a:cubicBezTo>
                    <a:pt x="77" y="99"/>
                    <a:pt x="61" y="93"/>
                    <a:pt x="31" y="63"/>
                  </a:cubicBezTo>
                  <a:cubicBezTo>
                    <a:pt x="28" y="60"/>
                    <a:pt x="26" y="57"/>
                    <a:pt x="23" y="54"/>
                  </a:cubicBezTo>
                  <a:cubicBezTo>
                    <a:pt x="0" y="26"/>
                    <a:pt x="2" y="5"/>
                    <a:pt x="2" y="4"/>
                  </a:cubicBezTo>
                  <a:cubicBezTo>
                    <a:pt x="2" y="3"/>
                    <a:pt x="3" y="2"/>
                    <a:pt x="4" y="1"/>
                  </a:cubicBezTo>
                  <a:cubicBezTo>
                    <a:pt x="5" y="0"/>
                    <a:pt x="6" y="0"/>
                    <a:pt x="8" y="0"/>
                  </a:cubicBezTo>
                  <a:cubicBezTo>
                    <a:pt x="9" y="0"/>
                    <a:pt x="11" y="1"/>
                    <a:pt x="11" y="2"/>
                  </a:cubicBezTo>
                  <a:cubicBezTo>
                    <a:pt x="12" y="3"/>
                    <a:pt x="12" y="4"/>
                    <a:pt x="12" y="6"/>
                  </a:cubicBezTo>
                  <a:cubicBezTo>
                    <a:pt x="12" y="6"/>
                    <a:pt x="11" y="27"/>
                    <a:pt x="38" y="55"/>
                  </a:cubicBezTo>
                  <a:cubicBezTo>
                    <a:pt x="67" y="84"/>
                    <a:pt x="82" y="89"/>
                    <a:pt x="82" y="89"/>
                  </a:cubicBezTo>
                  <a:cubicBezTo>
                    <a:pt x="83" y="89"/>
                    <a:pt x="83" y="90"/>
                    <a:pt x="84" y="90"/>
                  </a:cubicBezTo>
                  <a:cubicBezTo>
                    <a:pt x="86" y="91"/>
                    <a:pt x="87" y="94"/>
                    <a:pt x="86" y="96"/>
                  </a:cubicBezTo>
                  <a:cubicBezTo>
                    <a:pt x="85" y="98"/>
                    <a:pt x="83" y="100"/>
                    <a:pt x="81" y="100"/>
                  </a:cubicBezTo>
                  <a:close/>
                  <a:moveTo>
                    <a:pt x="7" y="4"/>
                  </a:moveTo>
                  <a:cubicBezTo>
                    <a:pt x="7" y="4"/>
                    <a:pt x="6" y="4"/>
                    <a:pt x="6" y="4"/>
                  </a:cubicBezTo>
                  <a:cubicBezTo>
                    <a:pt x="6" y="4"/>
                    <a:pt x="6" y="5"/>
                    <a:pt x="6" y="5"/>
                  </a:cubicBezTo>
                  <a:cubicBezTo>
                    <a:pt x="6" y="5"/>
                    <a:pt x="4" y="25"/>
                    <a:pt x="26" y="52"/>
                  </a:cubicBezTo>
                  <a:cubicBezTo>
                    <a:pt x="29" y="54"/>
                    <a:pt x="31" y="57"/>
                    <a:pt x="34" y="60"/>
                  </a:cubicBezTo>
                  <a:cubicBezTo>
                    <a:pt x="63" y="89"/>
                    <a:pt x="79" y="95"/>
                    <a:pt x="81" y="96"/>
                  </a:cubicBezTo>
                  <a:cubicBezTo>
                    <a:pt x="81" y="96"/>
                    <a:pt x="82" y="95"/>
                    <a:pt x="82" y="95"/>
                  </a:cubicBezTo>
                  <a:cubicBezTo>
                    <a:pt x="82" y="95"/>
                    <a:pt x="82" y="95"/>
                    <a:pt x="82" y="95"/>
                  </a:cubicBezTo>
                  <a:cubicBezTo>
                    <a:pt x="82" y="94"/>
                    <a:pt x="82" y="94"/>
                    <a:pt x="82" y="93"/>
                  </a:cubicBezTo>
                  <a:cubicBezTo>
                    <a:pt x="81" y="93"/>
                    <a:pt x="81" y="93"/>
                    <a:pt x="81" y="93"/>
                  </a:cubicBezTo>
                  <a:cubicBezTo>
                    <a:pt x="81" y="93"/>
                    <a:pt x="65" y="88"/>
                    <a:pt x="36" y="58"/>
                  </a:cubicBezTo>
                  <a:cubicBezTo>
                    <a:pt x="7" y="28"/>
                    <a:pt x="8" y="5"/>
                    <a:pt x="8" y="5"/>
                  </a:cubicBezTo>
                  <a:cubicBezTo>
                    <a:pt x="8" y="5"/>
                    <a:pt x="8" y="5"/>
                    <a:pt x="8" y="4"/>
                  </a:cubicBezTo>
                  <a:cubicBezTo>
                    <a:pt x="8" y="4"/>
                    <a:pt x="8" y="4"/>
                    <a:pt x="7" y="4"/>
                  </a:cubicBezTo>
                  <a:cubicBezTo>
                    <a:pt x="7" y="4"/>
                    <a:pt x="7" y="4"/>
                    <a:pt x="7"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38"/>
            <p:cNvSpPr/>
            <p:nvPr/>
          </p:nvSpPr>
          <p:spPr>
            <a:xfrm>
              <a:off x="7271692" y="3811134"/>
              <a:ext cx="289747" cy="276813"/>
            </a:xfrm>
            <a:custGeom>
              <a:avLst/>
              <a:gdLst/>
              <a:ahLst/>
              <a:cxnLst/>
              <a:rect l="l" t="t" r="r" b="b"/>
              <a:pathLst>
                <a:path w="94" h="90" extrusionOk="0">
                  <a:moveTo>
                    <a:pt x="41" y="61"/>
                  </a:moveTo>
                  <a:cubicBezTo>
                    <a:pt x="92" y="26"/>
                    <a:pt x="92" y="26"/>
                    <a:pt x="92" y="26"/>
                  </a:cubicBezTo>
                  <a:cubicBezTo>
                    <a:pt x="93" y="26"/>
                    <a:pt x="94" y="24"/>
                    <a:pt x="93" y="23"/>
                  </a:cubicBezTo>
                  <a:cubicBezTo>
                    <a:pt x="92" y="22"/>
                    <a:pt x="91" y="22"/>
                    <a:pt x="90" y="23"/>
                  </a:cubicBezTo>
                  <a:cubicBezTo>
                    <a:pt x="39" y="57"/>
                    <a:pt x="39" y="57"/>
                    <a:pt x="39" y="57"/>
                  </a:cubicBezTo>
                  <a:cubicBezTo>
                    <a:pt x="38" y="58"/>
                    <a:pt x="38" y="59"/>
                    <a:pt x="38" y="60"/>
                  </a:cubicBezTo>
                  <a:cubicBezTo>
                    <a:pt x="31" y="54"/>
                    <a:pt x="24" y="49"/>
                    <a:pt x="17" y="44"/>
                  </a:cubicBezTo>
                  <a:cubicBezTo>
                    <a:pt x="57" y="3"/>
                    <a:pt x="57" y="3"/>
                    <a:pt x="57" y="3"/>
                  </a:cubicBezTo>
                  <a:cubicBezTo>
                    <a:pt x="58" y="3"/>
                    <a:pt x="58" y="1"/>
                    <a:pt x="57" y="1"/>
                  </a:cubicBezTo>
                  <a:cubicBezTo>
                    <a:pt x="57" y="0"/>
                    <a:pt x="55" y="0"/>
                    <a:pt x="55" y="1"/>
                  </a:cubicBezTo>
                  <a:cubicBezTo>
                    <a:pt x="13" y="42"/>
                    <a:pt x="13" y="42"/>
                    <a:pt x="13" y="42"/>
                  </a:cubicBezTo>
                  <a:cubicBezTo>
                    <a:pt x="10" y="40"/>
                    <a:pt x="7" y="38"/>
                    <a:pt x="4" y="36"/>
                  </a:cubicBezTo>
                  <a:cubicBezTo>
                    <a:pt x="3" y="35"/>
                    <a:pt x="1" y="36"/>
                    <a:pt x="1" y="37"/>
                  </a:cubicBezTo>
                  <a:cubicBezTo>
                    <a:pt x="0" y="38"/>
                    <a:pt x="1" y="39"/>
                    <a:pt x="2" y="39"/>
                  </a:cubicBezTo>
                  <a:cubicBezTo>
                    <a:pt x="5" y="41"/>
                    <a:pt x="9" y="43"/>
                    <a:pt x="12" y="46"/>
                  </a:cubicBezTo>
                  <a:cubicBezTo>
                    <a:pt x="12" y="46"/>
                    <a:pt x="12" y="46"/>
                    <a:pt x="12" y="46"/>
                  </a:cubicBezTo>
                  <a:cubicBezTo>
                    <a:pt x="12" y="46"/>
                    <a:pt x="13" y="46"/>
                    <a:pt x="13" y="46"/>
                  </a:cubicBezTo>
                  <a:cubicBezTo>
                    <a:pt x="32" y="58"/>
                    <a:pt x="48" y="72"/>
                    <a:pt x="63" y="89"/>
                  </a:cubicBezTo>
                  <a:cubicBezTo>
                    <a:pt x="63" y="90"/>
                    <a:pt x="64" y="90"/>
                    <a:pt x="64" y="90"/>
                  </a:cubicBezTo>
                  <a:cubicBezTo>
                    <a:pt x="65" y="90"/>
                    <a:pt x="65" y="90"/>
                    <a:pt x="66" y="89"/>
                  </a:cubicBezTo>
                  <a:cubicBezTo>
                    <a:pt x="66" y="89"/>
                    <a:pt x="67" y="87"/>
                    <a:pt x="66" y="87"/>
                  </a:cubicBezTo>
                  <a:cubicBezTo>
                    <a:pt x="65" y="85"/>
                    <a:pt x="64" y="84"/>
                    <a:pt x="63" y="83"/>
                  </a:cubicBezTo>
                  <a:cubicBezTo>
                    <a:pt x="65" y="81"/>
                    <a:pt x="67" y="79"/>
                    <a:pt x="69" y="76"/>
                  </a:cubicBezTo>
                  <a:cubicBezTo>
                    <a:pt x="70" y="75"/>
                    <a:pt x="70" y="74"/>
                    <a:pt x="69" y="73"/>
                  </a:cubicBezTo>
                  <a:cubicBezTo>
                    <a:pt x="68" y="73"/>
                    <a:pt x="67" y="73"/>
                    <a:pt x="66" y="74"/>
                  </a:cubicBezTo>
                  <a:cubicBezTo>
                    <a:pt x="64" y="76"/>
                    <a:pt x="62" y="78"/>
                    <a:pt x="60" y="80"/>
                  </a:cubicBezTo>
                  <a:cubicBezTo>
                    <a:pt x="54" y="73"/>
                    <a:pt x="47" y="67"/>
                    <a:pt x="40" y="61"/>
                  </a:cubicBezTo>
                  <a:cubicBezTo>
                    <a:pt x="40" y="61"/>
                    <a:pt x="40" y="61"/>
                    <a:pt x="40" y="61"/>
                  </a:cubicBezTo>
                  <a:cubicBezTo>
                    <a:pt x="40" y="61"/>
                    <a:pt x="41" y="61"/>
                    <a:pt x="41" y="6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7" name="Google Shape;1367;p38"/>
            <p:cNvSpPr/>
            <p:nvPr/>
          </p:nvSpPr>
          <p:spPr>
            <a:xfrm>
              <a:off x="7056969" y="4217299"/>
              <a:ext cx="109949" cy="89253"/>
            </a:xfrm>
            <a:custGeom>
              <a:avLst/>
              <a:gdLst/>
              <a:ahLst/>
              <a:cxnLst/>
              <a:rect l="l" t="t" r="r" b="b"/>
              <a:pathLst>
                <a:path w="36" h="29" extrusionOk="0">
                  <a:moveTo>
                    <a:pt x="33" y="29"/>
                  </a:moveTo>
                  <a:cubicBezTo>
                    <a:pt x="33" y="29"/>
                    <a:pt x="33" y="29"/>
                    <a:pt x="32" y="29"/>
                  </a:cubicBezTo>
                  <a:cubicBezTo>
                    <a:pt x="21" y="21"/>
                    <a:pt x="10" y="13"/>
                    <a:pt x="1" y="3"/>
                  </a:cubicBezTo>
                  <a:cubicBezTo>
                    <a:pt x="0" y="3"/>
                    <a:pt x="0" y="1"/>
                    <a:pt x="1" y="1"/>
                  </a:cubicBezTo>
                  <a:cubicBezTo>
                    <a:pt x="1" y="0"/>
                    <a:pt x="3" y="0"/>
                    <a:pt x="3" y="1"/>
                  </a:cubicBezTo>
                  <a:cubicBezTo>
                    <a:pt x="13" y="10"/>
                    <a:pt x="23" y="18"/>
                    <a:pt x="35" y="25"/>
                  </a:cubicBezTo>
                  <a:cubicBezTo>
                    <a:pt x="36" y="26"/>
                    <a:pt x="36" y="27"/>
                    <a:pt x="35" y="28"/>
                  </a:cubicBezTo>
                  <a:cubicBezTo>
                    <a:pt x="35" y="29"/>
                    <a:pt x="34" y="29"/>
                    <a:pt x="33"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8" name="Google Shape;1368;p38"/>
            <p:cNvSpPr/>
            <p:nvPr/>
          </p:nvSpPr>
          <p:spPr>
            <a:xfrm>
              <a:off x="7066024" y="4248343"/>
              <a:ext cx="86666" cy="91840"/>
            </a:xfrm>
            <a:custGeom>
              <a:avLst/>
              <a:gdLst/>
              <a:ahLst/>
              <a:cxnLst/>
              <a:rect l="l" t="t" r="r" b="b"/>
              <a:pathLst>
                <a:path w="28" h="30" extrusionOk="0">
                  <a:moveTo>
                    <a:pt x="26" y="30"/>
                  </a:moveTo>
                  <a:cubicBezTo>
                    <a:pt x="25" y="30"/>
                    <a:pt x="24" y="29"/>
                    <a:pt x="24" y="29"/>
                  </a:cubicBezTo>
                  <a:cubicBezTo>
                    <a:pt x="1" y="4"/>
                    <a:pt x="1" y="4"/>
                    <a:pt x="1" y="4"/>
                  </a:cubicBezTo>
                  <a:cubicBezTo>
                    <a:pt x="0" y="3"/>
                    <a:pt x="0" y="2"/>
                    <a:pt x="1" y="1"/>
                  </a:cubicBezTo>
                  <a:cubicBezTo>
                    <a:pt x="2" y="0"/>
                    <a:pt x="3" y="0"/>
                    <a:pt x="4" y="1"/>
                  </a:cubicBezTo>
                  <a:cubicBezTo>
                    <a:pt x="27" y="26"/>
                    <a:pt x="27" y="26"/>
                    <a:pt x="27" y="26"/>
                  </a:cubicBezTo>
                  <a:cubicBezTo>
                    <a:pt x="28" y="27"/>
                    <a:pt x="28" y="28"/>
                    <a:pt x="27" y="29"/>
                  </a:cubicBezTo>
                  <a:cubicBezTo>
                    <a:pt x="27" y="29"/>
                    <a:pt x="26" y="30"/>
                    <a:pt x="26"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38"/>
            <p:cNvSpPr/>
            <p:nvPr/>
          </p:nvSpPr>
          <p:spPr>
            <a:xfrm>
              <a:off x="7038860" y="4069838"/>
              <a:ext cx="54328" cy="125472"/>
            </a:xfrm>
            <a:custGeom>
              <a:avLst/>
              <a:gdLst/>
              <a:ahLst/>
              <a:cxnLst/>
              <a:rect l="l" t="t" r="r" b="b"/>
              <a:pathLst>
                <a:path w="18" h="41" extrusionOk="0">
                  <a:moveTo>
                    <a:pt x="16" y="41"/>
                  </a:moveTo>
                  <a:cubicBezTo>
                    <a:pt x="15" y="41"/>
                    <a:pt x="15" y="40"/>
                    <a:pt x="14" y="40"/>
                  </a:cubicBezTo>
                  <a:cubicBezTo>
                    <a:pt x="9" y="28"/>
                    <a:pt x="4" y="16"/>
                    <a:pt x="0" y="3"/>
                  </a:cubicBezTo>
                  <a:cubicBezTo>
                    <a:pt x="0" y="2"/>
                    <a:pt x="0" y="1"/>
                    <a:pt x="1" y="1"/>
                  </a:cubicBezTo>
                  <a:cubicBezTo>
                    <a:pt x="2" y="0"/>
                    <a:pt x="3" y="1"/>
                    <a:pt x="4" y="2"/>
                  </a:cubicBezTo>
                  <a:cubicBezTo>
                    <a:pt x="8" y="14"/>
                    <a:pt x="13" y="26"/>
                    <a:pt x="18" y="38"/>
                  </a:cubicBezTo>
                  <a:cubicBezTo>
                    <a:pt x="18" y="39"/>
                    <a:pt x="18" y="40"/>
                    <a:pt x="17" y="41"/>
                  </a:cubicBezTo>
                  <a:cubicBezTo>
                    <a:pt x="17" y="41"/>
                    <a:pt x="16" y="41"/>
                    <a:pt x="16" y="41"/>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0" name="Google Shape;1370;p38"/>
            <p:cNvSpPr/>
            <p:nvPr/>
          </p:nvSpPr>
          <p:spPr>
            <a:xfrm>
              <a:off x="6994880" y="4106056"/>
              <a:ext cx="64676" cy="64676"/>
            </a:xfrm>
            <a:custGeom>
              <a:avLst/>
              <a:gdLst/>
              <a:ahLst/>
              <a:cxnLst/>
              <a:rect l="l" t="t" r="r" b="b"/>
              <a:pathLst>
                <a:path w="21" h="21" extrusionOk="0">
                  <a:moveTo>
                    <a:pt x="19" y="21"/>
                  </a:moveTo>
                  <a:cubicBezTo>
                    <a:pt x="18" y="21"/>
                    <a:pt x="18" y="20"/>
                    <a:pt x="17" y="20"/>
                  </a:cubicBezTo>
                  <a:cubicBezTo>
                    <a:pt x="1" y="3"/>
                    <a:pt x="1" y="3"/>
                    <a:pt x="1" y="3"/>
                  </a:cubicBezTo>
                  <a:cubicBezTo>
                    <a:pt x="0" y="3"/>
                    <a:pt x="0" y="1"/>
                    <a:pt x="1" y="1"/>
                  </a:cubicBezTo>
                  <a:cubicBezTo>
                    <a:pt x="2" y="0"/>
                    <a:pt x="3" y="0"/>
                    <a:pt x="4" y="1"/>
                  </a:cubicBezTo>
                  <a:cubicBezTo>
                    <a:pt x="20" y="17"/>
                    <a:pt x="20" y="17"/>
                    <a:pt x="20" y="17"/>
                  </a:cubicBezTo>
                  <a:cubicBezTo>
                    <a:pt x="21" y="18"/>
                    <a:pt x="21" y="19"/>
                    <a:pt x="20" y="20"/>
                  </a:cubicBezTo>
                  <a:cubicBezTo>
                    <a:pt x="20" y="20"/>
                    <a:pt x="19" y="21"/>
                    <a:pt x="19" y="21"/>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1" name="Google Shape;1371;p38"/>
            <p:cNvSpPr/>
            <p:nvPr/>
          </p:nvSpPr>
          <p:spPr>
            <a:xfrm>
              <a:off x="7146222" y="4063370"/>
              <a:ext cx="270344" cy="46567"/>
            </a:xfrm>
            <a:custGeom>
              <a:avLst/>
              <a:gdLst/>
              <a:ahLst/>
              <a:cxnLst/>
              <a:rect l="l" t="t" r="r" b="b"/>
              <a:pathLst>
                <a:path w="88" h="15" extrusionOk="0">
                  <a:moveTo>
                    <a:pt x="86" y="15"/>
                  </a:moveTo>
                  <a:cubicBezTo>
                    <a:pt x="86" y="15"/>
                    <a:pt x="85" y="15"/>
                    <a:pt x="85" y="15"/>
                  </a:cubicBezTo>
                  <a:cubicBezTo>
                    <a:pt x="58" y="9"/>
                    <a:pt x="30" y="5"/>
                    <a:pt x="2" y="4"/>
                  </a:cubicBezTo>
                  <a:cubicBezTo>
                    <a:pt x="1" y="4"/>
                    <a:pt x="0" y="3"/>
                    <a:pt x="0" y="2"/>
                  </a:cubicBezTo>
                  <a:cubicBezTo>
                    <a:pt x="0" y="1"/>
                    <a:pt x="1" y="0"/>
                    <a:pt x="2" y="0"/>
                  </a:cubicBezTo>
                  <a:cubicBezTo>
                    <a:pt x="30" y="1"/>
                    <a:pt x="58" y="5"/>
                    <a:pt x="86" y="11"/>
                  </a:cubicBezTo>
                  <a:cubicBezTo>
                    <a:pt x="87" y="11"/>
                    <a:pt x="88" y="12"/>
                    <a:pt x="88" y="13"/>
                  </a:cubicBezTo>
                  <a:cubicBezTo>
                    <a:pt x="87" y="14"/>
                    <a:pt x="87" y="15"/>
                    <a:pt x="86"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38"/>
            <p:cNvSpPr/>
            <p:nvPr/>
          </p:nvSpPr>
          <p:spPr>
            <a:xfrm>
              <a:off x="7170798" y="4100882"/>
              <a:ext cx="138406" cy="45273"/>
            </a:xfrm>
            <a:custGeom>
              <a:avLst/>
              <a:gdLst/>
              <a:ahLst/>
              <a:cxnLst/>
              <a:rect l="l" t="t" r="r" b="b"/>
              <a:pathLst>
                <a:path w="45" h="15" extrusionOk="0">
                  <a:moveTo>
                    <a:pt x="43" y="15"/>
                  </a:moveTo>
                  <a:cubicBezTo>
                    <a:pt x="42" y="15"/>
                    <a:pt x="42" y="15"/>
                    <a:pt x="42" y="15"/>
                  </a:cubicBezTo>
                  <a:cubicBezTo>
                    <a:pt x="29" y="10"/>
                    <a:pt x="15" y="6"/>
                    <a:pt x="2" y="4"/>
                  </a:cubicBezTo>
                  <a:cubicBezTo>
                    <a:pt x="0" y="4"/>
                    <a:pt x="0" y="3"/>
                    <a:pt x="0" y="2"/>
                  </a:cubicBezTo>
                  <a:cubicBezTo>
                    <a:pt x="0" y="1"/>
                    <a:pt x="1" y="0"/>
                    <a:pt x="2" y="1"/>
                  </a:cubicBezTo>
                  <a:cubicBezTo>
                    <a:pt x="16" y="3"/>
                    <a:pt x="30" y="6"/>
                    <a:pt x="43" y="11"/>
                  </a:cubicBezTo>
                  <a:cubicBezTo>
                    <a:pt x="44" y="11"/>
                    <a:pt x="45" y="13"/>
                    <a:pt x="45" y="14"/>
                  </a:cubicBezTo>
                  <a:cubicBezTo>
                    <a:pt x="44" y="14"/>
                    <a:pt x="43" y="15"/>
                    <a:pt x="43"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38"/>
            <p:cNvSpPr/>
            <p:nvPr/>
          </p:nvSpPr>
          <p:spPr>
            <a:xfrm>
              <a:off x="6740059" y="3344175"/>
              <a:ext cx="682974" cy="975312"/>
            </a:xfrm>
            <a:custGeom>
              <a:avLst/>
              <a:gdLst/>
              <a:ahLst/>
              <a:cxnLst/>
              <a:rect l="l" t="t" r="r" b="b"/>
              <a:pathLst>
                <a:path w="222" h="317" extrusionOk="0">
                  <a:moveTo>
                    <a:pt x="219" y="83"/>
                  </a:moveTo>
                  <a:cubicBezTo>
                    <a:pt x="216" y="94"/>
                    <a:pt x="199" y="120"/>
                    <a:pt x="199" y="120"/>
                  </a:cubicBezTo>
                  <a:cubicBezTo>
                    <a:pt x="199" y="120"/>
                    <a:pt x="182" y="154"/>
                    <a:pt x="170" y="176"/>
                  </a:cubicBezTo>
                  <a:cubicBezTo>
                    <a:pt x="167" y="181"/>
                    <a:pt x="162" y="188"/>
                    <a:pt x="157" y="196"/>
                  </a:cubicBezTo>
                  <a:cubicBezTo>
                    <a:pt x="149" y="208"/>
                    <a:pt x="140" y="222"/>
                    <a:pt x="133" y="231"/>
                  </a:cubicBezTo>
                  <a:cubicBezTo>
                    <a:pt x="127" y="239"/>
                    <a:pt x="123" y="245"/>
                    <a:pt x="123" y="245"/>
                  </a:cubicBezTo>
                  <a:cubicBezTo>
                    <a:pt x="100" y="317"/>
                    <a:pt x="100" y="317"/>
                    <a:pt x="100" y="317"/>
                  </a:cubicBezTo>
                  <a:cubicBezTo>
                    <a:pt x="100" y="317"/>
                    <a:pt x="99" y="317"/>
                    <a:pt x="99" y="317"/>
                  </a:cubicBezTo>
                  <a:cubicBezTo>
                    <a:pt x="99" y="317"/>
                    <a:pt x="63" y="315"/>
                    <a:pt x="43" y="303"/>
                  </a:cubicBezTo>
                  <a:cubicBezTo>
                    <a:pt x="22" y="291"/>
                    <a:pt x="1" y="260"/>
                    <a:pt x="1" y="260"/>
                  </a:cubicBezTo>
                  <a:cubicBezTo>
                    <a:pt x="1" y="259"/>
                    <a:pt x="0" y="259"/>
                    <a:pt x="0" y="259"/>
                  </a:cubicBezTo>
                  <a:cubicBezTo>
                    <a:pt x="27" y="224"/>
                    <a:pt x="27" y="224"/>
                    <a:pt x="27" y="224"/>
                  </a:cubicBezTo>
                  <a:cubicBezTo>
                    <a:pt x="27" y="224"/>
                    <a:pt x="29" y="214"/>
                    <a:pt x="31" y="207"/>
                  </a:cubicBezTo>
                  <a:cubicBezTo>
                    <a:pt x="33" y="199"/>
                    <a:pt x="42" y="193"/>
                    <a:pt x="42" y="193"/>
                  </a:cubicBezTo>
                  <a:cubicBezTo>
                    <a:pt x="42" y="193"/>
                    <a:pt x="47" y="98"/>
                    <a:pt x="47" y="76"/>
                  </a:cubicBezTo>
                  <a:cubicBezTo>
                    <a:pt x="47" y="53"/>
                    <a:pt x="47" y="51"/>
                    <a:pt x="62" y="50"/>
                  </a:cubicBezTo>
                  <a:cubicBezTo>
                    <a:pt x="77" y="48"/>
                    <a:pt x="75" y="68"/>
                    <a:pt x="77" y="82"/>
                  </a:cubicBezTo>
                  <a:cubicBezTo>
                    <a:pt x="78" y="96"/>
                    <a:pt x="81" y="109"/>
                    <a:pt x="81" y="109"/>
                  </a:cubicBezTo>
                  <a:cubicBezTo>
                    <a:pt x="81" y="109"/>
                    <a:pt x="108" y="26"/>
                    <a:pt x="114" y="14"/>
                  </a:cubicBezTo>
                  <a:cubicBezTo>
                    <a:pt x="120" y="2"/>
                    <a:pt x="137" y="0"/>
                    <a:pt x="138" y="9"/>
                  </a:cubicBezTo>
                  <a:cubicBezTo>
                    <a:pt x="138" y="19"/>
                    <a:pt x="110" y="103"/>
                    <a:pt x="110" y="103"/>
                  </a:cubicBezTo>
                  <a:cubicBezTo>
                    <a:pt x="110" y="103"/>
                    <a:pt x="147" y="32"/>
                    <a:pt x="155" y="18"/>
                  </a:cubicBezTo>
                  <a:cubicBezTo>
                    <a:pt x="163" y="4"/>
                    <a:pt x="169" y="6"/>
                    <a:pt x="175" y="10"/>
                  </a:cubicBezTo>
                  <a:cubicBezTo>
                    <a:pt x="181" y="15"/>
                    <a:pt x="177" y="18"/>
                    <a:pt x="175" y="26"/>
                  </a:cubicBezTo>
                  <a:cubicBezTo>
                    <a:pt x="173" y="33"/>
                    <a:pt x="138" y="109"/>
                    <a:pt x="136" y="114"/>
                  </a:cubicBezTo>
                  <a:cubicBezTo>
                    <a:pt x="139" y="108"/>
                    <a:pt x="186" y="26"/>
                    <a:pt x="191" y="27"/>
                  </a:cubicBezTo>
                  <a:cubicBezTo>
                    <a:pt x="197" y="27"/>
                    <a:pt x="201" y="36"/>
                    <a:pt x="196" y="53"/>
                  </a:cubicBezTo>
                  <a:cubicBezTo>
                    <a:pt x="191" y="71"/>
                    <a:pt x="163" y="125"/>
                    <a:pt x="163" y="125"/>
                  </a:cubicBezTo>
                  <a:cubicBezTo>
                    <a:pt x="163" y="125"/>
                    <a:pt x="179" y="104"/>
                    <a:pt x="185" y="97"/>
                  </a:cubicBezTo>
                  <a:cubicBezTo>
                    <a:pt x="191" y="91"/>
                    <a:pt x="207" y="63"/>
                    <a:pt x="213" y="64"/>
                  </a:cubicBezTo>
                  <a:cubicBezTo>
                    <a:pt x="219" y="65"/>
                    <a:pt x="222" y="72"/>
                    <a:pt x="219" y="8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38"/>
            <p:cNvSpPr/>
            <p:nvPr/>
          </p:nvSpPr>
          <p:spPr>
            <a:xfrm>
              <a:off x="6721950" y="4137101"/>
              <a:ext cx="332433" cy="200495"/>
            </a:xfrm>
            <a:custGeom>
              <a:avLst/>
              <a:gdLst/>
              <a:ahLst/>
              <a:cxnLst/>
              <a:rect l="l" t="t" r="r" b="b"/>
              <a:pathLst>
                <a:path w="108" h="65" extrusionOk="0">
                  <a:moveTo>
                    <a:pt x="108" y="62"/>
                  </a:moveTo>
                  <a:cubicBezTo>
                    <a:pt x="108" y="64"/>
                    <a:pt x="107" y="65"/>
                    <a:pt x="105" y="65"/>
                  </a:cubicBezTo>
                  <a:cubicBezTo>
                    <a:pt x="103" y="65"/>
                    <a:pt x="77" y="64"/>
                    <a:pt x="56" y="56"/>
                  </a:cubicBezTo>
                  <a:cubicBezTo>
                    <a:pt x="52" y="54"/>
                    <a:pt x="49" y="53"/>
                    <a:pt x="45" y="51"/>
                  </a:cubicBezTo>
                  <a:cubicBezTo>
                    <a:pt x="24" y="38"/>
                    <a:pt x="2" y="7"/>
                    <a:pt x="1" y="5"/>
                  </a:cubicBezTo>
                  <a:cubicBezTo>
                    <a:pt x="0" y="4"/>
                    <a:pt x="1" y="2"/>
                    <a:pt x="2" y="1"/>
                  </a:cubicBezTo>
                  <a:cubicBezTo>
                    <a:pt x="3" y="0"/>
                    <a:pt x="5" y="0"/>
                    <a:pt x="6" y="1"/>
                  </a:cubicBezTo>
                  <a:cubicBezTo>
                    <a:pt x="6" y="1"/>
                    <a:pt x="7" y="1"/>
                    <a:pt x="7" y="2"/>
                  </a:cubicBezTo>
                  <a:cubicBezTo>
                    <a:pt x="7" y="2"/>
                    <a:pt x="28" y="33"/>
                    <a:pt x="49" y="45"/>
                  </a:cubicBezTo>
                  <a:cubicBezTo>
                    <a:pt x="69" y="57"/>
                    <a:pt x="105" y="59"/>
                    <a:pt x="105" y="59"/>
                  </a:cubicBezTo>
                  <a:cubicBezTo>
                    <a:pt x="105" y="59"/>
                    <a:pt x="106" y="59"/>
                    <a:pt x="106" y="59"/>
                  </a:cubicBezTo>
                  <a:cubicBezTo>
                    <a:pt x="107" y="59"/>
                    <a:pt x="108" y="61"/>
                    <a:pt x="108" y="6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38"/>
            <p:cNvSpPr/>
            <p:nvPr/>
          </p:nvSpPr>
          <p:spPr>
            <a:xfrm>
              <a:off x="6875877" y="3937899"/>
              <a:ext cx="91840" cy="125472"/>
            </a:xfrm>
            <a:custGeom>
              <a:avLst/>
              <a:gdLst/>
              <a:ahLst/>
              <a:cxnLst/>
              <a:rect l="l" t="t" r="r" b="b"/>
              <a:pathLst>
                <a:path w="30" h="41" extrusionOk="0">
                  <a:moveTo>
                    <a:pt x="28" y="41"/>
                  </a:moveTo>
                  <a:cubicBezTo>
                    <a:pt x="27" y="41"/>
                    <a:pt x="27" y="40"/>
                    <a:pt x="26" y="40"/>
                  </a:cubicBezTo>
                  <a:cubicBezTo>
                    <a:pt x="17" y="28"/>
                    <a:pt x="9" y="16"/>
                    <a:pt x="1" y="3"/>
                  </a:cubicBezTo>
                  <a:cubicBezTo>
                    <a:pt x="0" y="2"/>
                    <a:pt x="0" y="1"/>
                    <a:pt x="1" y="0"/>
                  </a:cubicBezTo>
                  <a:cubicBezTo>
                    <a:pt x="2" y="0"/>
                    <a:pt x="3" y="0"/>
                    <a:pt x="4" y="1"/>
                  </a:cubicBezTo>
                  <a:cubicBezTo>
                    <a:pt x="12" y="14"/>
                    <a:pt x="20" y="26"/>
                    <a:pt x="29" y="37"/>
                  </a:cubicBezTo>
                  <a:cubicBezTo>
                    <a:pt x="30" y="38"/>
                    <a:pt x="30" y="40"/>
                    <a:pt x="29" y="40"/>
                  </a:cubicBezTo>
                  <a:cubicBezTo>
                    <a:pt x="29" y="41"/>
                    <a:pt x="28" y="41"/>
                    <a:pt x="28" y="41"/>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38"/>
            <p:cNvSpPr/>
            <p:nvPr/>
          </p:nvSpPr>
          <p:spPr>
            <a:xfrm>
              <a:off x="6844833" y="4011629"/>
              <a:ext cx="107362" cy="67263"/>
            </a:xfrm>
            <a:custGeom>
              <a:avLst/>
              <a:gdLst/>
              <a:ahLst/>
              <a:cxnLst/>
              <a:rect l="l" t="t" r="r" b="b"/>
              <a:pathLst>
                <a:path w="35" h="22" extrusionOk="0">
                  <a:moveTo>
                    <a:pt x="33" y="22"/>
                  </a:moveTo>
                  <a:cubicBezTo>
                    <a:pt x="32" y="22"/>
                    <a:pt x="32" y="22"/>
                    <a:pt x="32" y="21"/>
                  </a:cubicBezTo>
                  <a:cubicBezTo>
                    <a:pt x="2" y="4"/>
                    <a:pt x="2" y="4"/>
                    <a:pt x="2" y="4"/>
                  </a:cubicBezTo>
                  <a:cubicBezTo>
                    <a:pt x="1" y="4"/>
                    <a:pt x="0" y="3"/>
                    <a:pt x="1" y="2"/>
                  </a:cubicBezTo>
                  <a:cubicBezTo>
                    <a:pt x="2" y="1"/>
                    <a:pt x="3" y="0"/>
                    <a:pt x="4" y="1"/>
                  </a:cubicBezTo>
                  <a:cubicBezTo>
                    <a:pt x="34" y="18"/>
                    <a:pt x="34" y="18"/>
                    <a:pt x="34" y="18"/>
                  </a:cubicBezTo>
                  <a:cubicBezTo>
                    <a:pt x="35" y="19"/>
                    <a:pt x="35" y="20"/>
                    <a:pt x="34" y="21"/>
                  </a:cubicBezTo>
                  <a:cubicBezTo>
                    <a:pt x="34" y="21"/>
                    <a:pt x="33" y="22"/>
                    <a:pt x="33" y="22"/>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7" name="Google Shape;1377;p38"/>
            <p:cNvSpPr/>
            <p:nvPr/>
          </p:nvSpPr>
          <p:spPr>
            <a:xfrm>
              <a:off x="6715482" y="3344175"/>
              <a:ext cx="710139" cy="999889"/>
            </a:xfrm>
            <a:custGeom>
              <a:avLst/>
              <a:gdLst/>
              <a:ahLst/>
              <a:cxnLst/>
              <a:rect l="l" t="t" r="r" b="b"/>
              <a:pathLst>
                <a:path w="231" h="325" extrusionOk="0">
                  <a:moveTo>
                    <a:pt x="228" y="67"/>
                  </a:moveTo>
                  <a:cubicBezTo>
                    <a:pt x="226" y="64"/>
                    <a:pt x="224" y="62"/>
                    <a:pt x="221" y="62"/>
                  </a:cubicBezTo>
                  <a:cubicBezTo>
                    <a:pt x="217" y="61"/>
                    <a:pt x="211" y="68"/>
                    <a:pt x="199" y="86"/>
                  </a:cubicBezTo>
                  <a:cubicBezTo>
                    <a:pt x="196" y="90"/>
                    <a:pt x="193" y="94"/>
                    <a:pt x="192" y="96"/>
                  </a:cubicBezTo>
                  <a:cubicBezTo>
                    <a:pt x="189" y="98"/>
                    <a:pt x="186" y="103"/>
                    <a:pt x="182" y="107"/>
                  </a:cubicBezTo>
                  <a:cubicBezTo>
                    <a:pt x="191" y="90"/>
                    <a:pt x="203" y="65"/>
                    <a:pt x="206" y="54"/>
                  </a:cubicBezTo>
                  <a:cubicBezTo>
                    <a:pt x="209" y="42"/>
                    <a:pt x="209" y="33"/>
                    <a:pt x="205" y="28"/>
                  </a:cubicBezTo>
                  <a:cubicBezTo>
                    <a:pt x="204" y="26"/>
                    <a:pt x="202" y="25"/>
                    <a:pt x="199" y="25"/>
                  </a:cubicBezTo>
                  <a:cubicBezTo>
                    <a:pt x="197" y="24"/>
                    <a:pt x="194" y="24"/>
                    <a:pt x="164" y="75"/>
                  </a:cubicBezTo>
                  <a:cubicBezTo>
                    <a:pt x="174" y="53"/>
                    <a:pt x="184" y="30"/>
                    <a:pt x="185" y="26"/>
                  </a:cubicBezTo>
                  <a:cubicBezTo>
                    <a:pt x="186" y="24"/>
                    <a:pt x="186" y="23"/>
                    <a:pt x="187" y="21"/>
                  </a:cubicBezTo>
                  <a:cubicBezTo>
                    <a:pt x="188" y="17"/>
                    <a:pt x="190" y="13"/>
                    <a:pt x="184" y="9"/>
                  </a:cubicBezTo>
                  <a:cubicBezTo>
                    <a:pt x="180" y="6"/>
                    <a:pt x="177" y="4"/>
                    <a:pt x="173" y="5"/>
                  </a:cubicBezTo>
                  <a:cubicBezTo>
                    <a:pt x="169" y="6"/>
                    <a:pt x="165" y="10"/>
                    <a:pt x="161" y="17"/>
                  </a:cubicBezTo>
                  <a:cubicBezTo>
                    <a:pt x="156" y="26"/>
                    <a:pt x="139" y="59"/>
                    <a:pt x="128" y="81"/>
                  </a:cubicBezTo>
                  <a:cubicBezTo>
                    <a:pt x="136" y="55"/>
                    <a:pt x="148" y="16"/>
                    <a:pt x="148" y="9"/>
                  </a:cubicBezTo>
                  <a:cubicBezTo>
                    <a:pt x="148" y="5"/>
                    <a:pt x="145" y="2"/>
                    <a:pt x="141" y="2"/>
                  </a:cubicBezTo>
                  <a:cubicBezTo>
                    <a:pt x="134" y="0"/>
                    <a:pt x="124" y="4"/>
                    <a:pt x="120" y="13"/>
                  </a:cubicBezTo>
                  <a:cubicBezTo>
                    <a:pt x="115" y="23"/>
                    <a:pt x="96" y="81"/>
                    <a:pt x="89" y="101"/>
                  </a:cubicBezTo>
                  <a:cubicBezTo>
                    <a:pt x="88" y="96"/>
                    <a:pt x="87" y="89"/>
                    <a:pt x="87" y="82"/>
                  </a:cubicBezTo>
                  <a:cubicBezTo>
                    <a:pt x="86" y="80"/>
                    <a:pt x="86" y="77"/>
                    <a:pt x="86" y="75"/>
                  </a:cubicBezTo>
                  <a:cubicBezTo>
                    <a:pt x="85" y="65"/>
                    <a:pt x="85" y="55"/>
                    <a:pt x="79" y="50"/>
                  </a:cubicBezTo>
                  <a:cubicBezTo>
                    <a:pt x="77" y="48"/>
                    <a:pt x="74" y="47"/>
                    <a:pt x="70" y="48"/>
                  </a:cubicBezTo>
                  <a:cubicBezTo>
                    <a:pt x="53" y="49"/>
                    <a:pt x="53" y="53"/>
                    <a:pt x="53" y="76"/>
                  </a:cubicBezTo>
                  <a:cubicBezTo>
                    <a:pt x="53" y="97"/>
                    <a:pt x="49" y="182"/>
                    <a:pt x="49" y="192"/>
                  </a:cubicBezTo>
                  <a:cubicBezTo>
                    <a:pt x="46" y="193"/>
                    <a:pt x="39" y="200"/>
                    <a:pt x="37" y="206"/>
                  </a:cubicBezTo>
                  <a:cubicBezTo>
                    <a:pt x="36" y="213"/>
                    <a:pt x="34" y="221"/>
                    <a:pt x="34" y="223"/>
                  </a:cubicBezTo>
                  <a:cubicBezTo>
                    <a:pt x="7" y="256"/>
                    <a:pt x="7" y="256"/>
                    <a:pt x="7" y="256"/>
                  </a:cubicBezTo>
                  <a:cubicBezTo>
                    <a:pt x="6" y="256"/>
                    <a:pt x="4" y="256"/>
                    <a:pt x="3" y="257"/>
                  </a:cubicBezTo>
                  <a:cubicBezTo>
                    <a:pt x="1" y="259"/>
                    <a:pt x="0" y="262"/>
                    <a:pt x="2" y="264"/>
                  </a:cubicBezTo>
                  <a:cubicBezTo>
                    <a:pt x="6" y="270"/>
                    <a:pt x="26" y="299"/>
                    <a:pt x="46" y="311"/>
                  </a:cubicBezTo>
                  <a:cubicBezTo>
                    <a:pt x="49" y="312"/>
                    <a:pt x="53" y="314"/>
                    <a:pt x="57" y="316"/>
                  </a:cubicBezTo>
                  <a:cubicBezTo>
                    <a:pt x="79" y="324"/>
                    <a:pt x="106" y="325"/>
                    <a:pt x="107" y="325"/>
                  </a:cubicBezTo>
                  <a:cubicBezTo>
                    <a:pt x="107" y="325"/>
                    <a:pt x="107" y="325"/>
                    <a:pt x="107" y="325"/>
                  </a:cubicBezTo>
                  <a:cubicBezTo>
                    <a:pt x="110" y="325"/>
                    <a:pt x="112" y="323"/>
                    <a:pt x="112" y="320"/>
                  </a:cubicBezTo>
                  <a:cubicBezTo>
                    <a:pt x="112" y="320"/>
                    <a:pt x="112" y="320"/>
                    <a:pt x="112" y="320"/>
                  </a:cubicBezTo>
                  <a:cubicBezTo>
                    <a:pt x="112" y="319"/>
                    <a:pt x="112" y="317"/>
                    <a:pt x="110" y="316"/>
                  </a:cubicBezTo>
                  <a:cubicBezTo>
                    <a:pt x="133" y="246"/>
                    <a:pt x="133" y="246"/>
                    <a:pt x="133" y="246"/>
                  </a:cubicBezTo>
                  <a:cubicBezTo>
                    <a:pt x="133" y="245"/>
                    <a:pt x="137" y="240"/>
                    <a:pt x="142" y="232"/>
                  </a:cubicBezTo>
                  <a:cubicBezTo>
                    <a:pt x="152" y="219"/>
                    <a:pt x="161" y="207"/>
                    <a:pt x="167" y="197"/>
                  </a:cubicBezTo>
                  <a:cubicBezTo>
                    <a:pt x="172" y="189"/>
                    <a:pt x="177" y="182"/>
                    <a:pt x="180" y="177"/>
                  </a:cubicBezTo>
                  <a:cubicBezTo>
                    <a:pt x="192" y="155"/>
                    <a:pt x="209" y="121"/>
                    <a:pt x="209" y="121"/>
                  </a:cubicBezTo>
                  <a:cubicBezTo>
                    <a:pt x="210" y="120"/>
                    <a:pt x="226" y="95"/>
                    <a:pt x="229" y="83"/>
                  </a:cubicBezTo>
                  <a:cubicBezTo>
                    <a:pt x="231" y="77"/>
                    <a:pt x="230" y="71"/>
                    <a:pt x="228" y="67"/>
                  </a:cubicBezTo>
                  <a:close/>
                  <a:moveTo>
                    <a:pt x="199" y="29"/>
                  </a:moveTo>
                  <a:cubicBezTo>
                    <a:pt x="200" y="29"/>
                    <a:pt x="201" y="29"/>
                    <a:pt x="202" y="30"/>
                  </a:cubicBezTo>
                  <a:cubicBezTo>
                    <a:pt x="205" y="34"/>
                    <a:pt x="205" y="43"/>
                    <a:pt x="202" y="53"/>
                  </a:cubicBezTo>
                  <a:cubicBezTo>
                    <a:pt x="197" y="70"/>
                    <a:pt x="170" y="124"/>
                    <a:pt x="169" y="124"/>
                  </a:cubicBezTo>
                  <a:cubicBezTo>
                    <a:pt x="169" y="124"/>
                    <a:pt x="169" y="124"/>
                    <a:pt x="169" y="125"/>
                  </a:cubicBezTo>
                  <a:cubicBezTo>
                    <a:pt x="161" y="121"/>
                    <a:pt x="154" y="118"/>
                    <a:pt x="146" y="115"/>
                  </a:cubicBezTo>
                  <a:cubicBezTo>
                    <a:pt x="146" y="115"/>
                    <a:pt x="146" y="115"/>
                    <a:pt x="146" y="115"/>
                  </a:cubicBezTo>
                  <a:cubicBezTo>
                    <a:pt x="146" y="114"/>
                    <a:pt x="146" y="114"/>
                    <a:pt x="146" y="114"/>
                  </a:cubicBezTo>
                  <a:cubicBezTo>
                    <a:pt x="180" y="54"/>
                    <a:pt x="196" y="31"/>
                    <a:pt x="199" y="29"/>
                  </a:cubicBezTo>
                  <a:close/>
                  <a:moveTo>
                    <a:pt x="107" y="321"/>
                  </a:moveTo>
                  <a:cubicBezTo>
                    <a:pt x="107" y="321"/>
                    <a:pt x="80" y="320"/>
                    <a:pt x="58" y="312"/>
                  </a:cubicBezTo>
                  <a:cubicBezTo>
                    <a:pt x="55" y="311"/>
                    <a:pt x="51" y="309"/>
                    <a:pt x="48" y="307"/>
                  </a:cubicBezTo>
                  <a:cubicBezTo>
                    <a:pt x="29" y="296"/>
                    <a:pt x="9" y="268"/>
                    <a:pt x="5" y="262"/>
                  </a:cubicBezTo>
                  <a:cubicBezTo>
                    <a:pt x="5" y="262"/>
                    <a:pt x="5" y="261"/>
                    <a:pt x="5" y="260"/>
                  </a:cubicBezTo>
                  <a:cubicBezTo>
                    <a:pt x="6" y="260"/>
                    <a:pt x="6" y="260"/>
                    <a:pt x="6" y="260"/>
                  </a:cubicBezTo>
                  <a:cubicBezTo>
                    <a:pt x="6" y="260"/>
                    <a:pt x="7" y="260"/>
                    <a:pt x="7" y="260"/>
                  </a:cubicBezTo>
                  <a:cubicBezTo>
                    <a:pt x="7" y="260"/>
                    <a:pt x="7" y="261"/>
                    <a:pt x="7" y="261"/>
                  </a:cubicBezTo>
                  <a:cubicBezTo>
                    <a:pt x="7" y="261"/>
                    <a:pt x="29" y="293"/>
                    <a:pt x="50" y="305"/>
                  </a:cubicBezTo>
                  <a:cubicBezTo>
                    <a:pt x="51" y="306"/>
                    <a:pt x="52" y="306"/>
                    <a:pt x="54" y="307"/>
                  </a:cubicBezTo>
                  <a:cubicBezTo>
                    <a:pt x="57" y="309"/>
                    <a:pt x="60" y="310"/>
                    <a:pt x="63" y="311"/>
                  </a:cubicBezTo>
                  <a:cubicBezTo>
                    <a:pt x="63" y="311"/>
                    <a:pt x="63" y="311"/>
                    <a:pt x="63" y="311"/>
                  </a:cubicBezTo>
                  <a:cubicBezTo>
                    <a:pt x="65" y="312"/>
                    <a:pt x="68" y="312"/>
                    <a:pt x="70" y="313"/>
                  </a:cubicBezTo>
                  <a:cubicBezTo>
                    <a:pt x="88" y="318"/>
                    <a:pt x="106" y="319"/>
                    <a:pt x="107" y="319"/>
                  </a:cubicBezTo>
                  <a:cubicBezTo>
                    <a:pt x="108" y="319"/>
                    <a:pt x="108" y="320"/>
                    <a:pt x="108" y="320"/>
                  </a:cubicBezTo>
                  <a:cubicBezTo>
                    <a:pt x="108" y="321"/>
                    <a:pt x="108" y="322"/>
                    <a:pt x="107" y="321"/>
                  </a:cubicBezTo>
                  <a:close/>
                  <a:moveTo>
                    <a:pt x="225" y="82"/>
                  </a:moveTo>
                  <a:cubicBezTo>
                    <a:pt x="222" y="93"/>
                    <a:pt x="206" y="119"/>
                    <a:pt x="205" y="119"/>
                  </a:cubicBezTo>
                  <a:cubicBezTo>
                    <a:pt x="205" y="119"/>
                    <a:pt x="188" y="153"/>
                    <a:pt x="176" y="175"/>
                  </a:cubicBezTo>
                  <a:cubicBezTo>
                    <a:pt x="173" y="180"/>
                    <a:pt x="169" y="187"/>
                    <a:pt x="164" y="195"/>
                  </a:cubicBezTo>
                  <a:cubicBezTo>
                    <a:pt x="157" y="204"/>
                    <a:pt x="149" y="216"/>
                    <a:pt x="139" y="230"/>
                  </a:cubicBezTo>
                  <a:cubicBezTo>
                    <a:pt x="133" y="238"/>
                    <a:pt x="129" y="244"/>
                    <a:pt x="129" y="244"/>
                  </a:cubicBezTo>
                  <a:cubicBezTo>
                    <a:pt x="129" y="244"/>
                    <a:pt x="129" y="244"/>
                    <a:pt x="129" y="244"/>
                  </a:cubicBezTo>
                  <a:cubicBezTo>
                    <a:pt x="107" y="315"/>
                    <a:pt x="107" y="315"/>
                    <a:pt x="107" y="315"/>
                  </a:cubicBezTo>
                  <a:cubicBezTo>
                    <a:pt x="106" y="315"/>
                    <a:pt x="106" y="315"/>
                    <a:pt x="106" y="315"/>
                  </a:cubicBezTo>
                  <a:cubicBezTo>
                    <a:pt x="106" y="315"/>
                    <a:pt x="106" y="315"/>
                    <a:pt x="105" y="315"/>
                  </a:cubicBezTo>
                  <a:cubicBezTo>
                    <a:pt x="105" y="315"/>
                    <a:pt x="105" y="315"/>
                    <a:pt x="105" y="315"/>
                  </a:cubicBezTo>
                  <a:cubicBezTo>
                    <a:pt x="104" y="315"/>
                    <a:pt x="103" y="315"/>
                    <a:pt x="103" y="314"/>
                  </a:cubicBezTo>
                  <a:cubicBezTo>
                    <a:pt x="102" y="314"/>
                    <a:pt x="102" y="314"/>
                    <a:pt x="101" y="314"/>
                  </a:cubicBezTo>
                  <a:cubicBezTo>
                    <a:pt x="101" y="314"/>
                    <a:pt x="100" y="314"/>
                    <a:pt x="100" y="314"/>
                  </a:cubicBezTo>
                  <a:cubicBezTo>
                    <a:pt x="99" y="314"/>
                    <a:pt x="99" y="314"/>
                    <a:pt x="98" y="314"/>
                  </a:cubicBezTo>
                  <a:cubicBezTo>
                    <a:pt x="98" y="314"/>
                    <a:pt x="97" y="314"/>
                    <a:pt x="97" y="314"/>
                  </a:cubicBezTo>
                  <a:cubicBezTo>
                    <a:pt x="96" y="314"/>
                    <a:pt x="96" y="314"/>
                    <a:pt x="95" y="314"/>
                  </a:cubicBezTo>
                  <a:cubicBezTo>
                    <a:pt x="94" y="314"/>
                    <a:pt x="94" y="314"/>
                    <a:pt x="93" y="313"/>
                  </a:cubicBezTo>
                  <a:cubicBezTo>
                    <a:pt x="93" y="313"/>
                    <a:pt x="92" y="313"/>
                    <a:pt x="91" y="313"/>
                  </a:cubicBezTo>
                  <a:cubicBezTo>
                    <a:pt x="91" y="313"/>
                    <a:pt x="90" y="313"/>
                    <a:pt x="90" y="313"/>
                  </a:cubicBezTo>
                  <a:cubicBezTo>
                    <a:pt x="89" y="313"/>
                    <a:pt x="88" y="313"/>
                    <a:pt x="87" y="313"/>
                  </a:cubicBezTo>
                  <a:cubicBezTo>
                    <a:pt x="87" y="313"/>
                    <a:pt x="86" y="312"/>
                    <a:pt x="85" y="312"/>
                  </a:cubicBezTo>
                  <a:cubicBezTo>
                    <a:pt x="85" y="312"/>
                    <a:pt x="84" y="312"/>
                    <a:pt x="83" y="312"/>
                  </a:cubicBezTo>
                  <a:cubicBezTo>
                    <a:pt x="83" y="312"/>
                    <a:pt x="82" y="312"/>
                    <a:pt x="81" y="312"/>
                  </a:cubicBezTo>
                  <a:cubicBezTo>
                    <a:pt x="80" y="311"/>
                    <a:pt x="80" y="311"/>
                    <a:pt x="79" y="311"/>
                  </a:cubicBezTo>
                  <a:cubicBezTo>
                    <a:pt x="78" y="311"/>
                    <a:pt x="78" y="311"/>
                    <a:pt x="77" y="311"/>
                  </a:cubicBezTo>
                  <a:cubicBezTo>
                    <a:pt x="76" y="310"/>
                    <a:pt x="75" y="310"/>
                    <a:pt x="74" y="310"/>
                  </a:cubicBezTo>
                  <a:cubicBezTo>
                    <a:pt x="74" y="310"/>
                    <a:pt x="73" y="310"/>
                    <a:pt x="72" y="310"/>
                  </a:cubicBezTo>
                  <a:cubicBezTo>
                    <a:pt x="72" y="309"/>
                    <a:pt x="71" y="309"/>
                    <a:pt x="70" y="309"/>
                  </a:cubicBezTo>
                  <a:cubicBezTo>
                    <a:pt x="69" y="309"/>
                    <a:pt x="69" y="308"/>
                    <a:pt x="68" y="308"/>
                  </a:cubicBezTo>
                  <a:cubicBezTo>
                    <a:pt x="67" y="308"/>
                    <a:pt x="66" y="308"/>
                    <a:pt x="66" y="308"/>
                  </a:cubicBezTo>
                  <a:cubicBezTo>
                    <a:pt x="65" y="307"/>
                    <a:pt x="64" y="307"/>
                    <a:pt x="64" y="307"/>
                  </a:cubicBezTo>
                  <a:cubicBezTo>
                    <a:pt x="63" y="307"/>
                    <a:pt x="62" y="306"/>
                    <a:pt x="61" y="306"/>
                  </a:cubicBezTo>
                  <a:cubicBezTo>
                    <a:pt x="61" y="306"/>
                    <a:pt x="60" y="306"/>
                    <a:pt x="59" y="305"/>
                  </a:cubicBezTo>
                  <a:cubicBezTo>
                    <a:pt x="58" y="305"/>
                    <a:pt x="58" y="305"/>
                    <a:pt x="57" y="304"/>
                  </a:cubicBezTo>
                  <a:cubicBezTo>
                    <a:pt x="56" y="304"/>
                    <a:pt x="56" y="304"/>
                    <a:pt x="55" y="304"/>
                  </a:cubicBezTo>
                  <a:cubicBezTo>
                    <a:pt x="54" y="303"/>
                    <a:pt x="53" y="302"/>
                    <a:pt x="52" y="302"/>
                  </a:cubicBezTo>
                  <a:cubicBezTo>
                    <a:pt x="50" y="301"/>
                    <a:pt x="49" y="300"/>
                    <a:pt x="48" y="299"/>
                  </a:cubicBezTo>
                  <a:cubicBezTo>
                    <a:pt x="48" y="299"/>
                    <a:pt x="47" y="299"/>
                    <a:pt x="47" y="298"/>
                  </a:cubicBezTo>
                  <a:cubicBezTo>
                    <a:pt x="46" y="298"/>
                    <a:pt x="45" y="297"/>
                    <a:pt x="44" y="297"/>
                  </a:cubicBezTo>
                  <a:cubicBezTo>
                    <a:pt x="44" y="296"/>
                    <a:pt x="43" y="296"/>
                    <a:pt x="43" y="295"/>
                  </a:cubicBezTo>
                  <a:cubicBezTo>
                    <a:pt x="42" y="295"/>
                    <a:pt x="42" y="294"/>
                    <a:pt x="41" y="294"/>
                  </a:cubicBezTo>
                  <a:cubicBezTo>
                    <a:pt x="40" y="293"/>
                    <a:pt x="40" y="293"/>
                    <a:pt x="39" y="292"/>
                  </a:cubicBezTo>
                  <a:cubicBezTo>
                    <a:pt x="39" y="292"/>
                    <a:pt x="38" y="291"/>
                    <a:pt x="37" y="290"/>
                  </a:cubicBezTo>
                  <a:cubicBezTo>
                    <a:pt x="37" y="290"/>
                    <a:pt x="36" y="289"/>
                    <a:pt x="36" y="289"/>
                  </a:cubicBezTo>
                  <a:cubicBezTo>
                    <a:pt x="35" y="288"/>
                    <a:pt x="35" y="288"/>
                    <a:pt x="34" y="287"/>
                  </a:cubicBezTo>
                  <a:cubicBezTo>
                    <a:pt x="33" y="286"/>
                    <a:pt x="33" y="286"/>
                    <a:pt x="32" y="285"/>
                  </a:cubicBezTo>
                  <a:cubicBezTo>
                    <a:pt x="32" y="285"/>
                    <a:pt x="31" y="284"/>
                    <a:pt x="31" y="284"/>
                  </a:cubicBezTo>
                  <a:cubicBezTo>
                    <a:pt x="30" y="283"/>
                    <a:pt x="30" y="282"/>
                    <a:pt x="29" y="282"/>
                  </a:cubicBezTo>
                  <a:cubicBezTo>
                    <a:pt x="29" y="281"/>
                    <a:pt x="28" y="281"/>
                    <a:pt x="27" y="280"/>
                  </a:cubicBezTo>
                  <a:cubicBezTo>
                    <a:pt x="27" y="279"/>
                    <a:pt x="26" y="279"/>
                    <a:pt x="26" y="278"/>
                  </a:cubicBezTo>
                  <a:cubicBezTo>
                    <a:pt x="25" y="278"/>
                    <a:pt x="25" y="277"/>
                    <a:pt x="24" y="277"/>
                  </a:cubicBezTo>
                  <a:cubicBezTo>
                    <a:pt x="24" y="276"/>
                    <a:pt x="24" y="275"/>
                    <a:pt x="23" y="275"/>
                  </a:cubicBezTo>
                  <a:cubicBezTo>
                    <a:pt x="23" y="274"/>
                    <a:pt x="22" y="274"/>
                    <a:pt x="22" y="273"/>
                  </a:cubicBezTo>
                  <a:cubicBezTo>
                    <a:pt x="21" y="273"/>
                    <a:pt x="21" y="272"/>
                    <a:pt x="20" y="272"/>
                  </a:cubicBezTo>
                  <a:cubicBezTo>
                    <a:pt x="20" y="271"/>
                    <a:pt x="20" y="271"/>
                    <a:pt x="19" y="270"/>
                  </a:cubicBezTo>
                  <a:cubicBezTo>
                    <a:pt x="19" y="270"/>
                    <a:pt x="18" y="269"/>
                    <a:pt x="18" y="269"/>
                  </a:cubicBezTo>
                  <a:cubicBezTo>
                    <a:pt x="18" y="268"/>
                    <a:pt x="17" y="268"/>
                    <a:pt x="17" y="267"/>
                  </a:cubicBezTo>
                  <a:cubicBezTo>
                    <a:pt x="16" y="267"/>
                    <a:pt x="16" y="266"/>
                    <a:pt x="16" y="266"/>
                  </a:cubicBezTo>
                  <a:cubicBezTo>
                    <a:pt x="15" y="265"/>
                    <a:pt x="15" y="265"/>
                    <a:pt x="15" y="265"/>
                  </a:cubicBezTo>
                  <a:cubicBezTo>
                    <a:pt x="15" y="264"/>
                    <a:pt x="14" y="264"/>
                    <a:pt x="14" y="263"/>
                  </a:cubicBezTo>
                  <a:cubicBezTo>
                    <a:pt x="14" y="263"/>
                    <a:pt x="13" y="263"/>
                    <a:pt x="13" y="262"/>
                  </a:cubicBezTo>
                  <a:cubicBezTo>
                    <a:pt x="13" y="262"/>
                    <a:pt x="13" y="262"/>
                    <a:pt x="12" y="261"/>
                  </a:cubicBezTo>
                  <a:cubicBezTo>
                    <a:pt x="12" y="261"/>
                    <a:pt x="12" y="261"/>
                    <a:pt x="12" y="261"/>
                  </a:cubicBezTo>
                  <a:cubicBezTo>
                    <a:pt x="12" y="260"/>
                    <a:pt x="12" y="260"/>
                    <a:pt x="11" y="260"/>
                  </a:cubicBezTo>
                  <a:cubicBezTo>
                    <a:pt x="11" y="260"/>
                    <a:pt x="11" y="259"/>
                    <a:pt x="11" y="259"/>
                  </a:cubicBezTo>
                  <a:cubicBezTo>
                    <a:pt x="11" y="259"/>
                    <a:pt x="11" y="259"/>
                    <a:pt x="11" y="259"/>
                  </a:cubicBezTo>
                  <a:cubicBezTo>
                    <a:pt x="11" y="259"/>
                    <a:pt x="11" y="259"/>
                    <a:pt x="11" y="259"/>
                  </a:cubicBezTo>
                  <a:cubicBezTo>
                    <a:pt x="37" y="225"/>
                    <a:pt x="37" y="225"/>
                    <a:pt x="37" y="225"/>
                  </a:cubicBezTo>
                  <a:cubicBezTo>
                    <a:pt x="37" y="225"/>
                    <a:pt x="37" y="225"/>
                    <a:pt x="37" y="224"/>
                  </a:cubicBezTo>
                  <a:cubicBezTo>
                    <a:pt x="37" y="224"/>
                    <a:pt x="39" y="215"/>
                    <a:pt x="41" y="207"/>
                  </a:cubicBezTo>
                  <a:cubicBezTo>
                    <a:pt x="43" y="201"/>
                    <a:pt x="52" y="194"/>
                    <a:pt x="52" y="194"/>
                  </a:cubicBezTo>
                  <a:cubicBezTo>
                    <a:pt x="52" y="194"/>
                    <a:pt x="52" y="193"/>
                    <a:pt x="52" y="193"/>
                  </a:cubicBezTo>
                  <a:cubicBezTo>
                    <a:pt x="53" y="192"/>
                    <a:pt x="57" y="98"/>
                    <a:pt x="57" y="76"/>
                  </a:cubicBezTo>
                  <a:cubicBezTo>
                    <a:pt x="57" y="53"/>
                    <a:pt x="57" y="53"/>
                    <a:pt x="70" y="52"/>
                  </a:cubicBezTo>
                  <a:cubicBezTo>
                    <a:pt x="73" y="51"/>
                    <a:pt x="75" y="52"/>
                    <a:pt x="77" y="53"/>
                  </a:cubicBezTo>
                  <a:cubicBezTo>
                    <a:pt x="81" y="57"/>
                    <a:pt x="82" y="67"/>
                    <a:pt x="82" y="76"/>
                  </a:cubicBezTo>
                  <a:cubicBezTo>
                    <a:pt x="82" y="78"/>
                    <a:pt x="82" y="80"/>
                    <a:pt x="83" y="82"/>
                  </a:cubicBezTo>
                  <a:cubicBezTo>
                    <a:pt x="84" y="96"/>
                    <a:pt x="87" y="109"/>
                    <a:pt x="87" y="109"/>
                  </a:cubicBezTo>
                  <a:cubicBezTo>
                    <a:pt x="87" y="110"/>
                    <a:pt x="88" y="110"/>
                    <a:pt x="89" y="111"/>
                  </a:cubicBezTo>
                  <a:cubicBezTo>
                    <a:pt x="90" y="111"/>
                    <a:pt x="91" y="110"/>
                    <a:pt x="91" y="109"/>
                  </a:cubicBezTo>
                  <a:cubicBezTo>
                    <a:pt x="91" y="108"/>
                    <a:pt x="118" y="27"/>
                    <a:pt x="124" y="15"/>
                  </a:cubicBezTo>
                  <a:cubicBezTo>
                    <a:pt x="127" y="7"/>
                    <a:pt x="136" y="5"/>
                    <a:pt x="140" y="5"/>
                  </a:cubicBezTo>
                  <a:cubicBezTo>
                    <a:pt x="143" y="6"/>
                    <a:pt x="144" y="7"/>
                    <a:pt x="144" y="9"/>
                  </a:cubicBezTo>
                  <a:cubicBezTo>
                    <a:pt x="144" y="16"/>
                    <a:pt x="128" y="68"/>
                    <a:pt x="117" y="102"/>
                  </a:cubicBezTo>
                  <a:cubicBezTo>
                    <a:pt x="116" y="103"/>
                    <a:pt x="117" y="104"/>
                    <a:pt x="118" y="105"/>
                  </a:cubicBezTo>
                  <a:cubicBezTo>
                    <a:pt x="119" y="105"/>
                    <a:pt x="120" y="105"/>
                    <a:pt x="120" y="104"/>
                  </a:cubicBezTo>
                  <a:cubicBezTo>
                    <a:pt x="121" y="103"/>
                    <a:pt x="157" y="33"/>
                    <a:pt x="165" y="19"/>
                  </a:cubicBezTo>
                  <a:cubicBezTo>
                    <a:pt x="168" y="13"/>
                    <a:pt x="171" y="10"/>
                    <a:pt x="174" y="9"/>
                  </a:cubicBezTo>
                  <a:cubicBezTo>
                    <a:pt x="176" y="9"/>
                    <a:pt x="179" y="9"/>
                    <a:pt x="182" y="12"/>
                  </a:cubicBezTo>
                  <a:cubicBezTo>
                    <a:pt x="185" y="14"/>
                    <a:pt x="184" y="16"/>
                    <a:pt x="183" y="20"/>
                  </a:cubicBezTo>
                  <a:cubicBezTo>
                    <a:pt x="182" y="22"/>
                    <a:pt x="182" y="23"/>
                    <a:pt x="181" y="25"/>
                  </a:cubicBezTo>
                  <a:cubicBezTo>
                    <a:pt x="180" y="30"/>
                    <a:pt x="166" y="62"/>
                    <a:pt x="143" y="112"/>
                  </a:cubicBezTo>
                  <a:cubicBezTo>
                    <a:pt x="142" y="113"/>
                    <a:pt x="142" y="113"/>
                    <a:pt x="142" y="113"/>
                  </a:cubicBezTo>
                  <a:cubicBezTo>
                    <a:pt x="142" y="113"/>
                    <a:pt x="142" y="113"/>
                    <a:pt x="142" y="114"/>
                  </a:cubicBezTo>
                  <a:cubicBezTo>
                    <a:pt x="130" y="109"/>
                    <a:pt x="119" y="105"/>
                    <a:pt x="107" y="102"/>
                  </a:cubicBezTo>
                  <a:cubicBezTo>
                    <a:pt x="106" y="102"/>
                    <a:pt x="105" y="102"/>
                    <a:pt x="104" y="103"/>
                  </a:cubicBezTo>
                  <a:cubicBezTo>
                    <a:pt x="104" y="104"/>
                    <a:pt x="105" y="105"/>
                    <a:pt x="106" y="106"/>
                  </a:cubicBezTo>
                  <a:cubicBezTo>
                    <a:pt x="131" y="113"/>
                    <a:pt x="156" y="122"/>
                    <a:pt x="179" y="134"/>
                  </a:cubicBezTo>
                  <a:cubicBezTo>
                    <a:pt x="180" y="134"/>
                    <a:pt x="180" y="134"/>
                    <a:pt x="180" y="134"/>
                  </a:cubicBezTo>
                  <a:cubicBezTo>
                    <a:pt x="181" y="134"/>
                    <a:pt x="182" y="133"/>
                    <a:pt x="182" y="133"/>
                  </a:cubicBezTo>
                  <a:cubicBezTo>
                    <a:pt x="182" y="132"/>
                    <a:pt x="182" y="131"/>
                    <a:pt x="181" y="130"/>
                  </a:cubicBezTo>
                  <a:cubicBezTo>
                    <a:pt x="178" y="129"/>
                    <a:pt x="175" y="127"/>
                    <a:pt x="173" y="126"/>
                  </a:cubicBezTo>
                  <a:cubicBezTo>
                    <a:pt x="173" y="126"/>
                    <a:pt x="173" y="126"/>
                    <a:pt x="173" y="126"/>
                  </a:cubicBezTo>
                  <a:cubicBezTo>
                    <a:pt x="173" y="126"/>
                    <a:pt x="189" y="105"/>
                    <a:pt x="195" y="98"/>
                  </a:cubicBezTo>
                  <a:cubicBezTo>
                    <a:pt x="196" y="96"/>
                    <a:pt x="199" y="93"/>
                    <a:pt x="202" y="88"/>
                  </a:cubicBezTo>
                  <a:cubicBezTo>
                    <a:pt x="207" y="81"/>
                    <a:pt x="217" y="66"/>
                    <a:pt x="220" y="66"/>
                  </a:cubicBezTo>
                  <a:cubicBezTo>
                    <a:pt x="222" y="66"/>
                    <a:pt x="224" y="67"/>
                    <a:pt x="225" y="69"/>
                  </a:cubicBezTo>
                  <a:cubicBezTo>
                    <a:pt x="226" y="72"/>
                    <a:pt x="227" y="77"/>
                    <a:pt x="225" y="8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8" name="Google Shape;1378;p38"/>
            <p:cNvSpPr/>
            <p:nvPr/>
          </p:nvSpPr>
          <p:spPr>
            <a:xfrm>
              <a:off x="6983239" y="3679196"/>
              <a:ext cx="113829" cy="276813"/>
            </a:xfrm>
            <a:custGeom>
              <a:avLst/>
              <a:gdLst/>
              <a:ahLst/>
              <a:cxnLst/>
              <a:rect l="l" t="t" r="r" b="b"/>
              <a:pathLst>
                <a:path w="37" h="90" extrusionOk="0">
                  <a:moveTo>
                    <a:pt x="35" y="90"/>
                  </a:moveTo>
                  <a:cubicBezTo>
                    <a:pt x="34" y="90"/>
                    <a:pt x="33" y="89"/>
                    <a:pt x="33" y="88"/>
                  </a:cubicBezTo>
                  <a:cubicBezTo>
                    <a:pt x="31" y="57"/>
                    <a:pt x="20" y="27"/>
                    <a:pt x="0" y="3"/>
                  </a:cubicBezTo>
                  <a:cubicBezTo>
                    <a:pt x="0" y="2"/>
                    <a:pt x="0" y="1"/>
                    <a:pt x="1" y="0"/>
                  </a:cubicBezTo>
                  <a:cubicBezTo>
                    <a:pt x="1" y="0"/>
                    <a:pt x="3" y="0"/>
                    <a:pt x="3" y="1"/>
                  </a:cubicBezTo>
                  <a:cubicBezTo>
                    <a:pt x="23" y="25"/>
                    <a:pt x="35" y="56"/>
                    <a:pt x="37" y="88"/>
                  </a:cubicBezTo>
                  <a:cubicBezTo>
                    <a:pt x="37" y="89"/>
                    <a:pt x="37" y="90"/>
                    <a:pt x="36" y="90"/>
                  </a:cubicBezTo>
                  <a:cubicBezTo>
                    <a:pt x="35" y="90"/>
                    <a:pt x="35" y="90"/>
                    <a:pt x="35" y="9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38"/>
            <p:cNvSpPr/>
            <p:nvPr/>
          </p:nvSpPr>
          <p:spPr>
            <a:xfrm>
              <a:off x="7081546" y="3795612"/>
              <a:ext cx="82785" cy="71144"/>
            </a:xfrm>
            <a:custGeom>
              <a:avLst/>
              <a:gdLst/>
              <a:ahLst/>
              <a:cxnLst/>
              <a:rect l="l" t="t" r="r" b="b"/>
              <a:pathLst>
                <a:path w="27" h="23" extrusionOk="0">
                  <a:moveTo>
                    <a:pt x="25" y="23"/>
                  </a:moveTo>
                  <a:cubicBezTo>
                    <a:pt x="25" y="23"/>
                    <a:pt x="24" y="23"/>
                    <a:pt x="24" y="22"/>
                  </a:cubicBezTo>
                  <a:cubicBezTo>
                    <a:pt x="17" y="16"/>
                    <a:pt x="9" y="9"/>
                    <a:pt x="1" y="4"/>
                  </a:cubicBezTo>
                  <a:cubicBezTo>
                    <a:pt x="0" y="3"/>
                    <a:pt x="0" y="2"/>
                    <a:pt x="1" y="1"/>
                  </a:cubicBezTo>
                  <a:cubicBezTo>
                    <a:pt x="2" y="0"/>
                    <a:pt x="3" y="0"/>
                    <a:pt x="4" y="0"/>
                  </a:cubicBezTo>
                  <a:cubicBezTo>
                    <a:pt x="12" y="6"/>
                    <a:pt x="19" y="13"/>
                    <a:pt x="27" y="19"/>
                  </a:cubicBezTo>
                  <a:cubicBezTo>
                    <a:pt x="27" y="20"/>
                    <a:pt x="27" y="21"/>
                    <a:pt x="27" y="22"/>
                  </a:cubicBezTo>
                  <a:cubicBezTo>
                    <a:pt x="26" y="23"/>
                    <a:pt x="26" y="23"/>
                    <a:pt x="25"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38"/>
            <p:cNvSpPr/>
            <p:nvPr/>
          </p:nvSpPr>
          <p:spPr>
            <a:xfrm>
              <a:off x="5974300" y="3900387"/>
              <a:ext cx="1100778" cy="156516"/>
            </a:xfrm>
            <a:custGeom>
              <a:avLst/>
              <a:gdLst/>
              <a:ahLst/>
              <a:cxnLst/>
              <a:rect l="l" t="t" r="r" b="b"/>
              <a:pathLst>
                <a:path w="358" h="51" extrusionOk="0">
                  <a:moveTo>
                    <a:pt x="331" y="0"/>
                  </a:moveTo>
                  <a:cubicBezTo>
                    <a:pt x="341" y="0"/>
                    <a:pt x="341" y="0"/>
                    <a:pt x="341" y="0"/>
                  </a:cubicBezTo>
                  <a:cubicBezTo>
                    <a:pt x="347" y="0"/>
                    <a:pt x="351" y="3"/>
                    <a:pt x="353" y="8"/>
                  </a:cubicBezTo>
                  <a:cubicBezTo>
                    <a:pt x="356" y="15"/>
                    <a:pt x="358" y="27"/>
                    <a:pt x="352" y="42"/>
                  </a:cubicBezTo>
                  <a:cubicBezTo>
                    <a:pt x="351" y="47"/>
                    <a:pt x="346" y="51"/>
                    <a:pt x="341" y="51"/>
                  </a:cubicBezTo>
                  <a:cubicBezTo>
                    <a:pt x="17" y="51"/>
                    <a:pt x="17" y="51"/>
                    <a:pt x="17" y="51"/>
                  </a:cubicBezTo>
                  <a:cubicBezTo>
                    <a:pt x="12" y="51"/>
                    <a:pt x="7" y="47"/>
                    <a:pt x="5" y="42"/>
                  </a:cubicBezTo>
                  <a:cubicBezTo>
                    <a:pt x="0" y="27"/>
                    <a:pt x="2" y="15"/>
                    <a:pt x="5" y="8"/>
                  </a:cubicBezTo>
                  <a:cubicBezTo>
                    <a:pt x="6" y="3"/>
                    <a:pt x="11" y="0"/>
                    <a:pt x="16" y="0"/>
                  </a:cubicBezTo>
                  <a:cubicBezTo>
                    <a:pt x="26" y="0"/>
                    <a:pt x="26" y="0"/>
                    <a:pt x="26" y="0"/>
                  </a:cubicBezTo>
                  <a:cubicBezTo>
                    <a:pt x="75" y="0"/>
                    <a:pt x="75" y="0"/>
                    <a:pt x="75" y="0"/>
                  </a:cubicBezTo>
                  <a:cubicBezTo>
                    <a:pt x="283" y="0"/>
                    <a:pt x="283" y="0"/>
                    <a:pt x="283" y="0"/>
                  </a:cubicBezTo>
                  <a:lnTo>
                    <a:pt x="331"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38"/>
            <p:cNvSpPr/>
            <p:nvPr/>
          </p:nvSpPr>
          <p:spPr>
            <a:xfrm>
              <a:off x="6027333" y="4056902"/>
              <a:ext cx="996004" cy="664867"/>
            </a:xfrm>
            <a:custGeom>
              <a:avLst/>
              <a:gdLst/>
              <a:ahLst/>
              <a:cxnLst/>
              <a:rect l="l" t="t" r="r" b="b"/>
              <a:pathLst>
                <a:path w="324" h="216" extrusionOk="0">
                  <a:moveTo>
                    <a:pt x="324" y="0"/>
                  </a:moveTo>
                  <a:cubicBezTo>
                    <a:pt x="299" y="203"/>
                    <a:pt x="299" y="203"/>
                    <a:pt x="299" y="203"/>
                  </a:cubicBezTo>
                  <a:cubicBezTo>
                    <a:pt x="299" y="203"/>
                    <a:pt x="238" y="216"/>
                    <a:pt x="162" y="216"/>
                  </a:cubicBezTo>
                  <a:cubicBezTo>
                    <a:pt x="86" y="216"/>
                    <a:pt x="25" y="203"/>
                    <a:pt x="25" y="203"/>
                  </a:cubicBezTo>
                  <a:cubicBezTo>
                    <a:pt x="21" y="173"/>
                    <a:pt x="21" y="173"/>
                    <a:pt x="21" y="173"/>
                  </a:cubicBezTo>
                  <a:cubicBezTo>
                    <a:pt x="40" y="181"/>
                    <a:pt x="61" y="185"/>
                    <a:pt x="83" y="183"/>
                  </a:cubicBezTo>
                  <a:cubicBezTo>
                    <a:pt x="127" y="179"/>
                    <a:pt x="164" y="146"/>
                    <a:pt x="173" y="106"/>
                  </a:cubicBezTo>
                  <a:cubicBezTo>
                    <a:pt x="192" y="100"/>
                    <a:pt x="206" y="82"/>
                    <a:pt x="206" y="61"/>
                  </a:cubicBezTo>
                  <a:cubicBezTo>
                    <a:pt x="206" y="36"/>
                    <a:pt x="185" y="15"/>
                    <a:pt x="160" y="15"/>
                  </a:cubicBezTo>
                  <a:cubicBezTo>
                    <a:pt x="134" y="15"/>
                    <a:pt x="114" y="36"/>
                    <a:pt x="114" y="61"/>
                  </a:cubicBezTo>
                  <a:cubicBezTo>
                    <a:pt x="114" y="83"/>
                    <a:pt x="128" y="101"/>
                    <a:pt x="148" y="106"/>
                  </a:cubicBezTo>
                  <a:cubicBezTo>
                    <a:pt x="143" y="123"/>
                    <a:pt x="132" y="137"/>
                    <a:pt x="117" y="147"/>
                  </a:cubicBezTo>
                  <a:cubicBezTo>
                    <a:pt x="88" y="166"/>
                    <a:pt x="49" y="162"/>
                    <a:pt x="20" y="146"/>
                  </a:cubicBezTo>
                  <a:cubicBezTo>
                    <a:pt x="19" y="145"/>
                    <a:pt x="19" y="145"/>
                    <a:pt x="18" y="144"/>
                  </a:cubicBezTo>
                  <a:cubicBezTo>
                    <a:pt x="0" y="0"/>
                    <a:pt x="0" y="0"/>
                    <a:pt x="0" y="0"/>
                  </a:cubicBezTo>
                  <a:lnTo>
                    <a:pt x="324"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2" name="Google Shape;1382;p38"/>
            <p:cNvSpPr/>
            <p:nvPr/>
          </p:nvSpPr>
          <p:spPr>
            <a:xfrm>
              <a:off x="6054498" y="3494222"/>
              <a:ext cx="937796" cy="406164"/>
            </a:xfrm>
            <a:custGeom>
              <a:avLst/>
              <a:gdLst/>
              <a:ahLst/>
              <a:cxnLst/>
              <a:rect l="l" t="t" r="r" b="b"/>
              <a:pathLst>
                <a:path w="305" h="132" extrusionOk="0">
                  <a:moveTo>
                    <a:pt x="267" y="30"/>
                  </a:moveTo>
                  <a:cubicBezTo>
                    <a:pt x="305" y="132"/>
                    <a:pt x="305" y="132"/>
                    <a:pt x="305" y="132"/>
                  </a:cubicBezTo>
                  <a:cubicBezTo>
                    <a:pt x="257" y="132"/>
                    <a:pt x="257" y="132"/>
                    <a:pt x="257" y="132"/>
                  </a:cubicBezTo>
                  <a:cubicBezTo>
                    <a:pt x="257" y="130"/>
                    <a:pt x="257" y="130"/>
                    <a:pt x="257" y="130"/>
                  </a:cubicBezTo>
                  <a:cubicBezTo>
                    <a:pt x="257" y="130"/>
                    <a:pt x="227" y="41"/>
                    <a:pt x="208" y="33"/>
                  </a:cubicBezTo>
                  <a:cubicBezTo>
                    <a:pt x="190" y="25"/>
                    <a:pt x="153" y="26"/>
                    <a:pt x="153" y="26"/>
                  </a:cubicBezTo>
                  <a:cubicBezTo>
                    <a:pt x="153" y="26"/>
                    <a:pt x="116" y="25"/>
                    <a:pt x="98" y="33"/>
                  </a:cubicBezTo>
                  <a:cubicBezTo>
                    <a:pt x="79" y="41"/>
                    <a:pt x="49" y="130"/>
                    <a:pt x="49" y="130"/>
                  </a:cubicBezTo>
                  <a:cubicBezTo>
                    <a:pt x="49" y="132"/>
                    <a:pt x="49" y="132"/>
                    <a:pt x="49" y="132"/>
                  </a:cubicBezTo>
                  <a:cubicBezTo>
                    <a:pt x="0" y="132"/>
                    <a:pt x="0" y="132"/>
                    <a:pt x="0" y="132"/>
                  </a:cubicBezTo>
                  <a:cubicBezTo>
                    <a:pt x="39" y="30"/>
                    <a:pt x="39" y="30"/>
                    <a:pt x="39" y="30"/>
                  </a:cubicBezTo>
                  <a:cubicBezTo>
                    <a:pt x="41" y="23"/>
                    <a:pt x="46" y="18"/>
                    <a:pt x="52" y="16"/>
                  </a:cubicBezTo>
                  <a:cubicBezTo>
                    <a:pt x="55" y="15"/>
                    <a:pt x="58" y="14"/>
                    <a:pt x="62" y="13"/>
                  </a:cubicBezTo>
                  <a:cubicBezTo>
                    <a:pt x="77" y="8"/>
                    <a:pt x="99" y="3"/>
                    <a:pt x="129" y="1"/>
                  </a:cubicBezTo>
                  <a:cubicBezTo>
                    <a:pt x="136" y="1"/>
                    <a:pt x="144" y="0"/>
                    <a:pt x="153" y="0"/>
                  </a:cubicBezTo>
                  <a:cubicBezTo>
                    <a:pt x="161" y="0"/>
                    <a:pt x="169" y="1"/>
                    <a:pt x="177" y="1"/>
                  </a:cubicBezTo>
                  <a:cubicBezTo>
                    <a:pt x="207" y="3"/>
                    <a:pt x="229" y="8"/>
                    <a:pt x="244" y="13"/>
                  </a:cubicBezTo>
                  <a:cubicBezTo>
                    <a:pt x="247" y="14"/>
                    <a:pt x="251" y="15"/>
                    <a:pt x="253" y="16"/>
                  </a:cubicBezTo>
                  <a:cubicBezTo>
                    <a:pt x="259" y="18"/>
                    <a:pt x="264" y="23"/>
                    <a:pt x="267" y="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3" name="Google Shape;1383;p38"/>
            <p:cNvSpPr/>
            <p:nvPr/>
          </p:nvSpPr>
          <p:spPr>
            <a:xfrm>
              <a:off x="6079074" y="4681670"/>
              <a:ext cx="891230" cy="138407"/>
            </a:xfrm>
            <a:custGeom>
              <a:avLst/>
              <a:gdLst/>
              <a:ahLst/>
              <a:cxnLst/>
              <a:rect l="l" t="t" r="r" b="b"/>
              <a:pathLst>
                <a:path w="290" h="45" extrusionOk="0">
                  <a:moveTo>
                    <a:pt x="282" y="0"/>
                  </a:moveTo>
                  <a:cubicBezTo>
                    <a:pt x="282" y="0"/>
                    <a:pt x="290" y="8"/>
                    <a:pt x="288" y="18"/>
                  </a:cubicBezTo>
                  <a:cubicBezTo>
                    <a:pt x="287" y="28"/>
                    <a:pt x="280" y="36"/>
                    <a:pt x="280" y="36"/>
                  </a:cubicBezTo>
                  <a:cubicBezTo>
                    <a:pt x="280" y="36"/>
                    <a:pt x="271" y="37"/>
                    <a:pt x="256" y="39"/>
                  </a:cubicBezTo>
                  <a:cubicBezTo>
                    <a:pt x="243" y="41"/>
                    <a:pt x="225" y="42"/>
                    <a:pt x="204" y="43"/>
                  </a:cubicBezTo>
                  <a:cubicBezTo>
                    <a:pt x="186" y="45"/>
                    <a:pt x="166" y="45"/>
                    <a:pt x="145" y="45"/>
                  </a:cubicBezTo>
                  <a:cubicBezTo>
                    <a:pt x="124" y="45"/>
                    <a:pt x="104" y="45"/>
                    <a:pt x="86" y="43"/>
                  </a:cubicBezTo>
                  <a:cubicBezTo>
                    <a:pt x="65" y="42"/>
                    <a:pt x="47" y="41"/>
                    <a:pt x="34" y="39"/>
                  </a:cubicBezTo>
                  <a:cubicBezTo>
                    <a:pt x="19" y="37"/>
                    <a:pt x="10" y="36"/>
                    <a:pt x="10" y="36"/>
                  </a:cubicBezTo>
                  <a:cubicBezTo>
                    <a:pt x="10" y="36"/>
                    <a:pt x="3" y="28"/>
                    <a:pt x="1" y="18"/>
                  </a:cubicBezTo>
                  <a:cubicBezTo>
                    <a:pt x="0" y="8"/>
                    <a:pt x="8" y="0"/>
                    <a:pt x="8" y="0"/>
                  </a:cubicBezTo>
                  <a:cubicBezTo>
                    <a:pt x="8" y="0"/>
                    <a:pt x="69" y="13"/>
                    <a:pt x="145" y="13"/>
                  </a:cubicBezTo>
                  <a:cubicBezTo>
                    <a:pt x="221" y="13"/>
                    <a:pt x="282" y="0"/>
                    <a:pt x="28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38"/>
            <p:cNvSpPr/>
            <p:nvPr/>
          </p:nvSpPr>
          <p:spPr>
            <a:xfrm>
              <a:off x="6706428" y="4801968"/>
              <a:ext cx="160396" cy="51741"/>
            </a:xfrm>
            <a:custGeom>
              <a:avLst/>
              <a:gdLst/>
              <a:ahLst/>
              <a:cxnLst/>
              <a:rect l="l" t="t" r="r" b="b"/>
              <a:pathLst>
                <a:path w="52" h="17" extrusionOk="0">
                  <a:moveTo>
                    <a:pt x="52" y="0"/>
                  </a:moveTo>
                  <a:cubicBezTo>
                    <a:pt x="52" y="0"/>
                    <a:pt x="46" y="14"/>
                    <a:pt x="29" y="16"/>
                  </a:cubicBezTo>
                  <a:cubicBezTo>
                    <a:pt x="13" y="17"/>
                    <a:pt x="0" y="5"/>
                    <a:pt x="0" y="5"/>
                  </a:cubicBezTo>
                  <a:cubicBezTo>
                    <a:pt x="0" y="4"/>
                    <a:pt x="0" y="4"/>
                    <a:pt x="0" y="4"/>
                  </a:cubicBezTo>
                  <a:cubicBezTo>
                    <a:pt x="21" y="3"/>
                    <a:pt x="39" y="2"/>
                    <a:pt x="52" y="0"/>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38"/>
            <p:cNvSpPr/>
            <p:nvPr/>
          </p:nvSpPr>
          <p:spPr>
            <a:xfrm>
              <a:off x="6204545" y="3571833"/>
              <a:ext cx="640289" cy="328553"/>
            </a:xfrm>
            <a:custGeom>
              <a:avLst/>
              <a:gdLst/>
              <a:ahLst/>
              <a:cxnLst/>
              <a:rect l="l" t="t" r="r" b="b"/>
              <a:pathLst>
                <a:path w="208" h="107" extrusionOk="0">
                  <a:moveTo>
                    <a:pt x="208" y="105"/>
                  </a:moveTo>
                  <a:cubicBezTo>
                    <a:pt x="208" y="107"/>
                    <a:pt x="208" y="107"/>
                    <a:pt x="208" y="107"/>
                  </a:cubicBezTo>
                  <a:cubicBezTo>
                    <a:pt x="0" y="107"/>
                    <a:pt x="0" y="107"/>
                    <a:pt x="0" y="107"/>
                  </a:cubicBezTo>
                  <a:cubicBezTo>
                    <a:pt x="0" y="105"/>
                    <a:pt x="0" y="105"/>
                    <a:pt x="0" y="105"/>
                  </a:cubicBezTo>
                  <a:cubicBezTo>
                    <a:pt x="0" y="105"/>
                    <a:pt x="30" y="16"/>
                    <a:pt x="49" y="8"/>
                  </a:cubicBezTo>
                  <a:cubicBezTo>
                    <a:pt x="67" y="0"/>
                    <a:pt x="104" y="1"/>
                    <a:pt x="104" y="1"/>
                  </a:cubicBezTo>
                  <a:cubicBezTo>
                    <a:pt x="104" y="1"/>
                    <a:pt x="141" y="0"/>
                    <a:pt x="159" y="8"/>
                  </a:cubicBezTo>
                  <a:cubicBezTo>
                    <a:pt x="178" y="16"/>
                    <a:pt x="208" y="105"/>
                    <a:pt x="208" y="105"/>
                  </a:cubicBezTo>
                  <a:close/>
                  <a:moveTo>
                    <a:pt x="125" y="33"/>
                  </a:moveTo>
                  <a:cubicBezTo>
                    <a:pt x="125" y="22"/>
                    <a:pt x="116" y="12"/>
                    <a:pt x="105" y="12"/>
                  </a:cubicBezTo>
                  <a:cubicBezTo>
                    <a:pt x="93" y="12"/>
                    <a:pt x="84" y="22"/>
                    <a:pt x="84" y="33"/>
                  </a:cubicBezTo>
                  <a:cubicBezTo>
                    <a:pt x="84" y="45"/>
                    <a:pt x="93" y="54"/>
                    <a:pt x="105" y="54"/>
                  </a:cubicBezTo>
                  <a:cubicBezTo>
                    <a:pt x="116" y="54"/>
                    <a:pt x="125" y="45"/>
                    <a:pt x="125" y="33"/>
                  </a:cubicBezTo>
                  <a:close/>
                </a:path>
              </a:pathLst>
            </a:custGeom>
            <a:solidFill>
              <a:srgbClr val="ECB8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38"/>
            <p:cNvSpPr/>
            <p:nvPr/>
          </p:nvSpPr>
          <p:spPr>
            <a:xfrm>
              <a:off x="6599066" y="3438602"/>
              <a:ext cx="205669" cy="95720"/>
            </a:xfrm>
            <a:custGeom>
              <a:avLst/>
              <a:gdLst/>
              <a:ahLst/>
              <a:cxnLst/>
              <a:rect l="l" t="t" r="r" b="b"/>
              <a:pathLst>
                <a:path w="67" h="31" extrusionOk="0">
                  <a:moveTo>
                    <a:pt x="67" y="18"/>
                  </a:moveTo>
                  <a:cubicBezTo>
                    <a:pt x="67" y="31"/>
                    <a:pt x="67" y="31"/>
                    <a:pt x="67" y="31"/>
                  </a:cubicBezTo>
                  <a:cubicBezTo>
                    <a:pt x="52" y="26"/>
                    <a:pt x="30" y="21"/>
                    <a:pt x="0" y="19"/>
                  </a:cubicBezTo>
                  <a:cubicBezTo>
                    <a:pt x="0" y="18"/>
                    <a:pt x="0" y="18"/>
                    <a:pt x="0" y="18"/>
                  </a:cubicBezTo>
                  <a:cubicBezTo>
                    <a:pt x="5" y="7"/>
                    <a:pt x="5" y="7"/>
                    <a:pt x="5" y="7"/>
                  </a:cubicBezTo>
                  <a:cubicBezTo>
                    <a:pt x="6" y="3"/>
                    <a:pt x="11" y="0"/>
                    <a:pt x="16" y="1"/>
                  </a:cubicBezTo>
                  <a:cubicBezTo>
                    <a:pt x="58" y="8"/>
                    <a:pt x="58" y="8"/>
                    <a:pt x="58" y="8"/>
                  </a:cubicBezTo>
                  <a:cubicBezTo>
                    <a:pt x="63" y="9"/>
                    <a:pt x="67" y="13"/>
                    <a:pt x="67" y="1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7" name="Google Shape;1387;p38"/>
            <p:cNvSpPr/>
            <p:nvPr/>
          </p:nvSpPr>
          <p:spPr>
            <a:xfrm>
              <a:off x="6377876" y="4103469"/>
              <a:ext cx="281986" cy="279400"/>
            </a:xfrm>
            <a:custGeom>
              <a:avLst/>
              <a:gdLst/>
              <a:ahLst/>
              <a:cxnLst/>
              <a:rect l="l" t="t" r="r" b="b"/>
              <a:pathLst>
                <a:path w="92" h="91" extrusionOk="0">
                  <a:moveTo>
                    <a:pt x="92" y="46"/>
                  </a:moveTo>
                  <a:cubicBezTo>
                    <a:pt x="92" y="67"/>
                    <a:pt x="78" y="85"/>
                    <a:pt x="59" y="91"/>
                  </a:cubicBezTo>
                  <a:cubicBezTo>
                    <a:pt x="62" y="76"/>
                    <a:pt x="62" y="60"/>
                    <a:pt x="57" y="44"/>
                  </a:cubicBezTo>
                  <a:cubicBezTo>
                    <a:pt x="53" y="30"/>
                    <a:pt x="30" y="36"/>
                    <a:pt x="34" y="51"/>
                  </a:cubicBezTo>
                  <a:cubicBezTo>
                    <a:pt x="38" y="64"/>
                    <a:pt x="38" y="78"/>
                    <a:pt x="34" y="91"/>
                  </a:cubicBezTo>
                  <a:cubicBezTo>
                    <a:pt x="14" y="86"/>
                    <a:pt x="0" y="68"/>
                    <a:pt x="0" y="46"/>
                  </a:cubicBezTo>
                  <a:cubicBezTo>
                    <a:pt x="0" y="21"/>
                    <a:pt x="20" y="0"/>
                    <a:pt x="46" y="0"/>
                  </a:cubicBezTo>
                  <a:cubicBezTo>
                    <a:pt x="71" y="0"/>
                    <a:pt x="92" y="21"/>
                    <a:pt x="92" y="4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8" name="Google Shape;1388;p38"/>
            <p:cNvSpPr/>
            <p:nvPr/>
          </p:nvSpPr>
          <p:spPr>
            <a:xfrm>
              <a:off x="6463247" y="3608052"/>
              <a:ext cx="126900" cy="1296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38"/>
            <p:cNvSpPr/>
            <p:nvPr/>
          </p:nvSpPr>
          <p:spPr>
            <a:xfrm>
              <a:off x="5784153" y="2525379"/>
              <a:ext cx="783869" cy="2100669"/>
            </a:xfrm>
            <a:custGeom>
              <a:avLst/>
              <a:gdLst/>
              <a:ahLst/>
              <a:cxnLst/>
              <a:rect l="l" t="t" r="r" b="b"/>
              <a:pathLst>
                <a:path w="255" h="683" extrusionOk="0">
                  <a:moveTo>
                    <a:pt x="250" y="557"/>
                  </a:moveTo>
                  <a:cubicBezTo>
                    <a:pt x="255" y="573"/>
                    <a:pt x="255" y="589"/>
                    <a:pt x="252" y="604"/>
                  </a:cubicBezTo>
                  <a:cubicBezTo>
                    <a:pt x="243" y="644"/>
                    <a:pt x="206" y="677"/>
                    <a:pt x="162" y="681"/>
                  </a:cubicBezTo>
                  <a:cubicBezTo>
                    <a:pt x="140" y="683"/>
                    <a:pt x="119" y="679"/>
                    <a:pt x="100" y="671"/>
                  </a:cubicBezTo>
                  <a:cubicBezTo>
                    <a:pt x="69" y="657"/>
                    <a:pt x="43" y="631"/>
                    <a:pt x="27" y="600"/>
                  </a:cubicBezTo>
                  <a:cubicBezTo>
                    <a:pt x="1" y="549"/>
                    <a:pt x="0" y="490"/>
                    <a:pt x="8" y="434"/>
                  </a:cubicBezTo>
                  <a:cubicBezTo>
                    <a:pt x="9" y="431"/>
                    <a:pt x="9" y="428"/>
                    <a:pt x="9" y="425"/>
                  </a:cubicBezTo>
                  <a:cubicBezTo>
                    <a:pt x="10" y="420"/>
                    <a:pt x="11" y="415"/>
                    <a:pt x="12" y="410"/>
                  </a:cubicBezTo>
                  <a:cubicBezTo>
                    <a:pt x="25" y="341"/>
                    <a:pt x="50" y="275"/>
                    <a:pt x="66" y="207"/>
                  </a:cubicBezTo>
                  <a:cubicBezTo>
                    <a:pt x="74" y="172"/>
                    <a:pt x="80" y="137"/>
                    <a:pt x="81" y="102"/>
                  </a:cubicBezTo>
                  <a:cubicBezTo>
                    <a:pt x="82" y="82"/>
                    <a:pt x="82" y="59"/>
                    <a:pt x="71" y="42"/>
                  </a:cubicBezTo>
                  <a:cubicBezTo>
                    <a:pt x="65" y="33"/>
                    <a:pt x="50" y="25"/>
                    <a:pt x="39" y="27"/>
                  </a:cubicBezTo>
                  <a:cubicBezTo>
                    <a:pt x="36" y="18"/>
                    <a:pt x="26" y="13"/>
                    <a:pt x="17" y="13"/>
                  </a:cubicBezTo>
                  <a:cubicBezTo>
                    <a:pt x="27" y="4"/>
                    <a:pt x="41" y="0"/>
                    <a:pt x="55" y="3"/>
                  </a:cubicBezTo>
                  <a:cubicBezTo>
                    <a:pt x="84" y="9"/>
                    <a:pt x="99" y="37"/>
                    <a:pt x="103" y="64"/>
                  </a:cubicBezTo>
                  <a:cubicBezTo>
                    <a:pt x="113" y="128"/>
                    <a:pt x="94" y="197"/>
                    <a:pt x="77" y="258"/>
                  </a:cubicBezTo>
                  <a:cubicBezTo>
                    <a:pt x="58" y="325"/>
                    <a:pt x="35" y="393"/>
                    <a:pt x="29" y="463"/>
                  </a:cubicBezTo>
                  <a:cubicBezTo>
                    <a:pt x="24" y="528"/>
                    <a:pt x="36" y="606"/>
                    <a:pt x="97" y="642"/>
                  </a:cubicBezTo>
                  <a:cubicBezTo>
                    <a:pt x="98" y="643"/>
                    <a:pt x="98" y="643"/>
                    <a:pt x="99" y="644"/>
                  </a:cubicBezTo>
                  <a:cubicBezTo>
                    <a:pt x="128" y="660"/>
                    <a:pt x="167" y="664"/>
                    <a:pt x="196" y="645"/>
                  </a:cubicBezTo>
                  <a:cubicBezTo>
                    <a:pt x="211" y="635"/>
                    <a:pt x="222" y="621"/>
                    <a:pt x="227" y="604"/>
                  </a:cubicBezTo>
                  <a:cubicBezTo>
                    <a:pt x="231" y="591"/>
                    <a:pt x="231" y="577"/>
                    <a:pt x="227" y="564"/>
                  </a:cubicBezTo>
                  <a:cubicBezTo>
                    <a:pt x="223" y="549"/>
                    <a:pt x="246" y="543"/>
                    <a:pt x="250" y="55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38"/>
            <p:cNvSpPr/>
            <p:nvPr/>
          </p:nvSpPr>
          <p:spPr>
            <a:xfrm>
              <a:off x="6244644" y="3438602"/>
              <a:ext cx="206962" cy="95720"/>
            </a:xfrm>
            <a:custGeom>
              <a:avLst/>
              <a:gdLst/>
              <a:ahLst/>
              <a:cxnLst/>
              <a:rect l="l" t="t" r="r" b="b"/>
              <a:pathLst>
                <a:path w="67" h="31" extrusionOk="0">
                  <a:moveTo>
                    <a:pt x="67" y="18"/>
                  </a:moveTo>
                  <a:cubicBezTo>
                    <a:pt x="67" y="19"/>
                    <a:pt x="67" y="19"/>
                    <a:pt x="67" y="19"/>
                  </a:cubicBezTo>
                  <a:cubicBezTo>
                    <a:pt x="37" y="21"/>
                    <a:pt x="15" y="26"/>
                    <a:pt x="0" y="31"/>
                  </a:cubicBezTo>
                  <a:cubicBezTo>
                    <a:pt x="0" y="18"/>
                    <a:pt x="0" y="18"/>
                    <a:pt x="0" y="18"/>
                  </a:cubicBezTo>
                  <a:cubicBezTo>
                    <a:pt x="0" y="13"/>
                    <a:pt x="4" y="9"/>
                    <a:pt x="9" y="8"/>
                  </a:cubicBezTo>
                  <a:cubicBezTo>
                    <a:pt x="51" y="1"/>
                    <a:pt x="51" y="1"/>
                    <a:pt x="51" y="1"/>
                  </a:cubicBezTo>
                  <a:cubicBezTo>
                    <a:pt x="56" y="0"/>
                    <a:pt x="60" y="3"/>
                    <a:pt x="62" y="7"/>
                  </a:cubicBezTo>
                  <a:lnTo>
                    <a:pt x="67" y="1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38"/>
            <p:cNvSpPr/>
            <p:nvPr/>
          </p:nvSpPr>
          <p:spPr>
            <a:xfrm>
              <a:off x="6183849" y="4801968"/>
              <a:ext cx="159102" cy="51741"/>
            </a:xfrm>
            <a:custGeom>
              <a:avLst/>
              <a:gdLst/>
              <a:ahLst/>
              <a:cxnLst/>
              <a:rect l="l" t="t" r="r" b="b"/>
              <a:pathLst>
                <a:path w="52" h="17" extrusionOk="0">
                  <a:moveTo>
                    <a:pt x="52" y="4"/>
                  </a:moveTo>
                  <a:cubicBezTo>
                    <a:pt x="52" y="5"/>
                    <a:pt x="52" y="5"/>
                    <a:pt x="52" y="5"/>
                  </a:cubicBezTo>
                  <a:cubicBezTo>
                    <a:pt x="52" y="5"/>
                    <a:pt x="39" y="17"/>
                    <a:pt x="22" y="16"/>
                  </a:cubicBezTo>
                  <a:cubicBezTo>
                    <a:pt x="6" y="14"/>
                    <a:pt x="0" y="0"/>
                    <a:pt x="0" y="0"/>
                  </a:cubicBezTo>
                  <a:cubicBezTo>
                    <a:pt x="13" y="2"/>
                    <a:pt x="31" y="3"/>
                    <a:pt x="52" y="4"/>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38"/>
            <p:cNvSpPr/>
            <p:nvPr/>
          </p:nvSpPr>
          <p:spPr>
            <a:xfrm>
              <a:off x="4987350" y="4635104"/>
              <a:ext cx="1039984" cy="194027"/>
            </a:xfrm>
            <a:custGeom>
              <a:avLst/>
              <a:gdLst/>
              <a:ahLst/>
              <a:cxnLst/>
              <a:rect l="l" t="t" r="r" b="b"/>
              <a:pathLst>
                <a:path w="338" h="63" extrusionOk="0">
                  <a:moveTo>
                    <a:pt x="295" y="0"/>
                  </a:moveTo>
                  <a:cubicBezTo>
                    <a:pt x="338" y="63"/>
                    <a:pt x="338" y="63"/>
                    <a:pt x="338" y="63"/>
                  </a:cubicBezTo>
                  <a:cubicBezTo>
                    <a:pt x="0" y="63"/>
                    <a:pt x="0" y="63"/>
                    <a:pt x="0" y="63"/>
                  </a:cubicBezTo>
                  <a:cubicBezTo>
                    <a:pt x="52" y="0"/>
                    <a:pt x="52" y="0"/>
                    <a:pt x="52" y="0"/>
                  </a:cubicBezTo>
                  <a:cubicBezTo>
                    <a:pt x="120" y="0"/>
                    <a:pt x="120" y="0"/>
                    <a:pt x="120" y="0"/>
                  </a:cubicBezTo>
                  <a:cubicBezTo>
                    <a:pt x="116" y="6"/>
                    <a:pt x="115" y="12"/>
                    <a:pt x="115" y="12"/>
                  </a:cubicBezTo>
                  <a:cubicBezTo>
                    <a:pt x="115" y="12"/>
                    <a:pt x="134" y="27"/>
                    <a:pt x="180" y="27"/>
                  </a:cubicBezTo>
                  <a:cubicBezTo>
                    <a:pt x="225" y="27"/>
                    <a:pt x="245" y="12"/>
                    <a:pt x="245" y="12"/>
                  </a:cubicBezTo>
                  <a:cubicBezTo>
                    <a:pt x="245" y="12"/>
                    <a:pt x="244" y="6"/>
                    <a:pt x="240" y="0"/>
                  </a:cubicBezTo>
                  <a:lnTo>
                    <a:pt x="295"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38"/>
            <p:cNvSpPr/>
            <p:nvPr/>
          </p:nvSpPr>
          <p:spPr>
            <a:xfrm>
              <a:off x="4987350" y="4829131"/>
              <a:ext cx="1039984" cy="68557"/>
            </a:xfrm>
            <a:custGeom>
              <a:avLst/>
              <a:gdLst/>
              <a:ahLst/>
              <a:cxnLst/>
              <a:rect l="l" t="t" r="r" b="b"/>
              <a:pathLst>
                <a:path w="804" h="53" extrusionOk="0">
                  <a:moveTo>
                    <a:pt x="780" y="53"/>
                  </a:moveTo>
                  <a:lnTo>
                    <a:pt x="485" y="53"/>
                  </a:lnTo>
                  <a:lnTo>
                    <a:pt x="445" y="53"/>
                  </a:lnTo>
                  <a:lnTo>
                    <a:pt x="300" y="53"/>
                  </a:lnTo>
                  <a:lnTo>
                    <a:pt x="202" y="53"/>
                  </a:lnTo>
                  <a:lnTo>
                    <a:pt x="162" y="53"/>
                  </a:lnTo>
                  <a:lnTo>
                    <a:pt x="102" y="53"/>
                  </a:lnTo>
                  <a:lnTo>
                    <a:pt x="57" y="53"/>
                  </a:lnTo>
                  <a:lnTo>
                    <a:pt x="21" y="53"/>
                  </a:lnTo>
                  <a:lnTo>
                    <a:pt x="7" y="53"/>
                  </a:lnTo>
                  <a:lnTo>
                    <a:pt x="0" y="0"/>
                  </a:lnTo>
                  <a:lnTo>
                    <a:pt x="804" y="0"/>
                  </a:lnTo>
                  <a:lnTo>
                    <a:pt x="784" y="53"/>
                  </a:lnTo>
                  <a:lnTo>
                    <a:pt x="780" y="5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4" name="Google Shape;1394;p38"/>
            <p:cNvSpPr/>
            <p:nvPr/>
          </p:nvSpPr>
          <p:spPr>
            <a:xfrm>
              <a:off x="5614704" y="4897688"/>
              <a:ext cx="393228" cy="85372"/>
            </a:xfrm>
            <a:custGeom>
              <a:avLst/>
              <a:gdLst/>
              <a:ahLst/>
              <a:cxnLst/>
              <a:rect l="l" t="t" r="r" b="b"/>
              <a:pathLst>
                <a:path w="128" h="28" extrusionOk="0">
                  <a:moveTo>
                    <a:pt x="127" y="13"/>
                  </a:moveTo>
                  <a:cubicBezTo>
                    <a:pt x="128" y="17"/>
                    <a:pt x="127" y="21"/>
                    <a:pt x="124" y="22"/>
                  </a:cubicBezTo>
                  <a:cubicBezTo>
                    <a:pt x="120" y="23"/>
                    <a:pt x="118" y="19"/>
                    <a:pt x="117" y="15"/>
                  </a:cubicBezTo>
                  <a:cubicBezTo>
                    <a:pt x="117" y="14"/>
                    <a:pt x="117" y="14"/>
                    <a:pt x="117" y="13"/>
                  </a:cubicBezTo>
                  <a:cubicBezTo>
                    <a:pt x="117" y="14"/>
                    <a:pt x="117" y="14"/>
                    <a:pt x="117" y="15"/>
                  </a:cubicBezTo>
                  <a:cubicBezTo>
                    <a:pt x="117" y="19"/>
                    <a:pt x="114" y="23"/>
                    <a:pt x="109" y="23"/>
                  </a:cubicBezTo>
                  <a:cubicBezTo>
                    <a:pt x="104" y="23"/>
                    <a:pt x="100" y="18"/>
                    <a:pt x="101" y="13"/>
                  </a:cubicBezTo>
                  <a:cubicBezTo>
                    <a:pt x="99" y="20"/>
                    <a:pt x="96" y="27"/>
                    <a:pt x="89" y="26"/>
                  </a:cubicBezTo>
                  <a:cubicBezTo>
                    <a:pt x="84" y="26"/>
                    <a:pt x="82" y="20"/>
                    <a:pt x="80" y="14"/>
                  </a:cubicBezTo>
                  <a:cubicBezTo>
                    <a:pt x="80" y="18"/>
                    <a:pt x="79" y="22"/>
                    <a:pt x="76" y="24"/>
                  </a:cubicBezTo>
                  <a:cubicBezTo>
                    <a:pt x="73" y="27"/>
                    <a:pt x="69" y="28"/>
                    <a:pt x="66" y="25"/>
                  </a:cubicBezTo>
                  <a:cubicBezTo>
                    <a:pt x="63" y="22"/>
                    <a:pt x="65" y="17"/>
                    <a:pt x="62" y="14"/>
                  </a:cubicBezTo>
                  <a:cubicBezTo>
                    <a:pt x="59" y="18"/>
                    <a:pt x="59" y="24"/>
                    <a:pt x="55" y="26"/>
                  </a:cubicBezTo>
                  <a:cubicBezTo>
                    <a:pt x="51" y="27"/>
                    <a:pt x="48" y="26"/>
                    <a:pt x="46" y="23"/>
                  </a:cubicBezTo>
                  <a:cubicBezTo>
                    <a:pt x="44" y="20"/>
                    <a:pt x="44" y="16"/>
                    <a:pt x="43" y="13"/>
                  </a:cubicBezTo>
                  <a:cubicBezTo>
                    <a:pt x="44" y="19"/>
                    <a:pt x="39" y="25"/>
                    <a:pt x="33" y="25"/>
                  </a:cubicBezTo>
                  <a:cubicBezTo>
                    <a:pt x="28" y="25"/>
                    <a:pt x="22" y="19"/>
                    <a:pt x="24" y="13"/>
                  </a:cubicBezTo>
                  <a:cubicBezTo>
                    <a:pt x="18" y="15"/>
                    <a:pt x="19" y="27"/>
                    <a:pt x="12" y="27"/>
                  </a:cubicBezTo>
                  <a:cubicBezTo>
                    <a:pt x="11" y="26"/>
                    <a:pt x="10" y="26"/>
                    <a:pt x="9" y="25"/>
                  </a:cubicBezTo>
                  <a:cubicBezTo>
                    <a:pt x="5" y="21"/>
                    <a:pt x="2" y="17"/>
                    <a:pt x="0" y="12"/>
                  </a:cubicBezTo>
                  <a:cubicBezTo>
                    <a:pt x="0" y="0"/>
                    <a:pt x="0" y="0"/>
                    <a:pt x="0" y="0"/>
                  </a:cubicBezTo>
                  <a:cubicBezTo>
                    <a:pt x="124" y="0"/>
                    <a:pt x="124" y="0"/>
                    <a:pt x="124" y="0"/>
                  </a:cubicBezTo>
                  <a:cubicBezTo>
                    <a:pt x="125" y="4"/>
                    <a:pt x="126" y="9"/>
                    <a:pt x="127"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5" name="Google Shape;1395;p38"/>
            <p:cNvSpPr/>
            <p:nvPr/>
          </p:nvSpPr>
          <p:spPr>
            <a:xfrm>
              <a:off x="5974300" y="4937787"/>
              <a:ext cx="0" cy="5174"/>
            </a:xfrm>
            <a:custGeom>
              <a:avLst/>
              <a:gdLst/>
              <a:ahLst/>
              <a:cxnLst/>
              <a:rect l="l" t="t" r="r" b="b"/>
              <a:pathLst>
                <a:path w="120000" h="2" extrusionOk="0">
                  <a:moveTo>
                    <a:pt x="0" y="0"/>
                  </a:moveTo>
                  <a:cubicBezTo>
                    <a:pt x="0" y="1"/>
                    <a:pt x="0" y="1"/>
                    <a:pt x="0" y="2"/>
                  </a:cubicBezTo>
                  <a:cubicBezTo>
                    <a:pt x="0" y="1"/>
                    <a:pt x="0" y="1"/>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38"/>
            <p:cNvSpPr/>
            <p:nvPr/>
          </p:nvSpPr>
          <p:spPr>
            <a:xfrm>
              <a:off x="5509929" y="2565478"/>
              <a:ext cx="399696" cy="1796695"/>
            </a:xfrm>
            <a:custGeom>
              <a:avLst/>
              <a:gdLst/>
              <a:ahLst/>
              <a:cxnLst/>
              <a:rect l="l" t="t" r="r" b="b"/>
              <a:pathLst>
                <a:path w="130" h="584" extrusionOk="0">
                  <a:moveTo>
                    <a:pt x="128" y="14"/>
                  </a:moveTo>
                  <a:cubicBezTo>
                    <a:pt x="130" y="17"/>
                    <a:pt x="130" y="21"/>
                    <a:pt x="129" y="26"/>
                  </a:cubicBezTo>
                  <a:cubicBezTo>
                    <a:pt x="106" y="152"/>
                    <a:pt x="84" y="280"/>
                    <a:pt x="65" y="407"/>
                  </a:cubicBezTo>
                  <a:cubicBezTo>
                    <a:pt x="65" y="410"/>
                    <a:pt x="64" y="413"/>
                    <a:pt x="64" y="416"/>
                  </a:cubicBezTo>
                  <a:cubicBezTo>
                    <a:pt x="55" y="471"/>
                    <a:pt x="47" y="527"/>
                    <a:pt x="40" y="583"/>
                  </a:cubicBezTo>
                  <a:cubicBezTo>
                    <a:pt x="26" y="580"/>
                    <a:pt x="10" y="582"/>
                    <a:pt x="0" y="584"/>
                  </a:cubicBezTo>
                  <a:cubicBezTo>
                    <a:pt x="25" y="393"/>
                    <a:pt x="56" y="204"/>
                    <a:pt x="91" y="15"/>
                  </a:cubicBezTo>
                  <a:cubicBezTo>
                    <a:pt x="92" y="5"/>
                    <a:pt x="99" y="1"/>
                    <a:pt x="106" y="0"/>
                  </a:cubicBezTo>
                  <a:cubicBezTo>
                    <a:pt x="115" y="0"/>
                    <a:pt x="125" y="5"/>
                    <a:pt x="12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38"/>
            <p:cNvSpPr/>
            <p:nvPr/>
          </p:nvSpPr>
          <p:spPr>
            <a:xfrm>
              <a:off x="5340479" y="4540678"/>
              <a:ext cx="399696" cy="178505"/>
            </a:xfrm>
            <a:custGeom>
              <a:avLst/>
              <a:gdLst/>
              <a:ahLst/>
              <a:cxnLst/>
              <a:rect l="l" t="t" r="r" b="b"/>
              <a:pathLst>
                <a:path w="130" h="58" extrusionOk="0">
                  <a:moveTo>
                    <a:pt x="125" y="31"/>
                  </a:moveTo>
                  <a:cubicBezTo>
                    <a:pt x="129" y="37"/>
                    <a:pt x="130" y="43"/>
                    <a:pt x="130" y="43"/>
                  </a:cubicBezTo>
                  <a:cubicBezTo>
                    <a:pt x="130" y="43"/>
                    <a:pt x="110" y="58"/>
                    <a:pt x="65" y="58"/>
                  </a:cubicBezTo>
                  <a:cubicBezTo>
                    <a:pt x="19" y="58"/>
                    <a:pt x="0" y="43"/>
                    <a:pt x="0" y="43"/>
                  </a:cubicBezTo>
                  <a:cubicBezTo>
                    <a:pt x="0" y="43"/>
                    <a:pt x="1" y="37"/>
                    <a:pt x="5" y="31"/>
                  </a:cubicBezTo>
                  <a:cubicBezTo>
                    <a:pt x="9" y="23"/>
                    <a:pt x="17" y="14"/>
                    <a:pt x="29" y="8"/>
                  </a:cubicBezTo>
                  <a:cubicBezTo>
                    <a:pt x="39" y="3"/>
                    <a:pt x="51" y="0"/>
                    <a:pt x="66" y="0"/>
                  </a:cubicBezTo>
                  <a:cubicBezTo>
                    <a:pt x="81" y="0"/>
                    <a:pt x="92" y="2"/>
                    <a:pt x="100" y="7"/>
                  </a:cubicBezTo>
                  <a:cubicBezTo>
                    <a:pt x="114" y="13"/>
                    <a:pt x="121" y="23"/>
                    <a:pt x="125" y="3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38"/>
            <p:cNvSpPr/>
            <p:nvPr/>
          </p:nvSpPr>
          <p:spPr>
            <a:xfrm>
              <a:off x="5429731" y="4349237"/>
              <a:ext cx="240593" cy="216018"/>
            </a:xfrm>
            <a:custGeom>
              <a:avLst/>
              <a:gdLst/>
              <a:ahLst/>
              <a:cxnLst/>
              <a:rect l="l" t="t" r="r" b="b"/>
              <a:pathLst>
                <a:path w="78" h="70" extrusionOk="0">
                  <a:moveTo>
                    <a:pt x="78" y="6"/>
                  </a:moveTo>
                  <a:cubicBezTo>
                    <a:pt x="71" y="69"/>
                    <a:pt x="71" y="69"/>
                    <a:pt x="71" y="69"/>
                  </a:cubicBezTo>
                  <a:cubicBezTo>
                    <a:pt x="63" y="64"/>
                    <a:pt x="52" y="62"/>
                    <a:pt x="37" y="62"/>
                  </a:cubicBezTo>
                  <a:cubicBezTo>
                    <a:pt x="22" y="62"/>
                    <a:pt x="10" y="65"/>
                    <a:pt x="0" y="70"/>
                  </a:cubicBezTo>
                  <a:cubicBezTo>
                    <a:pt x="14" y="6"/>
                    <a:pt x="14" y="6"/>
                    <a:pt x="14" y="6"/>
                  </a:cubicBezTo>
                  <a:cubicBezTo>
                    <a:pt x="14" y="6"/>
                    <a:pt x="19" y="5"/>
                    <a:pt x="26" y="4"/>
                  </a:cubicBezTo>
                  <a:cubicBezTo>
                    <a:pt x="36" y="2"/>
                    <a:pt x="52" y="0"/>
                    <a:pt x="66" y="3"/>
                  </a:cubicBezTo>
                  <a:cubicBezTo>
                    <a:pt x="70" y="3"/>
                    <a:pt x="74" y="4"/>
                    <a:pt x="78"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9" name="Google Shape;1399;p38"/>
            <p:cNvSpPr/>
            <p:nvPr/>
          </p:nvSpPr>
          <p:spPr>
            <a:xfrm>
              <a:off x="5559082" y="4897688"/>
              <a:ext cx="55621" cy="78905"/>
            </a:xfrm>
            <a:custGeom>
              <a:avLst/>
              <a:gdLst/>
              <a:ahLst/>
              <a:cxnLst/>
              <a:rect l="l" t="t" r="r" b="b"/>
              <a:pathLst>
                <a:path w="18" h="26" extrusionOk="0">
                  <a:moveTo>
                    <a:pt x="18" y="0"/>
                  </a:moveTo>
                  <a:cubicBezTo>
                    <a:pt x="18" y="12"/>
                    <a:pt x="18" y="12"/>
                    <a:pt x="18" y="12"/>
                  </a:cubicBezTo>
                  <a:cubicBezTo>
                    <a:pt x="18" y="15"/>
                    <a:pt x="17" y="20"/>
                    <a:pt x="14" y="22"/>
                  </a:cubicBezTo>
                  <a:cubicBezTo>
                    <a:pt x="11" y="25"/>
                    <a:pt x="6" y="26"/>
                    <a:pt x="3" y="23"/>
                  </a:cubicBezTo>
                  <a:cubicBezTo>
                    <a:pt x="0" y="20"/>
                    <a:pt x="2" y="15"/>
                    <a:pt x="1" y="10"/>
                  </a:cubicBezTo>
                  <a:cubicBezTo>
                    <a:pt x="1" y="0"/>
                    <a:pt x="1" y="0"/>
                    <a:pt x="1" y="0"/>
                  </a:cubicBezTo>
                  <a:lnTo>
                    <a:pt x="1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0" name="Google Shape;1400;p38"/>
            <p:cNvSpPr/>
            <p:nvPr/>
          </p:nvSpPr>
          <p:spPr>
            <a:xfrm>
              <a:off x="5375403" y="4897688"/>
              <a:ext cx="187560" cy="89253"/>
            </a:xfrm>
            <a:custGeom>
              <a:avLst/>
              <a:gdLst/>
              <a:ahLst/>
              <a:cxnLst/>
              <a:rect l="l" t="t" r="r" b="b"/>
              <a:pathLst>
                <a:path w="61" h="29" extrusionOk="0">
                  <a:moveTo>
                    <a:pt x="61" y="0"/>
                  </a:moveTo>
                  <a:cubicBezTo>
                    <a:pt x="61" y="10"/>
                    <a:pt x="61" y="10"/>
                    <a:pt x="61" y="10"/>
                  </a:cubicBezTo>
                  <a:cubicBezTo>
                    <a:pt x="58" y="15"/>
                    <a:pt x="55" y="19"/>
                    <a:pt x="53" y="23"/>
                  </a:cubicBezTo>
                  <a:cubicBezTo>
                    <a:pt x="51" y="25"/>
                    <a:pt x="50" y="26"/>
                    <a:pt x="48" y="26"/>
                  </a:cubicBezTo>
                  <a:cubicBezTo>
                    <a:pt x="46" y="27"/>
                    <a:pt x="43" y="25"/>
                    <a:pt x="42" y="22"/>
                  </a:cubicBezTo>
                  <a:cubicBezTo>
                    <a:pt x="41" y="20"/>
                    <a:pt x="40" y="17"/>
                    <a:pt x="39" y="15"/>
                  </a:cubicBezTo>
                  <a:cubicBezTo>
                    <a:pt x="37" y="19"/>
                    <a:pt x="37" y="24"/>
                    <a:pt x="34" y="27"/>
                  </a:cubicBezTo>
                  <a:cubicBezTo>
                    <a:pt x="31" y="29"/>
                    <a:pt x="26" y="27"/>
                    <a:pt x="23" y="24"/>
                  </a:cubicBezTo>
                  <a:cubicBezTo>
                    <a:pt x="21" y="21"/>
                    <a:pt x="21" y="17"/>
                    <a:pt x="20" y="13"/>
                  </a:cubicBezTo>
                  <a:cubicBezTo>
                    <a:pt x="18" y="16"/>
                    <a:pt x="16" y="20"/>
                    <a:pt x="14" y="24"/>
                  </a:cubicBezTo>
                  <a:cubicBezTo>
                    <a:pt x="13" y="25"/>
                    <a:pt x="12" y="27"/>
                    <a:pt x="11" y="27"/>
                  </a:cubicBezTo>
                  <a:cubicBezTo>
                    <a:pt x="9" y="27"/>
                    <a:pt x="8" y="26"/>
                    <a:pt x="6" y="25"/>
                  </a:cubicBezTo>
                  <a:cubicBezTo>
                    <a:pt x="3" y="21"/>
                    <a:pt x="1" y="16"/>
                    <a:pt x="0" y="11"/>
                  </a:cubicBezTo>
                  <a:cubicBezTo>
                    <a:pt x="0" y="0"/>
                    <a:pt x="0" y="0"/>
                    <a:pt x="0" y="0"/>
                  </a:cubicBezTo>
                  <a:lnTo>
                    <a:pt x="61"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1" name="Google Shape;1401;p38"/>
            <p:cNvSpPr/>
            <p:nvPr/>
          </p:nvSpPr>
          <p:spPr>
            <a:xfrm>
              <a:off x="5239585" y="4897688"/>
              <a:ext cx="135819" cy="82785"/>
            </a:xfrm>
            <a:custGeom>
              <a:avLst/>
              <a:gdLst/>
              <a:ahLst/>
              <a:cxnLst/>
              <a:rect l="l" t="t" r="r" b="b"/>
              <a:pathLst>
                <a:path w="44" h="27" extrusionOk="0">
                  <a:moveTo>
                    <a:pt x="23" y="13"/>
                  </a:moveTo>
                  <a:cubicBezTo>
                    <a:pt x="23" y="19"/>
                    <a:pt x="18" y="25"/>
                    <a:pt x="12" y="25"/>
                  </a:cubicBezTo>
                  <a:cubicBezTo>
                    <a:pt x="5" y="24"/>
                    <a:pt x="0" y="17"/>
                    <a:pt x="3" y="11"/>
                  </a:cubicBezTo>
                  <a:cubicBezTo>
                    <a:pt x="3" y="0"/>
                    <a:pt x="3" y="0"/>
                    <a:pt x="3" y="0"/>
                  </a:cubicBezTo>
                  <a:cubicBezTo>
                    <a:pt x="44" y="0"/>
                    <a:pt x="44" y="0"/>
                    <a:pt x="44" y="0"/>
                  </a:cubicBezTo>
                  <a:cubicBezTo>
                    <a:pt x="44" y="11"/>
                    <a:pt x="44" y="11"/>
                    <a:pt x="44" y="11"/>
                  </a:cubicBezTo>
                  <a:cubicBezTo>
                    <a:pt x="44" y="16"/>
                    <a:pt x="42" y="20"/>
                    <a:pt x="38" y="24"/>
                  </a:cubicBezTo>
                  <a:cubicBezTo>
                    <a:pt x="37" y="25"/>
                    <a:pt x="36" y="26"/>
                    <a:pt x="35" y="26"/>
                  </a:cubicBezTo>
                  <a:cubicBezTo>
                    <a:pt x="31" y="27"/>
                    <a:pt x="27" y="25"/>
                    <a:pt x="26" y="22"/>
                  </a:cubicBezTo>
                  <a:cubicBezTo>
                    <a:pt x="24" y="20"/>
                    <a:pt x="23" y="16"/>
                    <a:pt x="23"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2" name="Google Shape;1402;p38"/>
            <p:cNvSpPr/>
            <p:nvPr/>
          </p:nvSpPr>
          <p:spPr>
            <a:xfrm>
              <a:off x="5193019" y="4897688"/>
              <a:ext cx="55621" cy="73731"/>
            </a:xfrm>
            <a:custGeom>
              <a:avLst/>
              <a:gdLst/>
              <a:ahLst/>
              <a:cxnLst/>
              <a:rect l="l" t="t" r="r" b="b"/>
              <a:pathLst>
                <a:path w="18" h="24" extrusionOk="0">
                  <a:moveTo>
                    <a:pt x="18" y="0"/>
                  </a:moveTo>
                  <a:cubicBezTo>
                    <a:pt x="18" y="11"/>
                    <a:pt x="18" y="11"/>
                    <a:pt x="18" y="11"/>
                  </a:cubicBezTo>
                  <a:cubicBezTo>
                    <a:pt x="14" y="14"/>
                    <a:pt x="14" y="22"/>
                    <a:pt x="9" y="23"/>
                  </a:cubicBezTo>
                  <a:cubicBezTo>
                    <a:pt x="6" y="24"/>
                    <a:pt x="3" y="21"/>
                    <a:pt x="1" y="18"/>
                  </a:cubicBezTo>
                  <a:cubicBezTo>
                    <a:pt x="0" y="15"/>
                    <a:pt x="0" y="12"/>
                    <a:pt x="1" y="9"/>
                  </a:cubicBezTo>
                  <a:cubicBezTo>
                    <a:pt x="1" y="0"/>
                    <a:pt x="1" y="0"/>
                    <a:pt x="1" y="0"/>
                  </a:cubicBezTo>
                  <a:lnTo>
                    <a:pt x="1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3" name="Google Shape;1403;p38"/>
            <p:cNvSpPr/>
            <p:nvPr/>
          </p:nvSpPr>
          <p:spPr>
            <a:xfrm>
              <a:off x="5119288" y="4897688"/>
              <a:ext cx="77611" cy="85372"/>
            </a:xfrm>
            <a:custGeom>
              <a:avLst/>
              <a:gdLst/>
              <a:ahLst/>
              <a:cxnLst/>
              <a:rect l="l" t="t" r="r" b="b"/>
              <a:pathLst>
                <a:path w="25" h="28" extrusionOk="0">
                  <a:moveTo>
                    <a:pt x="25" y="0"/>
                  </a:moveTo>
                  <a:cubicBezTo>
                    <a:pt x="25" y="9"/>
                    <a:pt x="25" y="9"/>
                    <a:pt x="25" y="9"/>
                  </a:cubicBezTo>
                  <a:cubicBezTo>
                    <a:pt x="23" y="14"/>
                    <a:pt x="20" y="19"/>
                    <a:pt x="17" y="23"/>
                  </a:cubicBezTo>
                  <a:cubicBezTo>
                    <a:pt x="16" y="24"/>
                    <a:pt x="15" y="25"/>
                    <a:pt x="14" y="26"/>
                  </a:cubicBezTo>
                  <a:cubicBezTo>
                    <a:pt x="10" y="28"/>
                    <a:pt x="6" y="26"/>
                    <a:pt x="4" y="23"/>
                  </a:cubicBezTo>
                  <a:cubicBezTo>
                    <a:pt x="1" y="20"/>
                    <a:pt x="1" y="16"/>
                    <a:pt x="0" y="12"/>
                  </a:cubicBezTo>
                  <a:cubicBezTo>
                    <a:pt x="0" y="0"/>
                    <a:pt x="0" y="0"/>
                    <a:pt x="0" y="0"/>
                  </a:cubicBezTo>
                  <a:lnTo>
                    <a:pt x="2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4" name="Google Shape;1404;p38"/>
            <p:cNvSpPr/>
            <p:nvPr/>
          </p:nvSpPr>
          <p:spPr>
            <a:xfrm>
              <a:off x="5061080" y="4897688"/>
              <a:ext cx="58208" cy="73731"/>
            </a:xfrm>
            <a:custGeom>
              <a:avLst/>
              <a:gdLst/>
              <a:ahLst/>
              <a:cxnLst/>
              <a:rect l="l" t="t" r="r" b="b"/>
              <a:pathLst>
                <a:path w="19" h="24" extrusionOk="0">
                  <a:moveTo>
                    <a:pt x="19" y="0"/>
                  </a:moveTo>
                  <a:cubicBezTo>
                    <a:pt x="19" y="12"/>
                    <a:pt x="19" y="12"/>
                    <a:pt x="19" y="12"/>
                  </a:cubicBezTo>
                  <a:cubicBezTo>
                    <a:pt x="18" y="17"/>
                    <a:pt x="16" y="24"/>
                    <a:pt x="10" y="24"/>
                  </a:cubicBezTo>
                  <a:cubicBezTo>
                    <a:pt x="4" y="24"/>
                    <a:pt x="1" y="16"/>
                    <a:pt x="0" y="10"/>
                  </a:cubicBezTo>
                  <a:cubicBezTo>
                    <a:pt x="0" y="0"/>
                    <a:pt x="0" y="0"/>
                    <a:pt x="0" y="0"/>
                  </a:cubicBezTo>
                  <a:lnTo>
                    <a:pt x="19"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38"/>
            <p:cNvSpPr/>
            <p:nvPr/>
          </p:nvSpPr>
          <p:spPr>
            <a:xfrm>
              <a:off x="5009340" y="4897688"/>
              <a:ext cx="51741" cy="73731"/>
            </a:xfrm>
            <a:custGeom>
              <a:avLst/>
              <a:gdLst/>
              <a:ahLst/>
              <a:cxnLst/>
              <a:rect l="l" t="t" r="r" b="b"/>
              <a:pathLst>
                <a:path w="17" h="24" extrusionOk="0">
                  <a:moveTo>
                    <a:pt x="17" y="0"/>
                  </a:moveTo>
                  <a:cubicBezTo>
                    <a:pt x="17" y="10"/>
                    <a:pt x="17" y="10"/>
                    <a:pt x="17" y="10"/>
                  </a:cubicBezTo>
                  <a:cubicBezTo>
                    <a:pt x="17" y="14"/>
                    <a:pt x="16" y="17"/>
                    <a:pt x="14" y="20"/>
                  </a:cubicBezTo>
                  <a:cubicBezTo>
                    <a:pt x="12" y="23"/>
                    <a:pt x="8" y="24"/>
                    <a:pt x="5" y="22"/>
                  </a:cubicBezTo>
                  <a:cubicBezTo>
                    <a:pt x="4" y="21"/>
                    <a:pt x="3" y="19"/>
                    <a:pt x="2" y="17"/>
                  </a:cubicBezTo>
                  <a:cubicBezTo>
                    <a:pt x="1" y="12"/>
                    <a:pt x="0" y="6"/>
                    <a:pt x="2" y="0"/>
                  </a:cubicBezTo>
                  <a:cubicBezTo>
                    <a:pt x="2" y="0"/>
                    <a:pt x="2" y="0"/>
                    <a:pt x="2" y="0"/>
                  </a:cubicBezTo>
                  <a:lnTo>
                    <a:pt x="1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38"/>
            <p:cNvSpPr/>
            <p:nvPr/>
          </p:nvSpPr>
          <p:spPr>
            <a:xfrm>
              <a:off x="6072607" y="4675203"/>
              <a:ext cx="904165" cy="151342"/>
            </a:xfrm>
            <a:custGeom>
              <a:avLst/>
              <a:gdLst/>
              <a:ahLst/>
              <a:cxnLst/>
              <a:rect l="l" t="t" r="r" b="b"/>
              <a:pathLst>
                <a:path w="294" h="49" extrusionOk="0">
                  <a:moveTo>
                    <a:pt x="147" y="49"/>
                  </a:moveTo>
                  <a:cubicBezTo>
                    <a:pt x="128" y="49"/>
                    <a:pt x="108" y="49"/>
                    <a:pt x="88" y="47"/>
                  </a:cubicBezTo>
                  <a:cubicBezTo>
                    <a:pt x="71" y="46"/>
                    <a:pt x="53" y="45"/>
                    <a:pt x="35" y="43"/>
                  </a:cubicBezTo>
                  <a:cubicBezTo>
                    <a:pt x="20" y="41"/>
                    <a:pt x="11" y="40"/>
                    <a:pt x="11" y="40"/>
                  </a:cubicBezTo>
                  <a:cubicBezTo>
                    <a:pt x="11" y="40"/>
                    <a:pt x="10" y="40"/>
                    <a:pt x="10" y="39"/>
                  </a:cubicBezTo>
                  <a:cubicBezTo>
                    <a:pt x="10" y="39"/>
                    <a:pt x="3" y="31"/>
                    <a:pt x="1" y="20"/>
                  </a:cubicBezTo>
                  <a:cubicBezTo>
                    <a:pt x="0" y="9"/>
                    <a:pt x="8" y="1"/>
                    <a:pt x="9" y="1"/>
                  </a:cubicBezTo>
                  <a:cubicBezTo>
                    <a:pt x="9" y="0"/>
                    <a:pt x="10" y="0"/>
                    <a:pt x="10" y="0"/>
                  </a:cubicBezTo>
                  <a:cubicBezTo>
                    <a:pt x="11" y="0"/>
                    <a:pt x="72" y="13"/>
                    <a:pt x="147" y="13"/>
                  </a:cubicBezTo>
                  <a:cubicBezTo>
                    <a:pt x="222" y="13"/>
                    <a:pt x="283" y="0"/>
                    <a:pt x="283" y="0"/>
                  </a:cubicBezTo>
                  <a:cubicBezTo>
                    <a:pt x="284" y="0"/>
                    <a:pt x="284" y="0"/>
                    <a:pt x="285" y="1"/>
                  </a:cubicBezTo>
                  <a:cubicBezTo>
                    <a:pt x="285" y="1"/>
                    <a:pt x="294" y="9"/>
                    <a:pt x="292" y="20"/>
                  </a:cubicBezTo>
                  <a:cubicBezTo>
                    <a:pt x="290" y="31"/>
                    <a:pt x="284" y="39"/>
                    <a:pt x="284" y="39"/>
                  </a:cubicBezTo>
                  <a:cubicBezTo>
                    <a:pt x="283" y="40"/>
                    <a:pt x="283" y="40"/>
                    <a:pt x="282" y="40"/>
                  </a:cubicBezTo>
                  <a:cubicBezTo>
                    <a:pt x="282" y="40"/>
                    <a:pt x="273" y="41"/>
                    <a:pt x="258" y="43"/>
                  </a:cubicBezTo>
                  <a:cubicBezTo>
                    <a:pt x="241" y="45"/>
                    <a:pt x="223" y="46"/>
                    <a:pt x="206" y="47"/>
                  </a:cubicBezTo>
                  <a:cubicBezTo>
                    <a:pt x="186" y="49"/>
                    <a:pt x="166" y="49"/>
                    <a:pt x="147" y="49"/>
                  </a:cubicBezTo>
                  <a:close/>
                  <a:moveTo>
                    <a:pt x="13" y="36"/>
                  </a:moveTo>
                  <a:cubicBezTo>
                    <a:pt x="15" y="37"/>
                    <a:pt x="23" y="38"/>
                    <a:pt x="36" y="39"/>
                  </a:cubicBezTo>
                  <a:cubicBezTo>
                    <a:pt x="53" y="41"/>
                    <a:pt x="71" y="42"/>
                    <a:pt x="88" y="43"/>
                  </a:cubicBezTo>
                  <a:cubicBezTo>
                    <a:pt x="108" y="45"/>
                    <a:pt x="128" y="45"/>
                    <a:pt x="147" y="45"/>
                  </a:cubicBezTo>
                  <a:cubicBezTo>
                    <a:pt x="166" y="45"/>
                    <a:pt x="186" y="45"/>
                    <a:pt x="206" y="43"/>
                  </a:cubicBezTo>
                  <a:cubicBezTo>
                    <a:pt x="223" y="42"/>
                    <a:pt x="240" y="41"/>
                    <a:pt x="258" y="39"/>
                  </a:cubicBezTo>
                  <a:cubicBezTo>
                    <a:pt x="270" y="38"/>
                    <a:pt x="278" y="37"/>
                    <a:pt x="281" y="36"/>
                  </a:cubicBezTo>
                  <a:cubicBezTo>
                    <a:pt x="282" y="34"/>
                    <a:pt x="287" y="28"/>
                    <a:pt x="288" y="20"/>
                  </a:cubicBezTo>
                  <a:cubicBezTo>
                    <a:pt x="289" y="12"/>
                    <a:pt x="285" y="6"/>
                    <a:pt x="283" y="4"/>
                  </a:cubicBezTo>
                  <a:cubicBezTo>
                    <a:pt x="274" y="6"/>
                    <a:pt x="217" y="17"/>
                    <a:pt x="147" y="17"/>
                  </a:cubicBezTo>
                  <a:cubicBezTo>
                    <a:pt x="77" y="17"/>
                    <a:pt x="19" y="6"/>
                    <a:pt x="11" y="4"/>
                  </a:cubicBezTo>
                  <a:cubicBezTo>
                    <a:pt x="9" y="6"/>
                    <a:pt x="4" y="12"/>
                    <a:pt x="5" y="20"/>
                  </a:cubicBezTo>
                  <a:cubicBezTo>
                    <a:pt x="7" y="28"/>
                    <a:pt x="11" y="34"/>
                    <a:pt x="13" y="3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7" name="Google Shape;1407;p38"/>
            <p:cNvSpPr/>
            <p:nvPr/>
          </p:nvSpPr>
          <p:spPr>
            <a:xfrm>
              <a:off x="6699960" y="4795500"/>
              <a:ext cx="172038" cy="62089"/>
            </a:xfrm>
            <a:custGeom>
              <a:avLst/>
              <a:gdLst/>
              <a:ahLst/>
              <a:cxnLst/>
              <a:rect l="l" t="t" r="r" b="b"/>
              <a:pathLst>
                <a:path w="56" h="20" extrusionOk="0">
                  <a:moveTo>
                    <a:pt x="28" y="20"/>
                  </a:moveTo>
                  <a:cubicBezTo>
                    <a:pt x="12" y="20"/>
                    <a:pt x="1" y="8"/>
                    <a:pt x="0" y="8"/>
                  </a:cubicBezTo>
                  <a:cubicBezTo>
                    <a:pt x="0" y="8"/>
                    <a:pt x="0" y="7"/>
                    <a:pt x="0" y="7"/>
                  </a:cubicBezTo>
                  <a:cubicBezTo>
                    <a:pt x="0" y="5"/>
                    <a:pt x="1" y="5"/>
                    <a:pt x="2" y="4"/>
                  </a:cubicBezTo>
                  <a:cubicBezTo>
                    <a:pt x="19" y="3"/>
                    <a:pt x="36" y="2"/>
                    <a:pt x="54" y="0"/>
                  </a:cubicBezTo>
                  <a:cubicBezTo>
                    <a:pt x="55" y="0"/>
                    <a:pt x="55" y="0"/>
                    <a:pt x="56" y="1"/>
                  </a:cubicBezTo>
                  <a:cubicBezTo>
                    <a:pt x="56" y="1"/>
                    <a:pt x="56" y="2"/>
                    <a:pt x="56" y="3"/>
                  </a:cubicBezTo>
                  <a:cubicBezTo>
                    <a:pt x="56" y="4"/>
                    <a:pt x="49" y="18"/>
                    <a:pt x="31" y="20"/>
                  </a:cubicBezTo>
                  <a:cubicBezTo>
                    <a:pt x="30" y="20"/>
                    <a:pt x="29" y="20"/>
                    <a:pt x="28" y="20"/>
                  </a:cubicBezTo>
                  <a:close/>
                  <a:moveTo>
                    <a:pt x="7" y="8"/>
                  </a:moveTo>
                  <a:cubicBezTo>
                    <a:pt x="12" y="12"/>
                    <a:pt x="21" y="17"/>
                    <a:pt x="31" y="16"/>
                  </a:cubicBezTo>
                  <a:cubicBezTo>
                    <a:pt x="41" y="15"/>
                    <a:pt x="47" y="8"/>
                    <a:pt x="50" y="4"/>
                  </a:cubicBezTo>
                  <a:cubicBezTo>
                    <a:pt x="36" y="6"/>
                    <a:pt x="21" y="7"/>
                    <a:pt x="7" y="8"/>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8" name="Google Shape;1408;p38"/>
            <p:cNvSpPr/>
            <p:nvPr/>
          </p:nvSpPr>
          <p:spPr>
            <a:xfrm>
              <a:off x="6456779" y="3601585"/>
              <a:ext cx="138406" cy="142287"/>
            </a:xfrm>
            <a:custGeom>
              <a:avLst/>
              <a:gdLst/>
              <a:ahLst/>
              <a:cxnLst/>
              <a:rect l="l" t="t" r="r" b="b"/>
              <a:pathLst>
                <a:path w="45" h="46" extrusionOk="0">
                  <a:moveTo>
                    <a:pt x="23" y="46"/>
                  </a:moveTo>
                  <a:cubicBezTo>
                    <a:pt x="10" y="46"/>
                    <a:pt x="0" y="36"/>
                    <a:pt x="0" y="23"/>
                  </a:cubicBezTo>
                  <a:cubicBezTo>
                    <a:pt x="0" y="11"/>
                    <a:pt x="10" y="0"/>
                    <a:pt x="23" y="0"/>
                  </a:cubicBezTo>
                  <a:cubicBezTo>
                    <a:pt x="35" y="0"/>
                    <a:pt x="45" y="11"/>
                    <a:pt x="45" y="23"/>
                  </a:cubicBezTo>
                  <a:cubicBezTo>
                    <a:pt x="45" y="36"/>
                    <a:pt x="35" y="46"/>
                    <a:pt x="23" y="46"/>
                  </a:cubicBezTo>
                  <a:close/>
                  <a:moveTo>
                    <a:pt x="23" y="4"/>
                  </a:moveTo>
                  <a:cubicBezTo>
                    <a:pt x="12" y="4"/>
                    <a:pt x="4" y="13"/>
                    <a:pt x="4" y="23"/>
                  </a:cubicBezTo>
                  <a:cubicBezTo>
                    <a:pt x="4" y="33"/>
                    <a:pt x="12" y="42"/>
                    <a:pt x="23" y="42"/>
                  </a:cubicBezTo>
                  <a:cubicBezTo>
                    <a:pt x="33" y="42"/>
                    <a:pt x="41" y="33"/>
                    <a:pt x="41" y="23"/>
                  </a:cubicBezTo>
                  <a:cubicBezTo>
                    <a:pt x="41" y="13"/>
                    <a:pt x="33" y="4"/>
                    <a:pt x="23"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9" name="Google Shape;1409;p38"/>
            <p:cNvSpPr/>
            <p:nvPr/>
          </p:nvSpPr>
          <p:spPr>
            <a:xfrm>
              <a:off x="6371408" y="4097001"/>
              <a:ext cx="294921" cy="292335"/>
            </a:xfrm>
            <a:custGeom>
              <a:avLst/>
              <a:gdLst/>
              <a:ahLst/>
              <a:cxnLst/>
              <a:rect l="l" t="t" r="r" b="b"/>
              <a:pathLst>
                <a:path w="96" h="95" extrusionOk="0">
                  <a:moveTo>
                    <a:pt x="36" y="95"/>
                  </a:moveTo>
                  <a:cubicBezTo>
                    <a:pt x="36" y="95"/>
                    <a:pt x="36" y="95"/>
                    <a:pt x="35" y="95"/>
                  </a:cubicBezTo>
                  <a:cubicBezTo>
                    <a:pt x="14" y="89"/>
                    <a:pt x="0" y="70"/>
                    <a:pt x="0" y="48"/>
                  </a:cubicBezTo>
                  <a:cubicBezTo>
                    <a:pt x="0" y="22"/>
                    <a:pt x="21" y="0"/>
                    <a:pt x="48" y="0"/>
                  </a:cubicBezTo>
                  <a:cubicBezTo>
                    <a:pt x="74" y="0"/>
                    <a:pt x="96" y="22"/>
                    <a:pt x="96" y="48"/>
                  </a:cubicBezTo>
                  <a:cubicBezTo>
                    <a:pt x="96" y="70"/>
                    <a:pt x="82" y="89"/>
                    <a:pt x="62" y="95"/>
                  </a:cubicBezTo>
                  <a:cubicBezTo>
                    <a:pt x="61" y="95"/>
                    <a:pt x="60" y="95"/>
                    <a:pt x="60" y="94"/>
                  </a:cubicBezTo>
                  <a:cubicBezTo>
                    <a:pt x="59" y="94"/>
                    <a:pt x="59" y="93"/>
                    <a:pt x="59" y="92"/>
                  </a:cubicBezTo>
                  <a:cubicBezTo>
                    <a:pt x="62" y="77"/>
                    <a:pt x="62" y="62"/>
                    <a:pt x="57" y="47"/>
                  </a:cubicBezTo>
                  <a:cubicBezTo>
                    <a:pt x="55" y="40"/>
                    <a:pt x="49" y="39"/>
                    <a:pt x="45" y="40"/>
                  </a:cubicBezTo>
                  <a:cubicBezTo>
                    <a:pt x="40" y="42"/>
                    <a:pt x="36" y="46"/>
                    <a:pt x="38" y="52"/>
                  </a:cubicBezTo>
                  <a:cubicBezTo>
                    <a:pt x="42" y="66"/>
                    <a:pt x="42" y="80"/>
                    <a:pt x="38" y="94"/>
                  </a:cubicBezTo>
                  <a:cubicBezTo>
                    <a:pt x="38" y="95"/>
                    <a:pt x="37" y="95"/>
                    <a:pt x="36" y="95"/>
                  </a:cubicBezTo>
                  <a:close/>
                  <a:moveTo>
                    <a:pt x="48" y="4"/>
                  </a:moveTo>
                  <a:cubicBezTo>
                    <a:pt x="23" y="4"/>
                    <a:pt x="4" y="24"/>
                    <a:pt x="4" y="48"/>
                  </a:cubicBezTo>
                  <a:cubicBezTo>
                    <a:pt x="4" y="68"/>
                    <a:pt x="16" y="85"/>
                    <a:pt x="35" y="91"/>
                  </a:cubicBezTo>
                  <a:cubicBezTo>
                    <a:pt x="38" y="78"/>
                    <a:pt x="38" y="65"/>
                    <a:pt x="34" y="53"/>
                  </a:cubicBezTo>
                  <a:cubicBezTo>
                    <a:pt x="32" y="45"/>
                    <a:pt x="37" y="39"/>
                    <a:pt x="43" y="37"/>
                  </a:cubicBezTo>
                  <a:cubicBezTo>
                    <a:pt x="50" y="35"/>
                    <a:pt x="59" y="37"/>
                    <a:pt x="61" y="46"/>
                  </a:cubicBezTo>
                  <a:cubicBezTo>
                    <a:pt x="66" y="60"/>
                    <a:pt x="66" y="75"/>
                    <a:pt x="64" y="90"/>
                  </a:cubicBezTo>
                  <a:cubicBezTo>
                    <a:pt x="81" y="83"/>
                    <a:pt x="92" y="67"/>
                    <a:pt x="92" y="48"/>
                  </a:cubicBezTo>
                  <a:cubicBezTo>
                    <a:pt x="92" y="24"/>
                    <a:pt x="72" y="4"/>
                    <a:pt x="48"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0" name="Google Shape;1410;p38"/>
            <p:cNvSpPr/>
            <p:nvPr/>
          </p:nvSpPr>
          <p:spPr>
            <a:xfrm>
              <a:off x="6174794" y="4795500"/>
              <a:ext cx="174625" cy="62089"/>
            </a:xfrm>
            <a:custGeom>
              <a:avLst/>
              <a:gdLst/>
              <a:ahLst/>
              <a:cxnLst/>
              <a:rect l="l" t="t" r="r" b="b"/>
              <a:pathLst>
                <a:path w="57" h="20" extrusionOk="0">
                  <a:moveTo>
                    <a:pt x="29" y="20"/>
                  </a:moveTo>
                  <a:cubicBezTo>
                    <a:pt x="28" y="20"/>
                    <a:pt x="26" y="20"/>
                    <a:pt x="25" y="20"/>
                  </a:cubicBezTo>
                  <a:cubicBezTo>
                    <a:pt x="8" y="18"/>
                    <a:pt x="1" y="4"/>
                    <a:pt x="1" y="3"/>
                  </a:cubicBezTo>
                  <a:cubicBezTo>
                    <a:pt x="0" y="2"/>
                    <a:pt x="1" y="1"/>
                    <a:pt x="1" y="1"/>
                  </a:cubicBezTo>
                  <a:cubicBezTo>
                    <a:pt x="1" y="0"/>
                    <a:pt x="2" y="0"/>
                    <a:pt x="3" y="0"/>
                  </a:cubicBezTo>
                  <a:cubicBezTo>
                    <a:pt x="20" y="2"/>
                    <a:pt x="38" y="3"/>
                    <a:pt x="55" y="4"/>
                  </a:cubicBezTo>
                  <a:cubicBezTo>
                    <a:pt x="56" y="5"/>
                    <a:pt x="57" y="5"/>
                    <a:pt x="57" y="6"/>
                  </a:cubicBezTo>
                  <a:cubicBezTo>
                    <a:pt x="57" y="7"/>
                    <a:pt x="57" y="7"/>
                    <a:pt x="57" y="7"/>
                  </a:cubicBezTo>
                  <a:cubicBezTo>
                    <a:pt x="57" y="7"/>
                    <a:pt x="57" y="8"/>
                    <a:pt x="56" y="8"/>
                  </a:cubicBezTo>
                  <a:cubicBezTo>
                    <a:pt x="56" y="8"/>
                    <a:pt x="44" y="20"/>
                    <a:pt x="29" y="20"/>
                  </a:cubicBezTo>
                  <a:close/>
                  <a:moveTo>
                    <a:pt x="6" y="4"/>
                  </a:moveTo>
                  <a:cubicBezTo>
                    <a:pt x="9" y="8"/>
                    <a:pt x="15" y="14"/>
                    <a:pt x="26" y="16"/>
                  </a:cubicBezTo>
                  <a:cubicBezTo>
                    <a:pt x="36" y="17"/>
                    <a:pt x="45" y="12"/>
                    <a:pt x="50" y="8"/>
                  </a:cubicBezTo>
                  <a:cubicBezTo>
                    <a:pt x="36" y="7"/>
                    <a:pt x="21" y="6"/>
                    <a:pt x="6"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1" name="Google Shape;1411;p38"/>
            <p:cNvSpPr/>
            <p:nvPr/>
          </p:nvSpPr>
          <p:spPr>
            <a:xfrm>
              <a:off x="5967832" y="4931320"/>
              <a:ext cx="12935" cy="18109"/>
            </a:xfrm>
            <a:custGeom>
              <a:avLst/>
              <a:gdLst/>
              <a:ahLst/>
              <a:cxnLst/>
              <a:rect l="l" t="t" r="r" b="b"/>
              <a:pathLst>
                <a:path w="4" h="6" extrusionOk="0">
                  <a:moveTo>
                    <a:pt x="2" y="6"/>
                  </a:moveTo>
                  <a:cubicBezTo>
                    <a:pt x="1" y="6"/>
                    <a:pt x="0" y="5"/>
                    <a:pt x="0" y="4"/>
                  </a:cubicBezTo>
                  <a:cubicBezTo>
                    <a:pt x="0" y="4"/>
                    <a:pt x="0" y="3"/>
                    <a:pt x="0" y="2"/>
                  </a:cubicBezTo>
                  <a:cubicBezTo>
                    <a:pt x="0" y="1"/>
                    <a:pt x="1" y="0"/>
                    <a:pt x="2" y="0"/>
                  </a:cubicBezTo>
                  <a:cubicBezTo>
                    <a:pt x="3" y="0"/>
                    <a:pt x="4" y="0"/>
                    <a:pt x="4" y="1"/>
                  </a:cubicBezTo>
                  <a:cubicBezTo>
                    <a:pt x="4" y="2"/>
                    <a:pt x="4" y="3"/>
                    <a:pt x="4" y="4"/>
                  </a:cubicBezTo>
                  <a:cubicBezTo>
                    <a:pt x="4" y="5"/>
                    <a:pt x="3" y="6"/>
                    <a:pt x="2" y="6"/>
                  </a:cubicBezTo>
                  <a:cubicBezTo>
                    <a:pt x="2" y="6"/>
                    <a:pt x="2" y="6"/>
                    <a:pt x="2" y="6"/>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2" name="Google Shape;1412;p38"/>
            <p:cNvSpPr/>
            <p:nvPr/>
          </p:nvSpPr>
          <p:spPr>
            <a:xfrm>
              <a:off x="5503462" y="2559011"/>
              <a:ext cx="412631" cy="1809630"/>
            </a:xfrm>
            <a:custGeom>
              <a:avLst/>
              <a:gdLst/>
              <a:ahLst/>
              <a:cxnLst/>
              <a:rect l="l" t="t" r="r" b="b"/>
              <a:pathLst>
                <a:path w="134" h="588" extrusionOk="0">
                  <a:moveTo>
                    <a:pt x="2" y="588"/>
                  </a:moveTo>
                  <a:cubicBezTo>
                    <a:pt x="1" y="588"/>
                    <a:pt x="1" y="587"/>
                    <a:pt x="0" y="587"/>
                  </a:cubicBezTo>
                  <a:cubicBezTo>
                    <a:pt x="0" y="587"/>
                    <a:pt x="0" y="586"/>
                    <a:pt x="0" y="585"/>
                  </a:cubicBezTo>
                  <a:cubicBezTo>
                    <a:pt x="25" y="395"/>
                    <a:pt x="56" y="204"/>
                    <a:pt x="91" y="17"/>
                  </a:cubicBezTo>
                  <a:cubicBezTo>
                    <a:pt x="92" y="7"/>
                    <a:pt x="99" y="1"/>
                    <a:pt x="108" y="0"/>
                  </a:cubicBezTo>
                  <a:cubicBezTo>
                    <a:pt x="118" y="0"/>
                    <a:pt x="128" y="6"/>
                    <a:pt x="132" y="15"/>
                  </a:cubicBezTo>
                  <a:cubicBezTo>
                    <a:pt x="134" y="19"/>
                    <a:pt x="134" y="23"/>
                    <a:pt x="133" y="28"/>
                  </a:cubicBezTo>
                  <a:cubicBezTo>
                    <a:pt x="110" y="156"/>
                    <a:pt x="88" y="284"/>
                    <a:pt x="69" y="409"/>
                  </a:cubicBezTo>
                  <a:cubicBezTo>
                    <a:pt x="69" y="412"/>
                    <a:pt x="68" y="415"/>
                    <a:pt x="68" y="418"/>
                  </a:cubicBezTo>
                  <a:cubicBezTo>
                    <a:pt x="59" y="477"/>
                    <a:pt x="51" y="531"/>
                    <a:pt x="44" y="585"/>
                  </a:cubicBezTo>
                  <a:cubicBezTo>
                    <a:pt x="44" y="585"/>
                    <a:pt x="44" y="586"/>
                    <a:pt x="43" y="586"/>
                  </a:cubicBezTo>
                  <a:cubicBezTo>
                    <a:pt x="43" y="587"/>
                    <a:pt x="42" y="587"/>
                    <a:pt x="42" y="587"/>
                  </a:cubicBezTo>
                  <a:cubicBezTo>
                    <a:pt x="28" y="584"/>
                    <a:pt x="12" y="586"/>
                    <a:pt x="2" y="588"/>
                  </a:cubicBezTo>
                  <a:cubicBezTo>
                    <a:pt x="2" y="588"/>
                    <a:pt x="2" y="588"/>
                    <a:pt x="2" y="588"/>
                  </a:cubicBezTo>
                  <a:close/>
                  <a:moveTo>
                    <a:pt x="110" y="4"/>
                  </a:moveTo>
                  <a:cubicBezTo>
                    <a:pt x="109" y="4"/>
                    <a:pt x="109" y="4"/>
                    <a:pt x="108" y="4"/>
                  </a:cubicBezTo>
                  <a:cubicBezTo>
                    <a:pt x="101" y="5"/>
                    <a:pt x="96" y="10"/>
                    <a:pt x="95" y="17"/>
                  </a:cubicBezTo>
                  <a:cubicBezTo>
                    <a:pt x="60" y="204"/>
                    <a:pt x="30" y="394"/>
                    <a:pt x="4" y="583"/>
                  </a:cubicBezTo>
                  <a:cubicBezTo>
                    <a:pt x="14" y="582"/>
                    <a:pt x="28" y="580"/>
                    <a:pt x="40" y="582"/>
                  </a:cubicBezTo>
                  <a:cubicBezTo>
                    <a:pt x="47" y="529"/>
                    <a:pt x="55" y="475"/>
                    <a:pt x="64" y="417"/>
                  </a:cubicBezTo>
                  <a:cubicBezTo>
                    <a:pt x="64" y="415"/>
                    <a:pt x="65" y="412"/>
                    <a:pt x="65" y="409"/>
                  </a:cubicBezTo>
                  <a:cubicBezTo>
                    <a:pt x="84" y="283"/>
                    <a:pt x="106" y="155"/>
                    <a:pt x="129" y="27"/>
                  </a:cubicBezTo>
                  <a:cubicBezTo>
                    <a:pt x="130" y="23"/>
                    <a:pt x="130" y="20"/>
                    <a:pt x="128" y="17"/>
                  </a:cubicBezTo>
                  <a:cubicBezTo>
                    <a:pt x="128" y="17"/>
                    <a:pt x="128" y="17"/>
                    <a:pt x="128" y="17"/>
                  </a:cubicBezTo>
                  <a:cubicBezTo>
                    <a:pt x="125" y="10"/>
                    <a:pt x="118" y="4"/>
                    <a:pt x="110"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3" name="Google Shape;1413;p38"/>
            <p:cNvSpPr/>
            <p:nvPr/>
          </p:nvSpPr>
          <p:spPr>
            <a:xfrm>
              <a:off x="5002872" y="4891220"/>
              <a:ext cx="1011527" cy="98307"/>
            </a:xfrm>
            <a:custGeom>
              <a:avLst/>
              <a:gdLst/>
              <a:ahLst/>
              <a:cxnLst/>
              <a:rect l="l" t="t" r="r" b="b"/>
              <a:pathLst>
                <a:path w="329" h="32" extrusionOk="0">
                  <a:moveTo>
                    <a:pt x="328" y="15"/>
                  </a:moveTo>
                  <a:cubicBezTo>
                    <a:pt x="327" y="10"/>
                    <a:pt x="326" y="6"/>
                    <a:pt x="325" y="1"/>
                  </a:cubicBezTo>
                  <a:cubicBezTo>
                    <a:pt x="325" y="0"/>
                    <a:pt x="324" y="0"/>
                    <a:pt x="323" y="0"/>
                  </a:cubicBezTo>
                  <a:cubicBezTo>
                    <a:pt x="322" y="0"/>
                    <a:pt x="321" y="1"/>
                    <a:pt x="321" y="2"/>
                  </a:cubicBezTo>
                  <a:cubicBezTo>
                    <a:pt x="322" y="7"/>
                    <a:pt x="323" y="11"/>
                    <a:pt x="324" y="16"/>
                  </a:cubicBezTo>
                  <a:cubicBezTo>
                    <a:pt x="324" y="18"/>
                    <a:pt x="324" y="22"/>
                    <a:pt x="322" y="22"/>
                  </a:cubicBezTo>
                  <a:cubicBezTo>
                    <a:pt x="322" y="23"/>
                    <a:pt x="321" y="23"/>
                    <a:pt x="321" y="22"/>
                  </a:cubicBezTo>
                  <a:cubicBezTo>
                    <a:pt x="320" y="22"/>
                    <a:pt x="319" y="19"/>
                    <a:pt x="318" y="17"/>
                  </a:cubicBezTo>
                  <a:cubicBezTo>
                    <a:pt x="318" y="16"/>
                    <a:pt x="318" y="15"/>
                    <a:pt x="318" y="14"/>
                  </a:cubicBezTo>
                  <a:cubicBezTo>
                    <a:pt x="318" y="13"/>
                    <a:pt x="317" y="13"/>
                    <a:pt x="316" y="13"/>
                  </a:cubicBezTo>
                  <a:cubicBezTo>
                    <a:pt x="315" y="13"/>
                    <a:pt x="314" y="14"/>
                    <a:pt x="314" y="15"/>
                  </a:cubicBezTo>
                  <a:cubicBezTo>
                    <a:pt x="314" y="16"/>
                    <a:pt x="314" y="17"/>
                    <a:pt x="314" y="17"/>
                  </a:cubicBezTo>
                  <a:cubicBezTo>
                    <a:pt x="314" y="20"/>
                    <a:pt x="311" y="23"/>
                    <a:pt x="308" y="23"/>
                  </a:cubicBezTo>
                  <a:cubicBezTo>
                    <a:pt x="307" y="23"/>
                    <a:pt x="305" y="22"/>
                    <a:pt x="303" y="21"/>
                  </a:cubicBezTo>
                  <a:cubicBezTo>
                    <a:pt x="302" y="19"/>
                    <a:pt x="302" y="17"/>
                    <a:pt x="302" y="16"/>
                  </a:cubicBezTo>
                  <a:cubicBezTo>
                    <a:pt x="302" y="15"/>
                    <a:pt x="302" y="14"/>
                    <a:pt x="301" y="13"/>
                  </a:cubicBezTo>
                  <a:cubicBezTo>
                    <a:pt x="300" y="13"/>
                    <a:pt x="298" y="14"/>
                    <a:pt x="298" y="15"/>
                  </a:cubicBezTo>
                  <a:cubicBezTo>
                    <a:pt x="297" y="18"/>
                    <a:pt x="294" y="27"/>
                    <a:pt x="289" y="26"/>
                  </a:cubicBezTo>
                  <a:cubicBezTo>
                    <a:pt x="285" y="26"/>
                    <a:pt x="283" y="23"/>
                    <a:pt x="281" y="16"/>
                  </a:cubicBezTo>
                  <a:cubicBezTo>
                    <a:pt x="281" y="15"/>
                    <a:pt x="280" y="14"/>
                    <a:pt x="279" y="14"/>
                  </a:cubicBezTo>
                  <a:cubicBezTo>
                    <a:pt x="279" y="14"/>
                    <a:pt x="279" y="14"/>
                    <a:pt x="279" y="14"/>
                  </a:cubicBezTo>
                  <a:cubicBezTo>
                    <a:pt x="278" y="14"/>
                    <a:pt x="278" y="15"/>
                    <a:pt x="277" y="16"/>
                  </a:cubicBezTo>
                  <a:cubicBezTo>
                    <a:pt x="277" y="20"/>
                    <a:pt x="276" y="23"/>
                    <a:pt x="274" y="25"/>
                  </a:cubicBezTo>
                  <a:cubicBezTo>
                    <a:pt x="272" y="26"/>
                    <a:pt x="271" y="27"/>
                    <a:pt x="269" y="27"/>
                  </a:cubicBezTo>
                  <a:cubicBezTo>
                    <a:pt x="268" y="27"/>
                    <a:pt x="267" y="27"/>
                    <a:pt x="267" y="26"/>
                  </a:cubicBezTo>
                  <a:cubicBezTo>
                    <a:pt x="266" y="25"/>
                    <a:pt x="265" y="23"/>
                    <a:pt x="265" y="21"/>
                  </a:cubicBezTo>
                  <a:cubicBezTo>
                    <a:pt x="265" y="19"/>
                    <a:pt x="264" y="17"/>
                    <a:pt x="262" y="15"/>
                  </a:cubicBezTo>
                  <a:cubicBezTo>
                    <a:pt x="262" y="14"/>
                    <a:pt x="261" y="14"/>
                    <a:pt x="261" y="14"/>
                  </a:cubicBezTo>
                  <a:cubicBezTo>
                    <a:pt x="260" y="14"/>
                    <a:pt x="260" y="15"/>
                    <a:pt x="259" y="15"/>
                  </a:cubicBezTo>
                  <a:cubicBezTo>
                    <a:pt x="258" y="17"/>
                    <a:pt x="257" y="19"/>
                    <a:pt x="256" y="21"/>
                  </a:cubicBezTo>
                  <a:cubicBezTo>
                    <a:pt x="255" y="23"/>
                    <a:pt x="255" y="25"/>
                    <a:pt x="253" y="26"/>
                  </a:cubicBezTo>
                  <a:cubicBezTo>
                    <a:pt x="251" y="27"/>
                    <a:pt x="248" y="26"/>
                    <a:pt x="247" y="24"/>
                  </a:cubicBezTo>
                  <a:cubicBezTo>
                    <a:pt x="245" y="21"/>
                    <a:pt x="245" y="19"/>
                    <a:pt x="244" y="15"/>
                  </a:cubicBezTo>
                  <a:cubicBezTo>
                    <a:pt x="244" y="15"/>
                    <a:pt x="244" y="15"/>
                    <a:pt x="244" y="15"/>
                  </a:cubicBezTo>
                  <a:cubicBezTo>
                    <a:pt x="244" y="14"/>
                    <a:pt x="243" y="13"/>
                    <a:pt x="242" y="13"/>
                  </a:cubicBezTo>
                  <a:cubicBezTo>
                    <a:pt x="241" y="13"/>
                    <a:pt x="240" y="14"/>
                    <a:pt x="240" y="15"/>
                  </a:cubicBezTo>
                  <a:cubicBezTo>
                    <a:pt x="240" y="15"/>
                    <a:pt x="240" y="15"/>
                    <a:pt x="240" y="16"/>
                  </a:cubicBezTo>
                  <a:cubicBezTo>
                    <a:pt x="240" y="18"/>
                    <a:pt x="240" y="20"/>
                    <a:pt x="238" y="22"/>
                  </a:cubicBezTo>
                  <a:cubicBezTo>
                    <a:pt x="237" y="24"/>
                    <a:pt x="234" y="25"/>
                    <a:pt x="232" y="25"/>
                  </a:cubicBezTo>
                  <a:cubicBezTo>
                    <a:pt x="232" y="25"/>
                    <a:pt x="232" y="25"/>
                    <a:pt x="232" y="25"/>
                  </a:cubicBezTo>
                  <a:cubicBezTo>
                    <a:pt x="230" y="25"/>
                    <a:pt x="228" y="24"/>
                    <a:pt x="226" y="22"/>
                  </a:cubicBezTo>
                  <a:cubicBezTo>
                    <a:pt x="225" y="20"/>
                    <a:pt x="224" y="17"/>
                    <a:pt x="225" y="15"/>
                  </a:cubicBezTo>
                  <a:cubicBezTo>
                    <a:pt x="225" y="15"/>
                    <a:pt x="225" y="14"/>
                    <a:pt x="224" y="14"/>
                  </a:cubicBezTo>
                  <a:cubicBezTo>
                    <a:pt x="224" y="13"/>
                    <a:pt x="223" y="13"/>
                    <a:pt x="222" y="13"/>
                  </a:cubicBezTo>
                  <a:cubicBezTo>
                    <a:pt x="218" y="14"/>
                    <a:pt x="217" y="18"/>
                    <a:pt x="216" y="21"/>
                  </a:cubicBezTo>
                  <a:cubicBezTo>
                    <a:pt x="214" y="25"/>
                    <a:pt x="213" y="27"/>
                    <a:pt x="212" y="27"/>
                  </a:cubicBezTo>
                  <a:cubicBezTo>
                    <a:pt x="211" y="27"/>
                    <a:pt x="210" y="26"/>
                    <a:pt x="209" y="25"/>
                  </a:cubicBezTo>
                  <a:cubicBezTo>
                    <a:pt x="205" y="22"/>
                    <a:pt x="203" y="18"/>
                    <a:pt x="201" y="13"/>
                  </a:cubicBezTo>
                  <a:cubicBezTo>
                    <a:pt x="201" y="2"/>
                    <a:pt x="201" y="2"/>
                    <a:pt x="201" y="2"/>
                  </a:cubicBezTo>
                  <a:cubicBezTo>
                    <a:pt x="201" y="1"/>
                    <a:pt x="200" y="0"/>
                    <a:pt x="199" y="0"/>
                  </a:cubicBezTo>
                  <a:cubicBezTo>
                    <a:pt x="198" y="0"/>
                    <a:pt x="197" y="1"/>
                    <a:pt x="197" y="2"/>
                  </a:cubicBezTo>
                  <a:cubicBezTo>
                    <a:pt x="197" y="13"/>
                    <a:pt x="197" y="13"/>
                    <a:pt x="197" y="13"/>
                  </a:cubicBezTo>
                  <a:cubicBezTo>
                    <a:pt x="196" y="17"/>
                    <a:pt x="196" y="21"/>
                    <a:pt x="193" y="23"/>
                  </a:cubicBezTo>
                  <a:cubicBezTo>
                    <a:pt x="192" y="24"/>
                    <a:pt x="190" y="25"/>
                    <a:pt x="188" y="25"/>
                  </a:cubicBezTo>
                  <a:cubicBezTo>
                    <a:pt x="188" y="25"/>
                    <a:pt x="186" y="25"/>
                    <a:pt x="186" y="24"/>
                  </a:cubicBezTo>
                  <a:cubicBezTo>
                    <a:pt x="184" y="22"/>
                    <a:pt x="184" y="20"/>
                    <a:pt x="184" y="18"/>
                  </a:cubicBezTo>
                  <a:cubicBezTo>
                    <a:pt x="184" y="16"/>
                    <a:pt x="184" y="14"/>
                    <a:pt x="184" y="12"/>
                  </a:cubicBezTo>
                  <a:cubicBezTo>
                    <a:pt x="184" y="2"/>
                    <a:pt x="184" y="2"/>
                    <a:pt x="184" y="2"/>
                  </a:cubicBezTo>
                  <a:cubicBezTo>
                    <a:pt x="184" y="1"/>
                    <a:pt x="183" y="0"/>
                    <a:pt x="182" y="0"/>
                  </a:cubicBezTo>
                  <a:cubicBezTo>
                    <a:pt x="180" y="0"/>
                    <a:pt x="180" y="1"/>
                    <a:pt x="180" y="2"/>
                  </a:cubicBezTo>
                  <a:cubicBezTo>
                    <a:pt x="180" y="12"/>
                    <a:pt x="180" y="12"/>
                    <a:pt x="180" y="12"/>
                  </a:cubicBezTo>
                  <a:cubicBezTo>
                    <a:pt x="177" y="16"/>
                    <a:pt x="175" y="20"/>
                    <a:pt x="172" y="24"/>
                  </a:cubicBezTo>
                  <a:cubicBezTo>
                    <a:pt x="171" y="25"/>
                    <a:pt x="170" y="26"/>
                    <a:pt x="169" y="26"/>
                  </a:cubicBezTo>
                  <a:cubicBezTo>
                    <a:pt x="167" y="27"/>
                    <a:pt x="166" y="25"/>
                    <a:pt x="165" y="23"/>
                  </a:cubicBezTo>
                  <a:cubicBezTo>
                    <a:pt x="165" y="23"/>
                    <a:pt x="164" y="22"/>
                    <a:pt x="164" y="21"/>
                  </a:cubicBezTo>
                  <a:cubicBezTo>
                    <a:pt x="163" y="19"/>
                    <a:pt x="163" y="17"/>
                    <a:pt x="161" y="16"/>
                  </a:cubicBezTo>
                  <a:cubicBezTo>
                    <a:pt x="161" y="15"/>
                    <a:pt x="160" y="15"/>
                    <a:pt x="160" y="15"/>
                  </a:cubicBezTo>
                  <a:cubicBezTo>
                    <a:pt x="159" y="15"/>
                    <a:pt x="158" y="16"/>
                    <a:pt x="158" y="16"/>
                  </a:cubicBezTo>
                  <a:cubicBezTo>
                    <a:pt x="157" y="18"/>
                    <a:pt x="157" y="19"/>
                    <a:pt x="156" y="21"/>
                  </a:cubicBezTo>
                  <a:cubicBezTo>
                    <a:pt x="156" y="24"/>
                    <a:pt x="155" y="26"/>
                    <a:pt x="154" y="27"/>
                  </a:cubicBezTo>
                  <a:cubicBezTo>
                    <a:pt x="151" y="29"/>
                    <a:pt x="148" y="27"/>
                    <a:pt x="146" y="25"/>
                  </a:cubicBezTo>
                  <a:cubicBezTo>
                    <a:pt x="144" y="22"/>
                    <a:pt x="144" y="18"/>
                    <a:pt x="143" y="14"/>
                  </a:cubicBezTo>
                  <a:cubicBezTo>
                    <a:pt x="143" y="14"/>
                    <a:pt x="142" y="13"/>
                    <a:pt x="142" y="13"/>
                  </a:cubicBezTo>
                  <a:cubicBezTo>
                    <a:pt x="141" y="12"/>
                    <a:pt x="140" y="13"/>
                    <a:pt x="139" y="14"/>
                  </a:cubicBezTo>
                  <a:cubicBezTo>
                    <a:pt x="138" y="17"/>
                    <a:pt x="138" y="17"/>
                    <a:pt x="138" y="17"/>
                  </a:cubicBezTo>
                  <a:cubicBezTo>
                    <a:pt x="136" y="20"/>
                    <a:pt x="135" y="22"/>
                    <a:pt x="133" y="25"/>
                  </a:cubicBezTo>
                  <a:cubicBezTo>
                    <a:pt x="133" y="26"/>
                    <a:pt x="132" y="27"/>
                    <a:pt x="131" y="27"/>
                  </a:cubicBezTo>
                  <a:cubicBezTo>
                    <a:pt x="131" y="27"/>
                    <a:pt x="130" y="27"/>
                    <a:pt x="129" y="26"/>
                  </a:cubicBezTo>
                  <a:cubicBezTo>
                    <a:pt x="126" y="22"/>
                    <a:pt x="124" y="18"/>
                    <a:pt x="123" y="13"/>
                  </a:cubicBezTo>
                  <a:cubicBezTo>
                    <a:pt x="123" y="2"/>
                    <a:pt x="123" y="2"/>
                    <a:pt x="123" y="2"/>
                  </a:cubicBezTo>
                  <a:cubicBezTo>
                    <a:pt x="123" y="1"/>
                    <a:pt x="122" y="0"/>
                    <a:pt x="121" y="0"/>
                  </a:cubicBezTo>
                  <a:cubicBezTo>
                    <a:pt x="120" y="0"/>
                    <a:pt x="119" y="1"/>
                    <a:pt x="119" y="2"/>
                  </a:cubicBezTo>
                  <a:cubicBezTo>
                    <a:pt x="119" y="13"/>
                    <a:pt x="119" y="13"/>
                    <a:pt x="119" y="13"/>
                  </a:cubicBezTo>
                  <a:cubicBezTo>
                    <a:pt x="119" y="17"/>
                    <a:pt x="117" y="21"/>
                    <a:pt x="114" y="24"/>
                  </a:cubicBezTo>
                  <a:cubicBezTo>
                    <a:pt x="113" y="25"/>
                    <a:pt x="112" y="26"/>
                    <a:pt x="111" y="26"/>
                  </a:cubicBezTo>
                  <a:cubicBezTo>
                    <a:pt x="108" y="27"/>
                    <a:pt x="106" y="25"/>
                    <a:pt x="104" y="23"/>
                  </a:cubicBezTo>
                  <a:cubicBezTo>
                    <a:pt x="103" y="21"/>
                    <a:pt x="102" y="18"/>
                    <a:pt x="102" y="15"/>
                  </a:cubicBezTo>
                  <a:cubicBezTo>
                    <a:pt x="101" y="14"/>
                    <a:pt x="100" y="13"/>
                    <a:pt x="99" y="13"/>
                  </a:cubicBezTo>
                  <a:cubicBezTo>
                    <a:pt x="98" y="13"/>
                    <a:pt x="98" y="14"/>
                    <a:pt x="98" y="15"/>
                  </a:cubicBezTo>
                  <a:cubicBezTo>
                    <a:pt x="98" y="18"/>
                    <a:pt x="97" y="20"/>
                    <a:pt x="95" y="22"/>
                  </a:cubicBezTo>
                  <a:cubicBezTo>
                    <a:pt x="93" y="24"/>
                    <a:pt x="91" y="25"/>
                    <a:pt x="89" y="25"/>
                  </a:cubicBezTo>
                  <a:cubicBezTo>
                    <a:pt x="86" y="25"/>
                    <a:pt x="84" y="23"/>
                    <a:pt x="82" y="21"/>
                  </a:cubicBezTo>
                  <a:cubicBezTo>
                    <a:pt x="81" y="18"/>
                    <a:pt x="81" y="16"/>
                    <a:pt x="81" y="13"/>
                  </a:cubicBezTo>
                  <a:cubicBezTo>
                    <a:pt x="81" y="13"/>
                    <a:pt x="82" y="13"/>
                    <a:pt x="82" y="13"/>
                  </a:cubicBezTo>
                  <a:cubicBezTo>
                    <a:pt x="82" y="2"/>
                    <a:pt x="82" y="2"/>
                    <a:pt x="82" y="2"/>
                  </a:cubicBezTo>
                  <a:cubicBezTo>
                    <a:pt x="82" y="1"/>
                    <a:pt x="81" y="0"/>
                    <a:pt x="80" y="0"/>
                  </a:cubicBezTo>
                  <a:cubicBezTo>
                    <a:pt x="78" y="0"/>
                    <a:pt x="78" y="1"/>
                    <a:pt x="78" y="2"/>
                  </a:cubicBezTo>
                  <a:cubicBezTo>
                    <a:pt x="78" y="12"/>
                    <a:pt x="78" y="12"/>
                    <a:pt x="78" y="12"/>
                  </a:cubicBezTo>
                  <a:cubicBezTo>
                    <a:pt x="76" y="14"/>
                    <a:pt x="75" y="16"/>
                    <a:pt x="75" y="17"/>
                  </a:cubicBezTo>
                  <a:cubicBezTo>
                    <a:pt x="73" y="21"/>
                    <a:pt x="72" y="22"/>
                    <a:pt x="70" y="23"/>
                  </a:cubicBezTo>
                  <a:cubicBezTo>
                    <a:pt x="68" y="24"/>
                    <a:pt x="66" y="22"/>
                    <a:pt x="65" y="20"/>
                  </a:cubicBezTo>
                  <a:cubicBezTo>
                    <a:pt x="64" y="17"/>
                    <a:pt x="64" y="14"/>
                    <a:pt x="65" y="11"/>
                  </a:cubicBezTo>
                  <a:cubicBezTo>
                    <a:pt x="65" y="2"/>
                    <a:pt x="65" y="2"/>
                    <a:pt x="65" y="2"/>
                  </a:cubicBezTo>
                  <a:cubicBezTo>
                    <a:pt x="65" y="1"/>
                    <a:pt x="64" y="0"/>
                    <a:pt x="63" y="0"/>
                  </a:cubicBezTo>
                  <a:cubicBezTo>
                    <a:pt x="62" y="0"/>
                    <a:pt x="61" y="1"/>
                    <a:pt x="61" y="2"/>
                  </a:cubicBezTo>
                  <a:cubicBezTo>
                    <a:pt x="61" y="11"/>
                    <a:pt x="61" y="11"/>
                    <a:pt x="61" y="11"/>
                  </a:cubicBezTo>
                  <a:cubicBezTo>
                    <a:pt x="59" y="15"/>
                    <a:pt x="57" y="20"/>
                    <a:pt x="54" y="24"/>
                  </a:cubicBezTo>
                  <a:cubicBezTo>
                    <a:pt x="53" y="25"/>
                    <a:pt x="52" y="26"/>
                    <a:pt x="51" y="26"/>
                  </a:cubicBezTo>
                  <a:cubicBezTo>
                    <a:pt x="48" y="28"/>
                    <a:pt x="45" y="26"/>
                    <a:pt x="43" y="24"/>
                  </a:cubicBezTo>
                  <a:cubicBezTo>
                    <a:pt x="41" y="21"/>
                    <a:pt x="41" y="18"/>
                    <a:pt x="40" y="14"/>
                  </a:cubicBezTo>
                  <a:cubicBezTo>
                    <a:pt x="40" y="2"/>
                    <a:pt x="40" y="2"/>
                    <a:pt x="40" y="2"/>
                  </a:cubicBezTo>
                  <a:cubicBezTo>
                    <a:pt x="40" y="1"/>
                    <a:pt x="39" y="0"/>
                    <a:pt x="38" y="0"/>
                  </a:cubicBezTo>
                  <a:cubicBezTo>
                    <a:pt x="37" y="0"/>
                    <a:pt x="36" y="1"/>
                    <a:pt x="36" y="2"/>
                  </a:cubicBezTo>
                  <a:cubicBezTo>
                    <a:pt x="36" y="14"/>
                    <a:pt x="36" y="14"/>
                    <a:pt x="36" y="14"/>
                  </a:cubicBezTo>
                  <a:cubicBezTo>
                    <a:pt x="35" y="18"/>
                    <a:pt x="33" y="24"/>
                    <a:pt x="29" y="24"/>
                  </a:cubicBezTo>
                  <a:cubicBezTo>
                    <a:pt x="23" y="24"/>
                    <a:pt x="21" y="14"/>
                    <a:pt x="21" y="12"/>
                  </a:cubicBezTo>
                  <a:cubicBezTo>
                    <a:pt x="21" y="2"/>
                    <a:pt x="21" y="2"/>
                    <a:pt x="21" y="2"/>
                  </a:cubicBezTo>
                  <a:cubicBezTo>
                    <a:pt x="21" y="1"/>
                    <a:pt x="20" y="0"/>
                    <a:pt x="19" y="0"/>
                  </a:cubicBezTo>
                  <a:cubicBezTo>
                    <a:pt x="18" y="0"/>
                    <a:pt x="17" y="1"/>
                    <a:pt x="17" y="2"/>
                  </a:cubicBezTo>
                  <a:cubicBezTo>
                    <a:pt x="17" y="12"/>
                    <a:pt x="17" y="12"/>
                    <a:pt x="17" y="12"/>
                  </a:cubicBezTo>
                  <a:cubicBezTo>
                    <a:pt x="17" y="15"/>
                    <a:pt x="16" y="18"/>
                    <a:pt x="14" y="21"/>
                  </a:cubicBezTo>
                  <a:cubicBezTo>
                    <a:pt x="13" y="22"/>
                    <a:pt x="10" y="24"/>
                    <a:pt x="8" y="22"/>
                  </a:cubicBezTo>
                  <a:cubicBezTo>
                    <a:pt x="7" y="21"/>
                    <a:pt x="7" y="20"/>
                    <a:pt x="6" y="19"/>
                  </a:cubicBezTo>
                  <a:cubicBezTo>
                    <a:pt x="5" y="14"/>
                    <a:pt x="4" y="8"/>
                    <a:pt x="5" y="3"/>
                  </a:cubicBezTo>
                  <a:cubicBezTo>
                    <a:pt x="5" y="2"/>
                    <a:pt x="6" y="2"/>
                    <a:pt x="6" y="2"/>
                  </a:cubicBezTo>
                  <a:cubicBezTo>
                    <a:pt x="6" y="1"/>
                    <a:pt x="5" y="0"/>
                    <a:pt x="4" y="0"/>
                  </a:cubicBezTo>
                  <a:cubicBezTo>
                    <a:pt x="2" y="0"/>
                    <a:pt x="2" y="1"/>
                    <a:pt x="2" y="2"/>
                  </a:cubicBezTo>
                  <a:cubicBezTo>
                    <a:pt x="0" y="8"/>
                    <a:pt x="1" y="14"/>
                    <a:pt x="3" y="20"/>
                  </a:cubicBezTo>
                  <a:cubicBezTo>
                    <a:pt x="3" y="22"/>
                    <a:pt x="4" y="24"/>
                    <a:pt x="6" y="25"/>
                  </a:cubicBezTo>
                  <a:cubicBezTo>
                    <a:pt x="7" y="26"/>
                    <a:pt x="9" y="27"/>
                    <a:pt x="10" y="27"/>
                  </a:cubicBezTo>
                  <a:cubicBezTo>
                    <a:pt x="13" y="27"/>
                    <a:pt x="16" y="25"/>
                    <a:pt x="18" y="23"/>
                  </a:cubicBezTo>
                  <a:cubicBezTo>
                    <a:pt x="18" y="22"/>
                    <a:pt x="19" y="21"/>
                    <a:pt x="19" y="20"/>
                  </a:cubicBezTo>
                  <a:cubicBezTo>
                    <a:pt x="21" y="25"/>
                    <a:pt x="25" y="28"/>
                    <a:pt x="29" y="28"/>
                  </a:cubicBezTo>
                  <a:cubicBezTo>
                    <a:pt x="29" y="28"/>
                    <a:pt x="29" y="28"/>
                    <a:pt x="29" y="28"/>
                  </a:cubicBezTo>
                  <a:cubicBezTo>
                    <a:pt x="32" y="28"/>
                    <a:pt x="35" y="26"/>
                    <a:pt x="38" y="21"/>
                  </a:cubicBezTo>
                  <a:cubicBezTo>
                    <a:pt x="38" y="23"/>
                    <a:pt x="39" y="25"/>
                    <a:pt x="40" y="26"/>
                  </a:cubicBezTo>
                  <a:cubicBezTo>
                    <a:pt x="42" y="29"/>
                    <a:pt x="45" y="31"/>
                    <a:pt x="49" y="31"/>
                  </a:cubicBezTo>
                  <a:cubicBezTo>
                    <a:pt x="50" y="31"/>
                    <a:pt x="51" y="31"/>
                    <a:pt x="53" y="30"/>
                  </a:cubicBezTo>
                  <a:cubicBezTo>
                    <a:pt x="55" y="29"/>
                    <a:pt x="56" y="27"/>
                    <a:pt x="57" y="26"/>
                  </a:cubicBezTo>
                  <a:cubicBezTo>
                    <a:pt x="58" y="24"/>
                    <a:pt x="60" y="22"/>
                    <a:pt x="61" y="19"/>
                  </a:cubicBezTo>
                  <a:cubicBezTo>
                    <a:pt x="61" y="20"/>
                    <a:pt x="61" y="21"/>
                    <a:pt x="62" y="21"/>
                  </a:cubicBezTo>
                  <a:cubicBezTo>
                    <a:pt x="63" y="24"/>
                    <a:pt x="66" y="27"/>
                    <a:pt x="70" y="27"/>
                  </a:cubicBezTo>
                  <a:cubicBezTo>
                    <a:pt x="70" y="27"/>
                    <a:pt x="71" y="27"/>
                    <a:pt x="71" y="27"/>
                  </a:cubicBezTo>
                  <a:cubicBezTo>
                    <a:pt x="75" y="26"/>
                    <a:pt x="76" y="23"/>
                    <a:pt x="78" y="20"/>
                  </a:cubicBezTo>
                  <a:cubicBezTo>
                    <a:pt x="78" y="21"/>
                    <a:pt x="78" y="22"/>
                    <a:pt x="79" y="23"/>
                  </a:cubicBezTo>
                  <a:cubicBezTo>
                    <a:pt x="81" y="26"/>
                    <a:pt x="85" y="28"/>
                    <a:pt x="88" y="29"/>
                  </a:cubicBezTo>
                  <a:cubicBezTo>
                    <a:pt x="92" y="29"/>
                    <a:pt x="95" y="28"/>
                    <a:pt x="98" y="25"/>
                  </a:cubicBezTo>
                  <a:cubicBezTo>
                    <a:pt x="99" y="24"/>
                    <a:pt x="99" y="24"/>
                    <a:pt x="100" y="23"/>
                  </a:cubicBezTo>
                  <a:cubicBezTo>
                    <a:pt x="100" y="24"/>
                    <a:pt x="100" y="25"/>
                    <a:pt x="101" y="25"/>
                  </a:cubicBezTo>
                  <a:cubicBezTo>
                    <a:pt x="103" y="28"/>
                    <a:pt x="106" y="30"/>
                    <a:pt x="110" y="30"/>
                  </a:cubicBezTo>
                  <a:cubicBezTo>
                    <a:pt x="110" y="30"/>
                    <a:pt x="111" y="30"/>
                    <a:pt x="112" y="30"/>
                  </a:cubicBezTo>
                  <a:cubicBezTo>
                    <a:pt x="114" y="30"/>
                    <a:pt x="115" y="29"/>
                    <a:pt x="117" y="27"/>
                  </a:cubicBezTo>
                  <a:cubicBezTo>
                    <a:pt x="118" y="25"/>
                    <a:pt x="120" y="23"/>
                    <a:pt x="121" y="21"/>
                  </a:cubicBezTo>
                  <a:cubicBezTo>
                    <a:pt x="122" y="24"/>
                    <a:pt x="124" y="26"/>
                    <a:pt x="126" y="28"/>
                  </a:cubicBezTo>
                  <a:cubicBezTo>
                    <a:pt x="128" y="30"/>
                    <a:pt x="130" y="31"/>
                    <a:pt x="132" y="31"/>
                  </a:cubicBezTo>
                  <a:cubicBezTo>
                    <a:pt x="135" y="31"/>
                    <a:pt x="136" y="28"/>
                    <a:pt x="137" y="27"/>
                  </a:cubicBezTo>
                  <a:cubicBezTo>
                    <a:pt x="138" y="25"/>
                    <a:pt x="139" y="23"/>
                    <a:pt x="140" y="21"/>
                  </a:cubicBezTo>
                  <a:cubicBezTo>
                    <a:pt x="141" y="23"/>
                    <a:pt x="141" y="25"/>
                    <a:pt x="143" y="27"/>
                  </a:cubicBezTo>
                  <a:cubicBezTo>
                    <a:pt x="145" y="30"/>
                    <a:pt x="148" y="32"/>
                    <a:pt x="151" y="32"/>
                  </a:cubicBezTo>
                  <a:cubicBezTo>
                    <a:pt x="153" y="32"/>
                    <a:pt x="155" y="31"/>
                    <a:pt x="156" y="30"/>
                  </a:cubicBezTo>
                  <a:cubicBezTo>
                    <a:pt x="159" y="28"/>
                    <a:pt x="160" y="25"/>
                    <a:pt x="160" y="22"/>
                  </a:cubicBezTo>
                  <a:cubicBezTo>
                    <a:pt x="160" y="22"/>
                    <a:pt x="160" y="22"/>
                    <a:pt x="160" y="22"/>
                  </a:cubicBezTo>
                  <a:cubicBezTo>
                    <a:pt x="161" y="23"/>
                    <a:pt x="161" y="24"/>
                    <a:pt x="161" y="25"/>
                  </a:cubicBezTo>
                  <a:cubicBezTo>
                    <a:pt x="163" y="28"/>
                    <a:pt x="166" y="31"/>
                    <a:pt x="169" y="30"/>
                  </a:cubicBezTo>
                  <a:cubicBezTo>
                    <a:pt x="172" y="30"/>
                    <a:pt x="174" y="28"/>
                    <a:pt x="175" y="26"/>
                  </a:cubicBezTo>
                  <a:cubicBezTo>
                    <a:pt x="177" y="24"/>
                    <a:pt x="179" y="21"/>
                    <a:pt x="180" y="18"/>
                  </a:cubicBezTo>
                  <a:cubicBezTo>
                    <a:pt x="180" y="21"/>
                    <a:pt x="180" y="24"/>
                    <a:pt x="183" y="26"/>
                  </a:cubicBezTo>
                  <a:cubicBezTo>
                    <a:pt x="184" y="28"/>
                    <a:pt x="186" y="29"/>
                    <a:pt x="188" y="29"/>
                  </a:cubicBezTo>
                  <a:cubicBezTo>
                    <a:pt x="188" y="29"/>
                    <a:pt x="188" y="29"/>
                    <a:pt x="189" y="29"/>
                  </a:cubicBezTo>
                  <a:cubicBezTo>
                    <a:pt x="191" y="29"/>
                    <a:pt x="194" y="28"/>
                    <a:pt x="196" y="26"/>
                  </a:cubicBezTo>
                  <a:cubicBezTo>
                    <a:pt x="198" y="24"/>
                    <a:pt x="199" y="22"/>
                    <a:pt x="200" y="20"/>
                  </a:cubicBezTo>
                  <a:cubicBezTo>
                    <a:pt x="201" y="23"/>
                    <a:pt x="204" y="26"/>
                    <a:pt x="207" y="28"/>
                  </a:cubicBezTo>
                  <a:cubicBezTo>
                    <a:pt x="208" y="29"/>
                    <a:pt x="209" y="30"/>
                    <a:pt x="211" y="31"/>
                  </a:cubicBezTo>
                  <a:cubicBezTo>
                    <a:pt x="216" y="31"/>
                    <a:pt x="218" y="27"/>
                    <a:pt x="219" y="23"/>
                  </a:cubicBezTo>
                  <a:cubicBezTo>
                    <a:pt x="220" y="22"/>
                    <a:pt x="220" y="21"/>
                    <a:pt x="221" y="19"/>
                  </a:cubicBezTo>
                  <a:cubicBezTo>
                    <a:pt x="221" y="21"/>
                    <a:pt x="222" y="23"/>
                    <a:pt x="223" y="24"/>
                  </a:cubicBezTo>
                  <a:cubicBezTo>
                    <a:pt x="226" y="27"/>
                    <a:pt x="229" y="29"/>
                    <a:pt x="232" y="29"/>
                  </a:cubicBezTo>
                  <a:cubicBezTo>
                    <a:pt x="236" y="29"/>
                    <a:pt x="239" y="27"/>
                    <a:pt x="241" y="24"/>
                  </a:cubicBezTo>
                  <a:cubicBezTo>
                    <a:pt x="241" y="24"/>
                    <a:pt x="242" y="24"/>
                    <a:pt x="242" y="23"/>
                  </a:cubicBezTo>
                  <a:cubicBezTo>
                    <a:pt x="242" y="24"/>
                    <a:pt x="243" y="25"/>
                    <a:pt x="243" y="26"/>
                  </a:cubicBezTo>
                  <a:cubicBezTo>
                    <a:pt x="245" y="29"/>
                    <a:pt x="250" y="32"/>
                    <a:pt x="254" y="30"/>
                  </a:cubicBezTo>
                  <a:cubicBezTo>
                    <a:pt x="258" y="28"/>
                    <a:pt x="259" y="25"/>
                    <a:pt x="260" y="22"/>
                  </a:cubicBezTo>
                  <a:cubicBezTo>
                    <a:pt x="260" y="22"/>
                    <a:pt x="261" y="21"/>
                    <a:pt x="261" y="21"/>
                  </a:cubicBezTo>
                  <a:cubicBezTo>
                    <a:pt x="261" y="21"/>
                    <a:pt x="261" y="22"/>
                    <a:pt x="261" y="22"/>
                  </a:cubicBezTo>
                  <a:cubicBezTo>
                    <a:pt x="261" y="24"/>
                    <a:pt x="262" y="27"/>
                    <a:pt x="264" y="28"/>
                  </a:cubicBezTo>
                  <a:cubicBezTo>
                    <a:pt x="265" y="30"/>
                    <a:pt x="267" y="31"/>
                    <a:pt x="269" y="31"/>
                  </a:cubicBezTo>
                  <a:cubicBezTo>
                    <a:pt x="269" y="31"/>
                    <a:pt x="269" y="31"/>
                    <a:pt x="269" y="31"/>
                  </a:cubicBezTo>
                  <a:cubicBezTo>
                    <a:pt x="272" y="31"/>
                    <a:pt x="274" y="30"/>
                    <a:pt x="276" y="28"/>
                  </a:cubicBezTo>
                  <a:cubicBezTo>
                    <a:pt x="278" y="26"/>
                    <a:pt x="279" y="25"/>
                    <a:pt x="279" y="23"/>
                  </a:cubicBezTo>
                  <a:cubicBezTo>
                    <a:pt x="281" y="26"/>
                    <a:pt x="284" y="30"/>
                    <a:pt x="288" y="30"/>
                  </a:cubicBezTo>
                  <a:cubicBezTo>
                    <a:pt x="293" y="31"/>
                    <a:pt x="297" y="28"/>
                    <a:pt x="300" y="22"/>
                  </a:cubicBezTo>
                  <a:cubicBezTo>
                    <a:pt x="300" y="23"/>
                    <a:pt x="300" y="23"/>
                    <a:pt x="300" y="23"/>
                  </a:cubicBezTo>
                  <a:cubicBezTo>
                    <a:pt x="302" y="26"/>
                    <a:pt x="305" y="27"/>
                    <a:pt x="308" y="27"/>
                  </a:cubicBezTo>
                  <a:cubicBezTo>
                    <a:pt x="311" y="27"/>
                    <a:pt x="314" y="25"/>
                    <a:pt x="316" y="23"/>
                  </a:cubicBezTo>
                  <a:cubicBezTo>
                    <a:pt x="317" y="24"/>
                    <a:pt x="318" y="25"/>
                    <a:pt x="319" y="26"/>
                  </a:cubicBezTo>
                  <a:cubicBezTo>
                    <a:pt x="320" y="27"/>
                    <a:pt x="322" y="27"/>
                    <a:pt x="323" y="26"/>
                  </a:cubicBezTo>
                  <a:cubicBezTo>
                    <a:pt x="327" y="25"/>
                    <a:pt x="329" y="21"/>
                    <a:pt x="328"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4" name="Google Shape;1414;p38"/>
            <p:cNvSpPr/>
            <p:nvPr/>
          </p:nvSpPr>
          <p:spPr>
            <a:xfrm>
              <a:off x="4998992" y="4829131"/>
              <a:ext cx="1006353" cy="15522"/>
            </a:xfrm>
            <a:custGeom>
              <a:avLst/>
              <a:gdLst/>
              <a:ahLst/>
              <a:cxnLst/>
              <a:rect l="l" t="t" r="r" b="b"/>
              <a:pathLst>
                <a:path w="327" h="5" extrusionOk="0">
                  <a:moveTo>
                    <a:pt x="325" y="5"/>
                  </a:moveTo>
                  <a:cubicBezTo>
                    <a:pt x="325" y="5"/>
                    <a:pt x="325" y="5"/>
                    <a:pt x="325" y="5"/>
                  </a:cubicBezTo>
                  <a:cubicBezTo>
                    <a:pt x="2" y="4"/>
                    <a:pt x="2" y="4"/>
                    <a:pt x="2" y="4"/>
                  </a:cubicBezTo>
                  <a:cubicBezTo>
                    <a:pt x="1" y="4"/>
                    <a:pt x="0" y="3"/>
                    <a:pt x="0" y="2"/>
                  </a:cubicBezTo>
                  <a:cubicBezTo>
                    <a:pt x="0" y="1"/>
                    <a:pt x="1" y="0"/>
                    <a:pt x="2" y="0"/>
                  </a:cubicBezTo>
                  <a:cubicBezTo>
                    <a:pt x="2" y="0"/>
                    <a:pt x="2" y="0"/>
                    <a:pt x="2" y="0"/>
                  </a:cubicBezTo>
                  <a:cubicBezTo>
                    <a:pt x="325" y="1"/>
                    <a:pt x="325" y="1"/>
                    <a:pt x="325" y="1"/>
                  </a:cubicBezTo>
                  <a:cubicBezTo>
                    <a:pt x="326" y="1"/>
                    <a:pt x="327" y="2"/>
                    <a:pt x="327" y="3"/>
                  </a:cubicBezTo>
                  <a:cubicBezTo>
                    <a:pt x="327" y="4"/>
                    <a:pt x="326" y="5"/>
                    <a:pt x="325" y="5"/>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5" name="Google Shape;1415;p38"/>
            <p:cNvSpPr/>
            <p:nvPr/>
          </p:nvSpPr>
          <p:spPr>
            <a:xfrm>
              <a:off x="5335305" y="4626050"/>
              <a:ext cx="411337" cy="89253"/>
            </a:xfrm>
            <a:custGeom>
              <a:avLst/>
              <a:gdLst/>
              <a:ahLst/>
              <a:cxnLst/>
              <a:rect l="l" t="t" r="r" b="b"/>
              <a:pathLst>
                <a:path w="134" h="29" extrusionOk="0">
                  <a:moveTo>
                    <a:pt x="55" y="29"/>
                  </a:moveTo>
                  <a:cubicBezTo>
                    <a:pt x="19" y="29"/>
                    <a:pt x="2" y="17"/>
                    <a:pt x="1" y="16"/>
                  </a:cubicBezTo>
                  <a:cubicBezTo>
                    <a:pt x="0" y="16"/>
                    <a:pt x="0" y="15"/>
                    <a:pt x="0" y="14"/>
                  </a:cubicBezTo>
                  <a:cubicBezTo>
                    <a:pt x="5" y="2"/>
                    <a:pt x="5" y="2"/>
                    <a:pt x="5" y="2"/>
                  </a:cubicBezTo>
                  <a:cubicBezTo>
                    <a:pt x="6" y="1"/>
                    <a:pt x="7" y="0"/>
                    <a:pt x="8" y="1"/>
                  </a:cubicBezTo>
                  <a:cubicBezTo>
                    <a:pt x="9" y="1"/>
                    <a:pt x="10" y="2"/>
                    <a:pt x="9" y="3"/>
                  </a:cubicBezTo>
                  <a:cubicBezTo>
                    <a:pt x="5" y="14"/>
                    <a:pt x="5" y="14"/>
                    <a:pt x="5" y="14"/>
                  </a:cubicBezTo>
                  <a:cubicBezTo>
                    <a:pt x="10" y="17"/>
                    <a:pt x="31" y="27"/>
                    <a:pt x="70" y="24"/>
                  </a:cubicBezTo>
                  <a:cubicBezTo>
                    <a:pt x="107" y="21"/>
                    <a:pt x="124" y="15"/>
                    <a:pt x="129" y="13"/>
                  </a:cubicBezTo>
                  <a:cubicBezTo>
                    <a:pt x="125" y="3"/>
                    <a:pt x="125" y="3"/>
                    <a:pt x="125" y="3"/>
                  </a:cubicBezTo>
                  <a:cubicBezTo>
                    <a:pt x="125" y="2"/>
                    <a:pt x="126" y="1"/>
                    <a:pt x="127" y="1"/>
                  </a:cubicBezTo>
                  <a:cubicBezTo>
                    <a:pt x="128" y="0"/>
                    <a:pt x="129" y="1"/>
                    <a:pt x="129" y="2"/>
                  </a:cubicBezTo>
                  <a:cubicBezTo>
                    <a:pt x="133" y="14"/>
                    <a:pt x="133" y="14"/>
                    <a:pt x="133" y="14"/>
                  </a:cubicBezTo>
                  <a:cubicBezTo>
                    <a:pt x="134" y="15"/>
                    <a:pt x="133" y="16"/>
                    <a:pt x="132" y="16"/>
                  </a:cubicBezTo>
                  <a:cubicBezTo>
                    <a:pt x="132" y="17"/>
                    <a:pt x="117" y="24"/>
                    <a:pt x="70" y="28"/>
                  </a:cubicBezTo>
                  <a:cubicBezTo>
                    <a:pt x="65" y="28"/>
                    <a:pt x="60" y="29"/>
                    <a:pt x="55"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6" name="Google Shape;1416;p38"/>
            <p:cNvSpPr/>
            <p:nvPr/>
          </p:nvSpPr>
          <p:spPr>
            <a:xfrm>
              <a:off x="5433612" y="4561374"/>
              <a:ext cx="221191" cy="37512"/>
            </a:xfrm>
            <a:custGeom>
              <a:avLst/>
              <a:gdLst/>
              <a:ahLst/>
              <a:cxnLst/>
              <a:rect l="l" t="t" r="r" b="b"/>
              <a:pathLst>
                <a:path w="72" h="12" extrusionOk="0">
                  <a:moveTo>
                    <a:pt x="35" y="12"/>
                  </a:moveTo>
                  <a:cubicBezTo>
                    <a:pt x="24" y="12"/>
                    <a:pt x="12" y="10"/>
                    <a:pt x="2" y="5"/>
                  </a:cubicBezTo>
                  <a:cubicBezTo>
                    <a:pt x="1" y="4"/>
                    <a:pt x="0" y="3"/>
                    <a:pt x="1" y="2"/>
                  </a:cubicBezTo>
                  <a:cubicBezTo>
                    <a:pt x="1" y="1"/>
                    <a:pt x="3" y="1"/>
                    <a:pt x="4" y="1"/>
                  </a:cubicBezTo>
                  <a:cubicBezTo>
                    <a:pt x="24" y="11"/>
                    <a:pt x="48" y="10"/>
                    <a:pt x="68" y="0"/>
                  </a:cubicBezTo>
                  <a:cubicBezTo>
                    <a:pt x="69" y="0"/>
                    <a:pt x="71" y="0"/>
                    <a:pt x="71" y="1"/>
                  </a:cubicBezTo>
                  <a:cubicBezTo>
                    <a:pt x="72" y="2"/>
                    <a:pt x="71" y="3"/>
                    <a:pt x="70" y="4"/>
                  </a:cubicBezTo>
                  <a:cubicBezTo>
                    <a:pt x="59" y="9"/>
                    <a:pt x="47" y="12"/>
                    <a:pt x="35"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38"/>
            <p:cNvSpPr/>
            <p:nvPr/>
          </p:nvSpPr>
          <p:spPr>
            <a:xfrm>
              <a:off x="5049438" y="4650626"/>
              <a:ext cx="131938" cy="173331"/>
            </a:xfrm>
            <a:custGeom>
              <a:avLst/>
              <a:gdLst/>
              <a:ahLst/>
              <a:cxnLst/>
              <a:rect l="l" t="t" r="r" b="b"/>
              <a:pathLst>
                <a:path w="43" h="56" extrusionOk="0">
                  <a:moveTo>
                    <a:pt x="3" y="56"/>
                  </a:moveTo>
                  <a:cubicBezTo>
                    <a:pt x="2" y="56"/>
                    <a:pt x="2" y="56"/>
                    <a:pt x="2" y="56"/>
                  </a:cubicBezTo>
                  <a:cubicBezTo>
                    <a:pt x="1" y="55"/>
                    <a:pt x="0" y="54"/>
                    <a:pt x="1" y="53"/>
                  </a:cubicBezTo>
                  <a:cubicBezTo>
                    <a:pt x="13" y="35"/>
                    <a:pt x="26" y="18"/>
                    <a:pt x="39" y="1"/>
                  </a:cubicBezTo>
                  <a:cubicBezTo>
                    <a:pt x="40" y="0"/>
                    <a:pt x="41" y="0"/>
                    <a:pt x="42" y="1"/>
                  </a:cubicBezTo>
                  <a:cubicBezTo>
                    <a:pt x="43" y="1"/>
                    <a:pt x="43" y="3"/>
                    <a:pt x="42" y="4"/>
                  </a:cubicBezTo>
                  <a:cubicBezTo>
                    <a:pt x="29" y="20"/>
                    <a:pt x="16" y="38"/>
                    <a:pt x="4" y="55"/>
                  </a:cubicBezTo>
                  <a:cubicBezTo>
                    <a:pt x="4" y="56"/>
                    <a:pt x="3" y="56"/>
                    <a:pt x="3"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38"/>
            <p:cNvSpPr/>
            <p:nvPr/>
          </p:nvSpPr>
          <p:spPr>
            <a:xfrm>
              <a:off x="5092125" y="4748933"/>
              <a:ext cx="49153" cy="59502"/>
            </a:xfrm>
            <a:custGeom>
              <a:avLst/>
              <a:gdLst/>
              <a:ahLst/>
              <a:cxnLst/>
              <a:rect l="l" t="t" r="r" b="b"/>
              <a:pathLst>
                <a:path w="16" h="19" extrusionOk="0">
                  <a:moveTo>
                    <a:pt x="3" y="19"/>
                  </a:moveTo>
                  <a:cubicBezTo>
                    <a:pt x="2" y="19"/>
                    <a:pt x="2" y="18"/>
                    <a:pt x="1" y="18"/>
                  </a:cubicBezTo>
                  <a:cubicBezTo>
                    <a:pt x="0" y="17"/>
                    <a:pt x="0" y="16"/>
                    <a:pt x="1" y="15"/>
                  </a:cubicBezTo>
                  <a:cubicBezTo>
                    <a:pt x="12" y="1"/>
                    <a:pt x="12" y="1"/>
                    <a:pt x="12" y="1"/>
                  </a:cubicBezTo>
                  <a:cubicBezTo>
                    <a:pt x="13" y="0"/>
                    <a:pt x="14" y="0"/>
                    <a:pt x="15" y="0"/>
                  </a:cubicBezTo>
                  <a:cubicBezTo>
                    <a:pt x="16" y="1"/>
                    <a:pt x="16" y="2"/>
                    <a:pt x="16" y="3"/>
                  </a:cubicBezTo>
                  <a:cubicBezTo>
                    <a:pt x="4" y="18"/>
                    <a:pt x="4" y="18"/>
                    <a:pt x="4" y="18"/>
                  </a:cubicBezTo>
                  <a:cubicBezTo>
                    <a:pt x="4" y="18"/>
                    <a:pt x="3" y="19"/>
                    <a:pt x="3"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9" name="Google Shape;1419;p38"/>
            <p:cNvSpPr/>
            <p:nvPr/>
          </p:nvSpPr>
          <p:spPr>
            <a:xfrm>
              <a:off x="5454308" y="4389336"/>
              <a:ext cx="53034" cy="169451"/>
            </a:xfrm>
            <a:custGeom>
              <a:avLst/>
              <a:gdLst/>
              <a:ahLst/>
              <a:cxnLst/>
              <a:rect l="l" t="t" r="r" b="b"/>
              <a:pathLst>
                <a:path w="17" h="55" extrusionOk="0">
                  <a:moveTo>
                    <a:pt x="2" y="55"/>
                  </a:moveTo>
                  <a:cubicBezTo>
                    <a:pt x="2" y="55"/>
                    <a:pt x="2" y="55"/>
                    <a:pt x="2" y="55"/>
                  </a:cubicBezTo>
                  <a:cubicBezTo>
                    <a:pt x="1" y="55"/>
                    <a:pt x="0" y="54"/>
                    <a:pt x="0" y="53"/>
                  </a:cubicBezTo>
                  <a:cubicBezTo>
                    <a:pt x="13" y="1"/>
                    <a:pt x="13" y="1"/>
                    <a:pt x="13" y="1"/>
                  </a:cubicBezTo>
                  <a:cubicBezTo>
                    <a:pt x="14" y="0"/>
                    <a:pt x="15" y="0"/>
                    <a:pt x="16" y="0"/>
                  </a:cubicBezTo>
                  <a:cubicBezTo>
                    <a:pt x="17" y="0"/>
                    <a:pt x="17" y="1"/>
                    <a:pt x="17" y="2"/>
                  </a:cubicBezTo>
                  <a:cubicBezTo>
                    <a:pt x="4" y="54"/>
                    <a:pt x="4" y="54"/>
                    <a:pt x="4" y="54"/>
                  </a:cubicBezTo>
                  <a:cubicBezTo>
                    <a:pt x="4" y="55"/>
                    <a:pt x="3" y="55"/>
                    <a:pt x="2" y="5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0" name="Google Shape;1420;p38"/>
            <p:cNvSpPr/>
            <p:nvPr/>
          </p:nvSpPr>
          <p:spPr>
            <a:xfrm>
              <a:off x="6048030" y="3893919"/>
              <a:ext cx="950732" cy="12935"/>
            </a:xfrm>
            <a:custGeom>
              <a:avLst/>
              <a:gdLst/>
              <a:ahLst/>
              <a:cxnLst/>
              <a:rect l="l" t="t" r="r" b="b"/>
              <a:pathLst>
                <a:path w="309" h="4" extrusionOk="0">
                  <a:moveTo>
                    <a:pt x="307" y="4"/>
                  </a:moveTo>
                  <a:cubicBezTo>
                    <a:pt x="2" y="4"/>
                    <a:pt x="2" y="4"/>
                    <a:pt x="2" y="4"/>
                  </a:cubicBezTo>
                  <a:cubicBezTo>
                    <a:pt x="1" y="4"/>
                    <a:pt x="0" y="3"/>
                    <a:pt x="0" y="2"/>
                  </a:cubicBezTo>
                  <a:cubicBezTo>
                    <a:pt x="0" y="0"/>
                    <a:pt x="1" y="0"/>
                    <a:pt x="2" y="0"/>
                  </a:cubicBezTo>
                  <a:cubicBezTo>
                    <a:pt x="307" y="0"/>
                    <a:pt x="307" y="0"/>
                    <a:pt x="307" y="0"/>
                  </a:cubicBezTo>
                  <a:cubicBezTo>
                    <a:pt x="308" y="0"/>
                    <a:pt x="309" y="0"/>
                    <a:pt x="309" y="2"/>
                  </a:cubicBezTo>
                  <a:cubicBezTo>
                    <a:pt x="309" y="3"/>
                    <a:pt x="308" y="4"/>
                    <a:pt x="307"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1" name="Google Shape;1421;p38"/>
            <p:cNvSpPr/>
            <p:nvPr/>
          </p:nvSpPr>
          <p:spPr>
            <a:xfrm>
              <a:off x="6001463" y="3915909"/>
              <a:ext cx="1008939" cy="36218"/>
            </a:xfrm>
            <a:custGeom>
              <a:avLst/>
              <a:gdLst/>
              <a:ahLst/>
              <a:cxnLst/>
              <a:rect l="l" t="t" r="r" b="b"/>
              <a:pathLst>
                <a:path w="328" h="12" extrusionOk="0">
                  <a:moveTo>
                    <a:pt x="171" y="12"/>
                  </a:moveTo>
                  <a:cubicBezTo>
                    <a:pt x="69" y="12"/>
                    <a:pt x="3" y="4"/>
                    <a:pt x="2" y="4"/>
                  </a:cubicBezTo>
                  <a:cubicBezTo>
                    <a:pt x="1" y="4"/>
                    <a:pt x="0" y="3"/>
                    <a:pt x="0" y="2"/>
                  </a:cubicBezTo>
                  <a:cubicBezTo>
                    <a:pt x="0" y="1"/>
                    <a:pt x="1" y="0"/>
                    <a:pt x="2" y="0"/>
                  </a:cubicBezTo>
                  <a:cubicBezTo>
                    <a:pt x="3" y="0"/>
                    <a:pt x="69" y="8"/>
                    <a:pt x="171" y="8"/>
                  </a:cubicBezTo>
                  <a:cubicBezTo>
                    <a:pt x="272" y="8"/>
                    <a:pt x="325" y="0"/>
                    <a:pt x="326" y="0"/>
                  </a:cubicBezTo>
                  <a:cubicBezTo>
                    <a:pt x="327" y="0"/>
                    <a:pt x="328" y="1"/>
                    <a:pt x="328" y="2"/>
                  </a:cubicBezTo>
                  <a:cubicBezTo>
                    <a:pt x="328" y="3"/>
                    <a:pt x="327" y="4"/>
                    <a:pt x="326" y="4"/>
                  </a:cubicBezTo>
                  <a:cubicBezTo>
                    <a:pt x="326" y="4"/>
                    <a:pt x="273" y="12"/>
                    <a:pt x="171"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2" name="Google Shape;1422;p38"/>
            <p:cNvSpPr/>
            <p:nvPr/>
          </p:nvSpPr>
          <p:spPr>
            <a:xfrm>
              <a:off x="6168327" y="3487755"/>
              <a:ext cx="712725" cy="104775"/>
            </a:xfrm>
            <a:custGeom>
              <a:avLst/>
              <a:gdLst/>
              <a:ahLst/>
              <a:cxnLst/>
              <a:rect l="l" t="t" r="r" b="b"/>
              <a:pathLst>
                <a:path w="232" h="34" extrusionOk="0">
                  <a:moveTo>
                    <a:pt x="230" y="34"/>
                  </a:moveTo>
                  <a:cubicBezTo>
                    <a:pt x="229" y="34"/>
                    <a:pt x="228" y="33"/>
                    <a:pt x="228" y="32"/>
                  </a:cubicBezTo>
                  <a:cubicBezTo>
                    <a:pt x="226" y="27"/>
                    <a:pt x="221" y="22"/>
                    <a:pt x="215" y="20"/>
                  </a:cubicBezTo>
                  <a:cubicBezTo>
                    <a:pt x="212" y="19"/>
                    <a:pt x="209" y="18"/>
                    <a:pt x="206" y="17"/>
                  </a:cubicBezTo>
                  <a:cubicBezTo>
                    <a:pt x="192" y="12"/>
                    <a:pt x="170" y="7"/>
                    <a:pt x="140" y="5"/>
                  </a:cubicBezTo>
                  <a:cubicBezTo>
                    <a:pt x="124" y="4"/>
                    <a:pt x="107" y="4"/>
                    <a:pt x="92" y="5"/>
                  </a:cubicBezTo>
                  <a:cubicBezTo>
                    <a:pt x="62" y="7"/>
                    <a:pt x="39" y="12"/>
                    <a:pt x="26" y="17"/>
                  </a:cubicBezTo>
                  <a:cubicBezTo>
                    <a:pt x="22" y="18"/>
                    <a:pt x="19" y="19"/>
                    <a:pt x="16" y="20"/>
                  </a:cubicBezTo>
                  <a:cubicBezTo>
                    <a:pt x="10" y="22"/>
                    <a:pt x="6" y="27"/>
                    <a:pt x="4" y="32"/>
                  </a:cubicBezTo>
                  <a:cubicBezTo>
                    <a:pt x="3" y="33"/>
                    <a:pt x="2" y="34"/>
                    <a:pt x="1" y="33"/>
                  </a:cubicBezTo>
                  <a:cubicBezTo>
                    <a:pt x="0" y="33"/>
                    <a:pt x="0" y="32"/>
                    <a:pt x="0" y="31"/>
                  </a:cubicBezTo>
                  <a:cubicBezTo>
                    <a:pt x="3" y="24"/>
                    <a:pt x="8" y="19"/>
                    <a:pt x="15" y="16"/>
                  </a:cubicBezTo>
                  <a:cubicBezTo>
                    <a:pt x="18" y="15"/>
                    <a:pt x="21" y="14"/>
                    <a:pt x="24" y="13"/>
                  </a:cubicBezTo>
                  <a:cubicBezTo>
                    <a:pt x="38" y="9"/>
                    <a:pt x="61" y="3"/>
                    <a:pt x="92" y="1"/>
                  </a:cubicBezTo>
                  <a:cubicBezTo>
                    <a:pt x="107" y="0"/>
                    <a:pt x="124" y="0"/>
                    <a:pt x="140" y="1"/>
                  </a:cubicBezTo>
                  <a:cubicBezTo>
                    <a:pt x="171" y="3"/>
                    <a:pt x="193" y="9"/>
                    <a:pt x="207" y="13"/>
                  </a:cubicBezTo>
                  <a:cubicBezTo>
                    <a:pt x="210" y="14"/>
                    <a:pt x="214" y="15"/>
                    <a:pt x="217" y="16"/>
                  </a:cubicBezTo>
                  <a:cubicBezTo>
                    <a:pt x="224" y="19"/>
                    <a:pt x="229" y="24"/>
                    <a:pt x="232" y="31"/>
                  </a:cubicBezTo>
                  <a:cubicBezTo>
                    <a:pt x="232" y="32"/>
                    <a:pt x="231" y="33"/>
                    <a:pt x="230" y="33"/>
                  </a:cubicBezTo>
                  <a:cubicBezTo>
                    <a:pt x="230" y="34"/>
                    <a:pt x="230" y="34"/>
                    <a:pt x="230"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3" name="Google Shape;1423;p38"/>
            <p:cNvSpPr/>
            <p:nvPr/>
          </p:nvSpPr>
          <p:spPr>
            <a:xfrm>
              <a:off x="6905629" y="4069838"/>
              <a:ext cx="77611" cy="571734"/>
            </a:xfrm>
            <a:custGeom>
              <a:avLst/>
              <a:gdLst/>
              <a:ahLst/>
              <a:cxnLst/>
              <a:rect l="l" t="t" r="r" b="b"/>
              <a:pathLst>
                <a:path w="25" h="186" extrusionOk="0">
                  <a:moveTo>
                    <a:pt x="2" y="186"/>
                  </a:moveTo>
                  <a:cubicBezTo>
                    <a:pt x="2" y="186"/>
                    <a:pt x="2" y="186"/>
                    <a:pt x="2" y="186"/>
                  </a:cubicBezTo>
                  <a:cubicBezTo>
                    <a:pt x="1" y="186"/>
                    <a:pt x="0" y="185"/>
                    <a:pt x="0" y="183"/>
                  </a:cubicBezTo>
                  <a:cubicBezTo>
                    <a:pt x="6" y="123"/>
                    <a:pt x="13" y="62"/>
                    <a:pt x="21" y="2"/>
                  </a:cubicBezTo>
                  <a:cubicBezTo>
                    <a:pt x="21" y="0"/>
                    <a:pt x="22" y="0"/>
                    <a:pt x="23" y="0"/>
                  </a:cubicBezTo>
                  <a:cubicBezTo>
                    <a:pt x="24" y="0"/>
                    <a:pt x="25" y="1"/>
                    <a:pt x="25" y="2"/>
                  </a:cubicBezTo>
                  <a:cubicBezTo>
                    <a:pt x="17" y="62"/>
                    <a:pt x="10" y="123"/>
                    <a:pt x="4" y="184"/>
                  </a:cubicBezTo>
                  <a:cubicBezTo>
                    <a:pt x="4" y="185"/>
                    <a:pt x="3" y="186"/>
                    <a:pt x="2" y="18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4" name="Google Shape;1424;p38"/>
            <p:cNvSpPr/>
            <p:nvPr/>
          </p:nvSpPr>
          <p:spPr>
            <a:xfrm>
              <a:off x="6860355" y="4521274"/>
              <a:ext cx="33631" cy="138407"/>
            </a:xfrm>
            <a:custGeom>
              <a:avLst/>
              <a:gdLst/>
              <a:ahLst/>
              <a:cxnLst/>
              <a:rect l="l" t="t" r="r" b="b"/>
              <a:pathLst>
                <a:path w="11" h="45" extrusionOk="0">
                  <a:moveTo>
                    <a:pt x="2" y="45"/>
                  </a:moveTo>
                  <a:cubicBezTo>
                    <a:pt x="2" y="45"/>
                    <a:pt x="2" y="45"/>
                    <a:pt x="2" y="45"/>
                  </a:cubicBezTo>
                  <a:cubicBezTo>
                    <a:pt x="1" y="44"/>
                    <a:pt x="0" y="43"/>
                    <a:pt x="0" y="42"/>
                  </a:cubicBezTo>
                  <a:cubicBezTo>
                    <a:pt x="4" y="29"/>
                    <a:pt x="6" y="15"/>
                    <a:pt x="7" y="2"/>
                  </a:cubicBezTo>
                  <a:cubicBezTo>
                    <a:pt x="7" y="1"/>
                    <a:pt x="8" y="0"/>
                    <a:pt x="9" y="0"/>
                  </a:cubicBezTo>
                  <a:cubicBezTo>
                    <a:pt x="10" y="0"/>
                    <a:pt x="11" y="1"/>
                    <a:pt x="11" y="2"/>
                  </a:cubicBezTo>
                  <a:cubicBezTo>
                    <a:pt x="10" y="16"/>
                    <a:pt x="7" y="30"/>
                    <a:pt x="4" y="43"/>
                  </a:cubicBezTo>
                  <a:cubicBezTo>
                    <a:pt x="4" y="44"/>
                    <a:pt x="3" y="45"/>
                    <a:pt x="2" y="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5" name="Google Shape;1425;p38"/>
            <p:cNvSpPr/>
            <p:nvPr/>
          </p:nvSpPr>
          <p:spPr>
            <a:xfrm>
              <a:off x="6066139" y="4069838"/>
              <a:ext cx="62089" cy="381588"/>
            </a:xfrm>
            <a:custGeom>
              <a:avLst/>
              <a:gdLst/>
              <a:ahLst/>
              <a:cxnLst/>
              <a:rect l="l" t="t" r="r" b="b"/>
              <a:pathLst>
                <a:path w="20" h="124" extrusionOk="0">
                  <a:moveTo>
                    <a:pt x="18" y="124"/>
                  </a:moveTo>
                  <a:cubicBezTo>
                    <a:pt x="17" y="124"/>
                    <a:pt x="16" y="123"/>
                    <a:pt x="16" y="122"/>
                  </a:cubicBezTo>
                  <a:cubicBezTo>
                    <a:pt x="0" y="2"/>
                    <a:pt x="0" y="2"/>
                    <a:pt x="0" y="2"/>
                  </a:cubicBezTo>
                  <a:cubicBezTo>
                    <a:pt x="0" y="1"/>
                    <a:pt x="1" y="0"/>
                    <a:pt x="2" y="0"/>
                  </a:cubicBezTo>
                  <a:cubicBezTo>
                    <a:pt x="3" y="0"/>
                    <a:pt x="4" y="0"/>
                    <a:pt x="4" y="1"/>
                  </a:cubicBezTo>
                  <a:cubicBezTo>
                    <a:pt x="19" y="122"/>
                    <a:pt x="19" y="122"/>
                    <a:pt x="19" y="122"/>
                  </a:cubicBezTo>
                  <a:cubicBezTo>
                    <a:pt x="20" y="123"/>
                    <a:pt x="19" y="124"/>
                    <a:pt x="18" y="124"/>
                  </a:cubicBezTo>
                  <a:cubicBezTo>
                    <a:pt x="18" y="124"/>
                    <a:pt x="18" y="124"/>
                    <a:pt x="18" y="1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6" name="Google Shape;1426;p38"/>
            <p:cNvSpPr/>
            <p:nvPr/>
          </p:nvSpPr>
          <p:spPr>
            <a:xfrm>
              <a:off x="6505933" y="4799381"/>
              <a:ext cx="673920" cy="147461"/>
            </a:xfrm>
            <a:custGeom>
              <a:avLst/>
              <a:gdLst/>
              <a:ahLst/>
              <a:cxnLst/>
              <a:rect l="l" t="t" r="r" b="b"/>
              <a:pathLst>
                <a:path w="219" h="48" extrusionOk="0">
                  <a:moveTo>
                    <a:pt x="118" y="42"/>
                  </a:moveTo>
                  <a:cubicBezTo>
                    <a:pt x="119" y="43"/>
                    <a:pt x="117" y="45"/>
                    <a:pt x="115" y="44"/>
                  </a:cubicBezTo>
                  <a:cubicBezTo>
                    <a:pt x="114" y="44"/>
                    <a:pt x="113" y="42"/>
                    <a:pt x="113" y="40"/>
                  </a:cubicBezTo>
                  <a:cubicBezTo>
                    <a:pt x="111" y="32"/>
                    <a:pt x="110" y="23"/>
                    <a:pt x="108" y="15"/>
                  </a:cubicBezTo>
                  <a:cubicBezTo>
                    <a:pt x="108" y="26"/>
                    <a:pt x="109" y="37"/>
                    <a:pt x="106" y="47"/>
                  </a:cubicBezTo>
                  <a:cubicBezTo>
                    <a:pt x="105" y="45"/>
                    <a:pt x="104" y="44"/>
                    <a:pt x="103" y="43"/>
                  </a:cubicBezTo>
                  <a:cubicBezTo>
                    <a:pt x="103" y="45"/>
                    <a:pt x="101" y="46"/>
                    <a:pt x="99" y="46"/>
                  </a:cubicBezTo>
                  <a:cubicBezTo>
                    <a:pt x="98" y="46"/>
                    <a:pt x="96" y="44"/>
                    <a:pt x="96" y="43"/>
                  </a:cubicBezTo>
                  <a:cubicBezTo>
                    <a:pt x="95" y="44"/>
                    <a:pt x="94" y="45"/>
                    <a:pt x="92" y="45"/>
                  </a:cubicBezTo>
                  <a:cubicBezTo>
                    <a:pt x="91" y="45"/>
                    <a:pt x="90" y="44"/>
                    <a:pt x="90" y="43"/>
                  </a:cubicBezTo>
                  <a:cubicBezTo>
                    <a:pt x="90" y="43"/>
                    <a:pt x="90" y="42"/>
                    <a:pt x="90" y="42"/>
                  </a:cubicBezTo>
                  <a:cubicBezTo>
                    <a:pt x="90" y="42"/>
                    <a:pt x="90" y="43"/>
                    <a:pt x="90" y="43"/>
                  </a:cubicBezTo>
                  <a:cubicBezTo>
                    <a:pt x="90" y="44"/>
                    <a:pt x="89" y="45"/>
                    <a:pt x="88" y="45"/>
                  </a:cubicBezTo>
                  <a:cubicBezTo>
                    <a:pt x="87" y="46"/>
                    <a:pt x="85" y="45"/>
                    <a:pt x="85" y="44"/>
                  </a:cubicBezTo>
                  <a:cubicBezTo>
                    <a:pt x="84" y="42"/>
                    <a:pt x="84" y="41"/>
                    <a:pt x="83" y="40"/>
                  </a:cubicBezTo>
                  <a:cubicBezTo>
                    <a:pt x="81" y="32"/>
                    <a:pt x="80" y="23"/>
                    <a:pt x="78" y="15"/>
                  </a:cubicBezTo>
                  <a:cubicBezTo>
                    <a:pt x="78" y="23"/>
                    <a:pt x="79" y="32"/>
                    <a:pt x="80" y="40"/>
                  </a:cubicBezTo>
                  <a:cubicBezTo>
                    <a:pt x="80" y="41"/>
                    <a:pt x="80" y="43"/>
                    <a:pt x="79" y="45"/>
                  </a:cubicBezTo>
                  <a:cubicBezTo>
                    <a:pt x="79" y="46"/>
                    <a:pt x="77" y="47"/>
                    <a:pt x="76" y="47"/>
                  </a:cubicBezTo>
                  <a:cubicBezTo>
                    <a:pt x="74" y="47"/>
                    <a:pt x="73" y="45"/>
                    <a:pt x="74" y="44"/>
                  </a:cubicBezTo>
                  <a:cubicBezTo>
                    <a:pt x="72" y="46"/>
                    <a:pt x="68" y="46"/>
                    <a:pt x="67" y="43"/>
                  </a:cubicBezTo>
                  <a:cubicBezTo>
                    <a:pt x="68" y="45"/>
                    <a:pt x="65" y="46"/>
                    <a:pt x="63" y="45"/>
                  </a:cubicBezTo>
                  <a:cubicBezTo>
                    <a:pt x="62" y="44"/>
                    <a:pt x="61" y="42"/>
                    <a:pt x="61" y="40"/>
                  </a:cubicBezTo>
                  <a:cubicBezTo>
                    <a:pt x="61" y="31"/>
                    <a:pt x="60" y="23"/>
                    <a:pt x="60" y="14"/>
                  </a:cubicBezTo>
                  <a:cubicBezTo>
                    <a:pt x="60" y="23"/>
                    <a:pt x="60" y="32"/>
                    <a:pt x="60" y="40"/>
                  </a:cubicBezTo>
                  <a:cubicBezTo>
                    <a:pt x="60" y="42"/>
                    <a:pt x="60" y="44"/>
                    <a:pt x="59" y="46"/>
                  </a:cubicBezTo>
                  <a:cubicBezTo>
                    <a:pt x="57" y="47"/>
                    <a:pt x="54" y="46"/>
                    <a:pt x="55" y="44"/>
                  </a:cubicBezTo>
                  <a:cubicBezTo>
                    <a:pt x="54" y="46"/>
                    <a:pt x="53" y="47"/>
                    <a:pt x="52" y="47"/>
                  </a:cubicBezTo>
                  <a:cubicBezTo>
                    <a:pt x="50" y="47"/>
                    <a:pt x="49" y="46"/>
                    <a:pt x="48" y="45"/>
                  </a:cubicBezTo>
                  <a:cubicBezTo>
                    <a:pt x="47" y="46"/>
                    <a:pt x="46" y="47"/>
                    <a:pt x="45" y="48"/>
                  </a:cubicBezTo>
                  <a:cubicBezTo>
                    <a:pt x="43" y="43"/>
                    <a:pt x="42" y="38"/>
                    <a:pt x="42" y="32"/>
                  </a:cubicBezTo>
                  <a:cubicBezTo>
                    <a:pt x="41" y="36"/>
                    <a:pt x="41" y="40"/>
                    <a:pt x="41" y="44"/>
                  </a:cubicBezTo>
                  <a:cubicBezTo>
                    <a:pt x="41" y="45"/>
                    <a:pt x="40" y="47"/>
                    <a:pt x="38" y="47"/>
                  </a:cubicBezTo>
                  <a:cubicBezTo>
                    <a:pt x="37" y="47"/>
                    <a:pt x="37" y="46"/>
                    <a:pt x="36" y="45"/>
                  </a:cubicBezTo>
                  <a:cubicBezTo>
                    <a:pt x="35" y="45"/>
                    <a:pt x="34" y="45"/>
                    <a:pt x="33" y="45"/>
                  </a:cubicBezTo>
                  <a:cubicBezTo>
                    <a:pt x="31" y="45"/>
                    <a:pt x="29" y="45"/>
                    <a:pt x="27" y="45"/>
                  </a:cubicBezTo>
                  <a:cubicBezTo>
                    <a:pt x="26" y="46"/>
                    <a:pt x="25" y="46"/>
                    <a:pt x="24" y="45"/>
                  </a:cubicBezTo>
                  <a:cubicBezTo>
                    <a:pt x="23" y="44"/>
                    <a:pt x="23" y="43"/>
                    <a:pt x="23" y="41"/>
                  </a:cubicBezTo>
                  <a:cubicBezTo>
                    <a:pt x="24" y="32"/>
                    <a:pt x="25" y="23"/>
                    <a:pt x="26" y="13"/>
                  </a:cubicBezTo>
                  <a:cubicBezTo>
                    <a:pt x="23" y="22"/>
                    <a:pt x="21" y="31"/>
                    <a:pt x="19" y="40"/>
                  </a:cubicBezTo>
                  <a:cubicBezTo>
                    <a:pt x="18" y="42"/>
                    <a:pt x="16" y="46"/>
                    <a:pt x="13" y="45"/>
                  </a:cubicBezTo>
                  <a:cubicBezTo>
                    <a:pt x="12" y="45"/>
                    <a:pt x="11" y="44"/>
                    <a:pt x="10" y="43"/>
                  </a:cubicBezTo>
                  <a:cubicBezTo>
                    <a:pt x="8" y="43"/>
                    <a:pt x="6" y="43"/>
                    <a:pt x="7" y="45"/>
                  </a:cubicBezTo>
                  <a:cubicBezTo>
                    <a:pt x="6" y="44"/>
                    <a:pt x="5" y="43"/>
                    <a:pt x="4" y="41"/>
                  </a:cubicBezTo>
                  <a:cubicBezTo>
                    <a:pt x="5" y="43"/>
                    <a:pt x="2" y="44"/>
                    <a:pt x="1" y="42"/>
                  </a:cubicBezTo>
                  <a:cubicBezTo>
                    <a:pt x="0" y="41"/>
                    <a:pt x="0" y="39"/>
                    <a:pt x="1" y="38"/>
                  </a:cubicBezTo>
                  <a:cubicBezTo>
                    <a:pt x="4" y="26"/>
                    <a:pt x="8" y="15"/>
                    <a:pt x="11" y="4"/>
                  </a:cubicBezTo>
                  <a:cubicBezTo>
                    <a:pt x="189" y="4"/>
                    <a:pt x="189" y="4"/>
                    <a:pt x="189" y="4"/>
                  </a:cubicBezTo>
                  <a:cubicBezTo>
                    <a:pt x="196" y="3"/>
                    <a:pt x="201" y="1"/>
                    <a:pt x="206" y="0"/>
                  </a:cubicBezTo>
                  <a:cubicBezTo>
                    <a:pt x="211" y="11"/>
                    <a:pt x="215" y="23"/>
                    <a:pt x="219" y="35"/>
                  </a:cubicBezTo>
                  <a:cubicBezTo>
                    <a:pt x="219" y="36"/>
                    <a:pt x="219" y="37"/>
                    <a:pt x="219" y="38"/>
                  </a:cubicBezTo>
                  <a:cubicBezTo>
                    <a:pt x="218" y="39"/>
                    <a:pt x="215" y="39"/>
                    <a:pt x="214" y="37"/>
                  </a:cubicBezTo>
                  <a:cubicBezTo>
                    <a:pt x="212" y="36"/>
                    <a:pt x="211" y="34"/>
                    <a:pt x="210" y="33"/>
                  </a:cubicBezTo>
                  <a:cubicBezTo>
                    <a:pt x="210" y="34"/>
                    <a:pt x="210" y="35"/>
                    <a:pt x="210" y="36"/>
                  </a:cubicBezTo>
                  <a:cubicBezTo>
                    <a:pt x="210" y="37"/>
                    <a:pt x="209" y="38"/>
                    <a:pt x="208" y="38"/>
                  </a:cubicBezTo>
                  <a:cubicBezTo>
                    <a:pt x="207" y="39"/>
                    <a:pt x="206" y="38"/>
                    <a:pt x="207" y="37"/>
                  </a:cubicBezTo>
                  <a:cubicBezTo>
                    <a:pt x="206" y="38"/>
                    <a:pt x="206" y="39"/>
                    <a:pt x="205" y="40"/>
                  </a:cubicBezTo>
                  <a:cubicBezTo>
                    <a:pt x="205" y="42"/>
                    <a:pt x="204" y="43"/>
                    <a:pt x="203" y="43"/>
                  </a:cubicBezTo>
                  <a:cubicBezTo>
                    <a:pt x="201" y="43"/>
                    <a:pt x="200" y="42"/>
                    <a:pt x="201" y="41"/>
                  </a:cubicBezTo>
                  <a:cubicBezTo>
                    <a:pt x="200" y="42"/>
                    <a:pt x="197" y="43"/>
                    <a:pt x="195" y="41"/>
                  </a:cubicBezTo>
                  <a:cubicBezTo>
                    <a:pt x="196" y="43"/>
                    <a:pt x="194" y="44"/>
                    <a:pt x="192" y="43"/>
                  </a:cubicBezTo>
                  <a:cubicBezTo>
                    <a:pt x="191" y="42"/>
                    <a:pt x="191" y="41"/>
                    <a:pt x="190" y="39"/>
                  </a:cubicBezTo>
                  <a:cubicBezTo>
                    <a:pt x="189" y="32"/>
                    <a:pt x="186" y="26"/>
                    <a:pt x="182" y="19"/>
                  </a:cubicBezTo>
                  <a:cubicBezTo>
                    <a:pt x="184" y="27"/>
                    <a:pt x="184" y="36"/>
                    <a:pt x="184" y="44"/>
                  </a:cubicBezTo>
                  <a:cubicBezTo>
                    <a:pt x="183" y="43"/>
                    <a:pt x="182" y="42"/>
                    <a:pt x="181" y="41"/>
                  </a:cubicBezTo>
                  <a:cubicBezTo>
                    <a:pt x="181" y="42"/>
                    <a:pt x="181" y="43"/>
                    <a:pt x="180" y="43"/>
                  </a:cubicBezTo>
                  <a:cubicBezTo>
                    <a:pt x="179" y="44"/>
                    <a:pt x="179" y="44"/>
                    <a:pt x="178" y="44"/>
                  </a:cubicBezTo>
                  <a:cubicBezTo>
                    <a:pt x="174" y="45"/>
                    <a:pt x="170" y="45"/>
                    <a:pt x="166" y="46"/>
                  </a:cubicBezTo>
                  <a:cubicBezTo>
                    <a:pt x="164" y="38"/>
                    <a:pt x="163" y="29"/>
                    <a:pt x="161" y="21"/>
                  </a:cubicBezTo>
                  <a:cubicBezTo>
                    <a:pt x="161" y="29"/>
                    <a:pt x="161" y="37"/>
                    <a:pt x="160" y="45"/>
                  </a:cubicBezTo>
                  <a:cubicBezTo>
                    <a:pt x="159" y="46"/>
                    <a:pt x="157" y="46"/>
                    <a:pt x="156" y="46"/>
                  </a:cubicBezTo>
                  <a:cubicBezTo>
                    <a:pt x="155" y="46"/>
                    <a:pt x="154" y="46"/>
                    <a:pt x="154" y="45"/>
                  </a:cubicBezTo>
                  <a:cubicBezTo>
                    <a:pt x="154" y="46"/>
                    <a:pt x="152" y="46"/>
                    <a:pt x="151" y="46"/>
                  </a:cubicBezTo>
                  <a:cubicBezTo>
                    <a:pt x="150" y="46"/>
                    <a:pt x="148" y="45"/>
                    <a:pt x="147" y="45"/>
                  </a:cubicBezTo>
                  <a:cubicBezTo>
                    <a:pt x="146" y="45"/>
                    <a:pt x="146" y="46"/>
                    <a:pt x="145" y="46"/>
                  </a:cubicBezTo>
                  <a:cubicBezTo>
                    <a:pt x="144" y="45"/>
                    <a:pt x="144" y="45"/>
                    <a:pt x="143" y="44"/>
                  </a:cubicBezTo>
                  <a:cubicBezTo>
                    <a:pt x="143" y="44"/>
                    <a:pt x="142" y="44"/>
                    <a:pt x="141" y="45"/>
                  </a:cubicBezTo>
                  <a:cubicBezTo>
                    <a:pt x="141" y="45"/>
                    <a:pt x="140" y="46"/>
                    <a:pt x="139" y="46"/>
                  </a:cubicBezTo>
                  <a:cubicBezTo>
                    <a:pt x="138" y="46"/>
                    <a:pt x="138" y="45"/>
                    <a:pt x="138" y="44"/>
                  </a:cubicBezTo>
                  <a:cubicBezTo>
                    <a:pt x="137" y="45"/>
                    <a:pt x="135" y="46"/>
                    <a:pt x="133" y="46"/>
                  </a:cubicBezTo>
                  <a:cubicBezTo>
                    <a:pt x="130" y="36"/>
                    <a:pt x="128" y="26"/>
                    <a:pt x="126" y="16"/>
                  </a:cubicBezTo>
                  <a:cubicBezTo>
                    <a:pt x="127" y="24"/>
                    <a:pt x="128" y="32"/>
                    <a:pt x="128" y="40"/>
                  </a:cubicBezTo>
                  <a:cubicBezTo>
                    <a:pt x="128" y="41"/>
                    <a:pt x="129" y="43"/>
                    <a:pt x="128" y="44"/>
                  </a:cubicBezTo>
                  <a:cubicBezTo>
                    <a:pt x="128" y="45"/>
                    <a:pt x="127" y="46"/>
                    <a:pt x="126" y="46"/>
                  </a:cubicBezTo>
                  <a:cubicBezTo>
                    <a:pt x="124" y="46"/>
                    <a:pt x="123" y="45"/>
                    <a:pt x="124" y="44"/>
                  </a:cubicBezTo>
                  <a:cubicBezTo>
                    <a:pt x="123" y="44"/>
                    <a:pt x="122" y="45"/>
                    <a:pt x="121" y="46"/>
                  </a:cubicBezTo>
                  <a:cubicBezTo>
                    <a:pt x="120" y="45"/>
                    <a:pt x="119" y="43"/>
                    <a:pt x="118" y="4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7" name="Google Shape;1427;p38"/>
            <p:cNvSpPr/>
            <p:nvPr/>
          </p:nvSpPr>
          <p:spPr>
            <a:xfrm>
              <a:off x="6503346" y="4629930"/>
              <a:ext cx="670039" cy="181092"/>
            </a:xfrm>
            <a:custGeom>
              <a:avLst/>
              <a:gdLst/>
              <a:ahLst/>
              <a:cxnLst/>
              <a:rect l="l" t="t" r="r" b="b"/>
              <a:pathLst>
                <a:path w="218" h="59" extrusionOk="0">
                  <a:moveTo>
                    <a:pt x="218" y="51"/>
                  </a:moveTo>
                  <a:cubicBezTo>
                    <a:pt x="218" y="51"/>
                    <a:pt x="214" y="53"/>
                    <a:pt x="207" y="55"/>
                  </a:cubicBezTo>
                  <a:cubicBezTo>
                    <a:pt x="202" y="56"/>
                    <a:pt x="197" y="58"/>
                    <a:pt x="190" y="59"/>
                  </a:cubicBezTo>
                  <a:cubicBezTo>
                    <a:pt x="12" y="59"/>
                    <a:pt x="12" y="59"/>
                    <a:pt x="12" y="59"/>
                  </a:cubicBezTo>
                  <a:cubicBezTo>
                    <a:pt x="8" y="59"/>
                    <a:pt x="8" y="59"/>
                    <a:pt x="8" y="59"/>
                  </a:cubicBezTo>
                  <a:cubicBezTo>
                    <a:pt x="8" y="59"/>
                    <a:pt x="0" y="54"/>
                    <a:pt x="1" y="50"/>
                  </a:cubicBezTo>
                  <a:cubicBezTo>
                    <a:pt x="1" y="50"/>
                    <a:pt x="175" y="48"/>
                    <a:pt x="189" y="45"/>
                  </a:cubicBezTo>
                  <a:cubicBezTo>
                    <a:pt x="202" y="41"/>
                    <a:pt x="202" y="0"/>
                    <a:pt x="202" y="0"/>
                  </a:cubicBezTo>
                  <a:cubicBezTo>
                    <a:pt x="204" y="4"/>
                    <a:pt x="218" y="51"/>
                    <a:pt x="218" y="5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8" name="Google Shape;1428;p38"/>
            <p:cNvSpPr/>
            <p:nvPr/>
          </p:nvSpPr>
          <p:spPr>
            <a:xfrm>
              <a:off x="6505933" y="4583363"/>
              <a:ext cx="618299" cy="200495"/>
            </a:xfrm>
            <a:custGeom>
              <a:avLst/>
              <a:gdLst/>
              <a:ahLst/>
              <a:cxnLst/>
              <a:rect l="l" t="t" r="r" b="b"/>
              <a:pathLst>
                <a:path w="201" h="65" extrusionOk="0">
                  <a:moveTo>
                    <a:pt x="201" y="15"/>
                  </a:moveTo>
                  <a:cubicBezTo>
                    <a:pt x="201" y="15"/>
                    <a:pt x="201" y="56"/>
                    <a:pt x="188" y="60"/>
                  </a:cubicBezTo>
                  <a:cubicBezTo>
                    <a:pt x="174" y="63"/>
                    <a:pt x="0" y="65"/>
                    <a:pt x="0" y="65"/>
                  </a:cubicBezTo>
                  <a:cubicBezTo>
                    <a:pt x="1" y="61"/>
                    <a:pt x="34" y="51"/>
                    <a:pt x="34" y="51"/>
                  </a:cubicBezTo>
                  <a:cubicBezTo>
                    <a:pt x="42" y="30"/>
                    <a:pt x="42" y="30"/>
                    <a:pt x="42" y="30"/>
                  </a:cubicBezTo>
                  <a:cubicBezTo>
                    <a:pt x="18" y="32"/>
                    <a:pt x="18" y="32"/>
                    <a:pt x="18" y="32"/>
                  </a:cubicBezTo>
                  <a:cubicBezTo>
                    <a:pt x="18" y="32"/>
                    <a:pt x="14" y="28"/>
                    <a:pt x="17" y="22"/>
                  </a:cubicBezTo>
                  <a:cubicBezTo>
                    <a:pt x="17" y="22"/>
                    <a:pt x="57" y="9"/>
                    <a:pt x="120" y="4"/>
                  </a:cubicBezTo>
                  <a:cubicBezTo>
                    <a:pt x="183" y="0"/>
                    <a:pt x="199" y="11"/>
                    <a:pt x="201" y="15"/>
                  </a:cubicBezTo>
                  <a:close/>
                  <a:moveTo>
                    <a:pt x="179" y="52"/>
                  </a:moveTo>
                  <a:cubicBezTo>
                    <a:pt x="179" y="52"/>
                    <a:pt x="195" y="46"/>
                    <a:pt x="190" y="32"/>
                  </a:cubicBezTo>
                  <a:cubicBezTo>
                    <a:pt x="186" y="18"/>
                    <a:pt x="160" y="15"/>
                    <a:pt x="121" y="15"/>
                  </a:cubicBezTo>
                  <a:cubicBezTo>
                    <a:pt x="82" y="15"/>
                    <a:pt x="65" y="18"/>
                    <a:pt x="57" y="25"/>
                  </a:cubicBezTo>
                  <a:cubicBezTo>
                    <a:pt x="49" y="32"/>
                    <a:pt x="49" y="53"/>
                    <a:pt x="49" y="53"/>
                  </a:cubicBezTo>
                  <a:lnTo>
                    <a:pt x="179" y="5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9" name="Google Shape;1429;p38"/>
            <p:cNvSpPr/>
            <p:nvPr/>
          </p:nvSpPr>
          <p:spPr>
            <a:xfrm>
              <a:off x="6782744" y="4927439"/>
              <a:ext cx="0" cy="3881"/>
            </a:xfrm>
            <a:custGeom>
              <a:avLst/>
              <a:gdLst/>
              <a:ahLst/>
              <a:cxnLst/>
              <a:rect l="l" t="t" r="r" b="b"/>
              <a:pathLst>
                <a:path w="120000" h="1" extrusionOk="0">
                  <a:moveTo>
                    <a:pt x="0" y="0"/>
                  </a:moveTo>
                  <a:cubicBezTo>
                    <a:pt x="0" y="0"/>
                    <a:pt x="0" y="1"/>
                    <a:pt x="0" y="1"/>
                  </a:cubicBezTo>
                  <a:cubicBezTo>
                    <a:pt x="0" y="1"/>
                    <a:pt x="0" y="0"/>
                    <a:pt x="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38"/>
            <p:cNvSpPr/>
            <p:nvPr/>
          </p:nvSpPr>
          <p:spPr>
            <a:xfrm>
              <a:off x="6500759" y="4792913"/>
              <a:ext cx="685561" cy="159103"/>
            </a:xfrm>
            <a:custGeom>
              <a:avLst/>
              <a:gdLst/>
              <a:ahLst/>
              <a:cxnLst/>
              <a:rect l="l" t="t" r="r" b="b"/>
              <a:pathLst>
                <a:path w="223" h="52" extrusionOk="0">
                  <a:moveTo>
                    <a:pt x="47" y="52"/>
                  </a:moveTo>
                  <a:cubicBezTo>
                    <a:pt x="47" y="52"/>
                    <a:pt x="47" y="52"/>
                    <a:pt x="47" y="52"/>
                  </a:cubicBezTo>
                  <a:cubicBezTo>
                    <a:pt x="46" y="52"/>
                    <a:pt x="46" y="51"/>
                    <a:pt x="46" y="51"/>
                  </a:cubicBezTo>
                  <a:cubicBezTo>
                    <a:pt x="45" y="50"/>
                    <a:pt x="45" y="48"/>
                    <a:pt x="44" y="47"/>
                  </a:cubicBezTo>
                  <a:cubicBezTo>
                    <a:pt x="44" y="48"/>
                    <a:pt x="43" y="50"/>
                    <a:pt x="43" y="50"/>
                  </a:cubicBezTo>
                  <a:cubicBezTo>
                    <a:pt x="42" y="51"/>
                    <a:pt x="41" y="51"/>
                    <a:pt x="40" y="51"/>
                  </a:cubicBezTo>
                  <a:cubicBezTo>
                    <a:pt x="39" y="51"/>
                    <a:pt x="38" y="50"/>
                    <a:pt x="37" y="49"/>
                  </a:cubicBezTo>
                  <a:cubicBezTo>
                    <a:pt x="37" y="49"/>
                    <a:pt x="37" y="49"/>
                    <a:pt x="37" y="49"/>
                  </a:cubicBezTo>
                  <a:cubicBezTo>
                    <a:pt x="37" y="49"/>
                    <a:pt x="35" y="49"/>
                    <a:pt x="35" y="49"/>
                  </a:cubicBezTo>
                  <a:cubicBezTo>
                    <a:pt x="29" y="49"/>
                    <a:pt x="29" y="49"/>
                    <a:pt x="29" y="49"/>
                  </a:cubicBezTo>
                  <a:cubicBezTo>
                    <a:pt x="28" y="50"/>
                    <a:pt x="27" y="50"/>
                    <a:pt x="25" y="49"/>
                  </a:cubicBezTo>
                  <a:cubicBezTo>
                    <a:pt x="23" y="47"/>
                    <a:pt x="23" y="44"/>
                    <a:pt x="23" y="43"/>
                  </a:cubicBezTo>
                  <a:cubicBezTo>
                    <a:pt x="24" y="37"/>
                    <a:pt x="24" y="37"/>
                    <a:pt x="24" y="37"/>
                  </a:cubicBezTo>
                  <a:cubicBezTo>
                    <a:pt x="23" y="39"/>
                    <a:pt x="23" y="41"/>
                    <a:pt x="22" y="42"/>
                  </a:cubicBezTo>
                  <a:cubicBezTo>
                    <a:pt x="21" y="47"/>
                    <a:pt x="18" y="50"/>
                    <a:pt x="15" y="49"/>
                  </a:cubicBezTo>
                  <a:cubicBezTo>
                    <a:pt x="14" y="49"/>
                    <a:pt x="13" y="48"/>
                    <a:pt x="12" y="48"/>
                  </a:cubicBezTo>
                  <a:cubicBezTo>
                    <a:pt x="12" y="48"/>
                    <a:pt x="11" y="47"/>
                    <a:pt x="11" y="47"/>
                  </a:cubicBezTo>
                  <a:cubicBezTo>
                    <a:pt x="11" y="47"/>
                    <a:pt x="11" y="47"/>
                    <a:pt x="11" y="47"/>
                  </a:cubicBezTo>
                  <a:cubicBezTo>
                    <a:pt x="10" y="48"/>
                    <a:pt x="10" y="48"/>
                    <a:pt x="9" y="49"/>
                  </a:cubicBezTo>
                  <a:cubicBezTo>
                    <a:pt x="9" y="49"/>
                    <a:pt x="8" y="49"/>
                    <a:pt x="7" y="48"/>
                  </a:cubicBezTo>
                  <a:cubicBezTo>
                    <a:pt x="6" y="47"/>
                    <a:pt x="6" y="47"/>
                    <a:pt x="6" y="47"/>
                  </a:cubicBezTo>
                  <a:cubicBezTo>
                    <a:pt x="5" y="47"/>
                    <a:pt x="2" y="47"/>
                    <a:pt x="1" y="45"/>
                  </a:cubicBezTo>
                  <a:cubicBezTo>
                    <a:pt x="0" y="43"/>
                    <a:pt x="1" y="41"/>
                    <a:pt x="1" y="39"/>
                  </a:cubicBezTo>
                  <a:cubicBezTo>
                    <a:pt x="3" y="34"/>
                    <a:pt x="3" y="34"/>
                    <a:pt x="3" y="34"/>
                  </a:cubicBezTo>
                  <a:cubicBezTo>
                    <a:pt x="5" y="24"/>
                    <a:pt x="8" y="15"/>
                    <a:pt x="11" y="5"/>
                  </a:cubicBezTo>
                  <a:cubicBezTo>
                    <a:pt x="11" y="4"/>
                    <a:pt x="13" y="4"/>
                    <a:pt x="14" y="4"/>
                  </a:cubicBezTo>
                  <a:cubicBezTo>
                    <a:pt x="15" y="4"/>
                    <a:pt x="15" y="5"/>
                    <a:pt x="15" y="6"/>
                  </a:cubicBezTo>
                  <a:cubicBezTo>
                    <a:pt x="12" y="16"/>
                    <a:pt x="9" y="25"/>
                    <a:pt x="6" y="35"/>
                  </a:cubicBezTo>
                  <a:cubicBezTo>
                    <a:pt x="5" y="40"/>
                    <a:pt x="5" y="40"/>
                    <a:pt x="5" y="40"/>
                  </a:cubicBezTo>
                  <a:cubicBezTo>
                    <a:pt x="5" y="41"/>
                    <a:pt x="4" y="42"/>
                    <a:pt x="4" y="43"/>
                  </a:cubicBezTo>
                  <a:cubicBezTo>
                    <a:pt x="5" y="42"/>
                    <a:pt x="5" y="42"/>
                    <a:pt x="5" y="42"/>
                  </a:cubicBezTo>
                  <a:cubicBezTo>
                    <a:pt x="6" y="41"/>
                    <a:pt x="7" y="42"/>
                    <a:pt x="8" y="42"/>
                  </a:cubicBezTo>
                  <a:cubicBezTo>
                    <a:pt x="9" y="43"/>
                    <a:pt x="9" y="43"/>
                    <a:pt x="9" y="43"/>
                  </a:cubicBezTo>
                  <a:cubicBezTo>
                    <a:pt x="10" y="43"/>
                    <a:pt x="11" y="43"/>
                    <a:pt x="13" y="43"/>
                  </a:cubicBezTo>
                  <a:cubicBezTo>
                    <a:pt x="13" y="44"/>
                    <a:pt x="14" y="44"/>
                    <a:pt x="14" y="45"/>
                  </a:cubicBezTo>
                  <a:cubicBezTo>
                    <a:pt x="15" y="45"/>
                    <a:pt x="15" y="45"/>
                    <a:pt x="16" y="45"/>
                  </a:cubicBezTo>
                  <a:cubicBezTo>
                    <a:pt x="17" y="46"/>
                    <a:pt x="18" y="43"/>
                    <a:pt x="19" y="41"/>
                  </a:cubicBezTo>
                  <a:cubicBezTo>
                    <a:pt x="21" y="32"/>
                    <a:pt x="23" y="24"/>
                    <a:pt x="26" y="15"/>
                  </a:cubicBezTo>
                  <a:cubicBezTo>
                    <a:pt x="26" y="14"/>
                    <a:pt x="27" y="13"/>
                    <a:pt x="28" y="13"/>
                  </a:cubicBezTo>
                  <a:cubicBezTo>
                    <a:pt x="29" y="14"/>
                    <a:pt x="30" y="14"/>
                    <a:pt x="30" y="15"/>
                  </a:cubicBezTo>
                  <a:cubicBezTo>
                    <a:pt x="27" y="43"/>
                    <a:pt x="27" y="43"/>
                    <a:pt x="27" y="43"/>
                  </a:cubicBezTo>
                  <a:cubicBezTo>
                    <a:pt x="27" y="45"/>
                    <a:pt x="27" y="45"/>
                    <a:pt x="28" y="45"/>
                  </a:cubicBezTo>
                  <a:cubicBezTo>
                    <a:pt x="28" y="46"/>
                    <a:pt x="29" y="45"/>
                    <a:pt x="29" y="45"/>
                  </a:cubicBezTo>
                  <a:cubicBezTo>
                    <a:pt x="34" y="45"/>
                    <a:pt x="34" y="45"/>
                    <a:pt x="34" y="45"/>
                  </a:cubicBezTo>
                  <a:cubicBezTo>
                    <a:pt x="36" y="45"/>
                    <a:pt x="38" y="45"/>
                    <a:pt x="39" y="46"/>
                  </a:cubicBezTo>
                  <a:cubicBezTo>
                    <a:pt x="40" y="46"/>
                    <a:pt x="40" y="46"/>
                    <a:pt x="40" y="47"/>
                  </a:cubicBezTo>
                  <a:cubicBezTo>
                    <a:pt x="40" y="47"/>
                    <a:pt x="40" y="47"/>
                    <a:pt x="40" y="47"/>
                  </a:cubicBezTo>
                  <a:cubicBezTo>
                    <a:pt x="40" y="46"/>
                    <a:pt x="41" y="46"/>
                    <a:pt x="41" y="45"/>
                  </a:cubicBezTo>
                  <a:cubicBezTo>
                    <a:pt x="41" y="44"/>
                    <a:pt x="41" y="44"/>
                    <a:pt x="41" y="44"/>
                  </a:cubicBezTo>
                  <a:cubicBezTo>
                    <a:pt x="41" y="41"/>
                    <a:pt x="41" y="37"/>
                    <a:pt x="42" y="34"/>
                  </a:cubicBezTo>
                  <a:cubicBezTo>
                    <a:pt x="42" y="33"/>
                    <a:pt x="43" y="32"/>
                    <a:pt x="44" y="32"/>
                  </a:cubicBezTo>
                  <a:cubicBezTo>
                    <a:pt x="44" y="32"/>
                    <a:pt x="44" y="32"/>
                    <a:pt x="44" y="32"/>
                  </a:cubicBezTo>
                  <a:cubicBezTo>
                    <a:pt x="45" y="32"/>
                    <a:pt x="46" y="33"/>
                    <a:pt x="46" y="34"/>
                  </a:cubicBezTo>
                  <a:cubicBezTo>
                    <a:pt x="46" y="38"/>
                    <a:pt x="47" y="42"/>
                    <a:pt x="48" y="46"/>
                  </a:cubicBezTo>
                  <a:cubicBezTo>
                    <a:pt x="49" y="45"/>
                    <a:pt x="49" y="45"/>
                    <a:pt x="49" y="45"/>
                  </a:cubicBezTo>
                  <a:cubicBezTo>
                    <a:pt x="49" y="45"/>
                    <a:pt x="50" y="44"/>
                    <a:pt x="51" y="45"/>
                  </a:cubicBezTo>
                  <a:cubicBezTo>
                    <a:pt x="52" y="45"/>
                    <a:pt x="52" y="45"/>
                    <a:pt x="52" y="46"/>
                  </a:cubicBezTo>
                  <a:cubicBezTo>
                    <a:pt x="52" y="47"/>
                    <a:pt x="53" y="47"/>
                    <a:pt x="53" y="47"/>
                  </a:cubicBezTo>
                  <a:cubicBezTo>
                    <a:pt x="54" y="47"/>
                    <a:pt x="55" y="46"/>
                    <a:pt x="55" y="46"/>
                  </a:cubicBezTo>
                  <a:cubicBezTo>
                    <a:pt x="55" y="45"/>
                    <a:pt x="56" y="44"/>
                    <a:pt x="57" y="44"/>
                  </a:cubicBezTo>
                  <a:cubicBezTo>
                    <a:pt x="58" y="44"/>
                    <a:pt x="59" y="45"/>
                    <a:pt x="59" y="46"/>
                  </a:cubicBezTo>
                  <a:cubicBezTo>
                    <a:pt x="59" y="46"/>
                    <a:pt x="59" y="46"/>
                    <a:pt x="59" y="46"/>
                  </a:cubicBezTo>
                  <a:cubicBezTo>
                    <a:pt x="60" y="45"/>
                    <a:pt x="60" y="44"/>
                    <a:pt x="60" y="42"/>
                  </a:cubicBezTo>
                  <a:cubicBezTo>
                    <a:pt x="60" y="16"/>
                    <a:pt x="60" y="16"/>
                    <a:pt x="60" y="16"/>
                  </a:cubicBezTo>
                  <a:cubicBezTo>
                    <a:pt x="60" y="15"/>
                    <a:pt x="60" y="14"/>
                    <a:pt x="62" y="14"/>
                  </a:cubicBezTo>
                  <a:cubicBezTo>
                    <a:pt x="63" y="14"/>
                    <a:pt x="64" y="15"/>
                    <a:pt x="64" y="16"/>
                  </a:cubicBezTo>
                  <a:cubicBezTo>
                    <a:pt x="65" y="42"/>
                    <a:pt x="65" y="42"/>
                    <a:pt x="65" y="42"/>
                  </a:cubicBezTo>
                  <a:cubicBezTo>
                    <a:pt x="65" y="43"/>
                    <a:pt x="66" y="45"/>
                    <a:pt x="66" y="45"/>
                  </a:cubicBezTo>
                  <a:cubicBezTo>
                    <a:pt x="66" y="45"/>
                    <a:pt x="67" y="45"/>
                    <a:pt x="67" y="45"/>
                  </a:cubicBezTo>
                  <a:cubicBezTo>
                    <a:pt x="67" y="44"/>
                    <a:pt x="67" y="43"/>
                    <a:pt x="68" y="43"/>
                  </a:cubicBezTo>
                  <a:cubicBezTo>
                    <a:pt x="69" y="43"/>
                    <a:pt x="70" y="43"/>
                    <a:pt x="71" y="44"/>
                  </a:cubicBezTo>
                  <a:cubicBezTo>
                    <a:pt x="71" y="45"/>
                    <a:pt x="72" y="45"/>
                    <a:pt x="72" y="45"/>
                  </a:cubicBezTo>
                  <a:cubicBezTo>
                    <a:pt x="73" y="45"/>
                    <a:pt x="74" y="45"/>
                    <a:pt x="74" y="45"/>
                  </a:cubicBezTo>
                  <a:cubicBezTo>
                    <a:pt x="74" y="44"/>
                    <a:pt x="76" y="44"/>
                    <a:pt x="77" y="44"/>
                  </a:cubicBezTo>
                  <a:cubicBezTo>
                    <a:pt x="78" y="45"/>
                    <a:pt x="78" y="46"/>
                    <a:pt x="77" y="47"/>
                  </a:cubicBezTo>
                  <a:cubicBezTo>
                    <a:pt x="77" y="47"/>
                    <a:pt x="78" y="47"/>
                    <a:pt x="78" y="47"/>
                  </a:cubicBezTo>
                  <a:cubicBezTo>
                    <a:pt x="78" y="47"/>
                    <a:pt x="79" y="47"/>
                    <a:pt x="79" y="46"/>
                  </a:cubicBezTo>
                  <a:cubicBezTo>
                    <a:pt x="80" y="45"/>
                    <a:pt x="80" y="43"/>
                    <a:pt x="80" y="42"/>
                  </a:cubicBezTo>
                  <a:cubicBezTo>
                    <a:pt x="78" y="17"/>
                    <a:pt x="78" y="17"/>
                    <a:pt x="78" y="17"/>
                  </a:cubicBezTo>
                  <a:cubicBezTo>
                    <a:pt x="78" y="16"/>
                    <a:pt x="79" y="15"/>
                    <a:pt x="80" y="15"/>
                  </a:cubicBezTo>
                  <a:cubicBezTo>
                    <a:pt x="81" y="15"/>
                    <a:pt x="82" y="16"/>
                    <a:pt x="82" y="17"/>
                  </a:cubicBezTo>
                  <a:cubicBezTo>
                    <a:pt x="87" y="41"/>
                    <a:pt x="87" y="41"/>
                    <a:pt x="87" y="41"/>
                  </a:cubicBezTo>
                  <a:cubicBezTo>
                    <a:pt x="87" y="42"/>
                    <a:pt x="88" y="44"/>
                    <a:pt x="88" y="44"/>
                  </a:cubicBezTo>
                  <a:cubicBezTo>
                    <a:pt x="89" y="45"/>
                    <a:pt x="89" y="45"/>
                    <a:pt x="90" y="45"/>
                  </a:cubicBezTo>
                  <a:cubicBezTo>
                    <a:pt x="90" y="45"/>
                    <a:pt x="90" y="45"/>
                    <a:pt x="90" y="45"/>
                  </a:cubicBezTo>
                  <a:cubicBezTo>
                    <a:pt x="90" y="45"/>
                    <a:pt x="90" y="44"/>
                    <a:pt x="90" y="44"/>
                  </a:cubicBezTo>
                  <a:cubicBezTo>
                    <a:pt x="90" y="43"/>
                    <a:pt x="90" y="42"/>
                    <a:pt x="91" y="42"/>
                  </a:cubicBezTo>
                  <a:cubicBezTo>
                    <a:pt x="92" y="42"/>
                    <a:pt x="93" y="42"/>
                    <a:pt x="93" y="43"/>
                  </a:cubicBezTo>
                  <a:cubicBezTo>
                    <a:pt x="94" y="43"/>
                    <a:pt x="94" y="44"/>
                    <a:pt x="94" y="45"/>
                  </a:cubicBezTo>
                  <a:cubicBezTo>
                    <a:pt x="94" y="45"/>
                    <a:pt x="94" y="45"/>
                    <a:pt x="95" y="45"/>
                  </a:cubicBezTo>
                  <a:cubicBezTo>
                    <a:pt x="95" y="45"/>
                    <a:pt x="96" y="45"/>
                    <a:pt x="96" y="44"/>
                  </a:cubicBezTo>
                  <a:cubicBezTo>
                    <a:pt x="96" y="43"/>
                    <a:pt x="97" y="42"/>
                    <a:pt x="98" y="43"/>
                  </a:cubicBezTo>
                  <a:cubicBezTo>
                    <a:pt x="99" y="43"/>
                    <a:pt x="100" y="43"/>
                    <a:pt x="100" y="44"/>
                  </a:cubicBezTo>
                  <a:cubicBezTo>
                    <a:pt x="100" y="45"/>
                    <a:pt x="101" y="46"/>
                    <a:pt x="101" y="46"/>
                  </a:cubicBezTo>
                  <a:cubicBezTo>
                    <a:pt x="102" y="46"/>
                    <a:pt x="103" y="45"/>
                    <a:pt x="103" y="44"/>
                  </a:cubicBezTo>
                  <a:cubicBezTo>
                    <a:pt x="103" y="44"/>
                    <a:pt x="104" y="43"/>
                    <a:pt x="105" y="43"/>
                  </a:cubicBezTo>
                  <a:cubicBezTo>
                    <a:pt x="105" y="43"/>
                    <a:pt x="106" y="43"/>
                    <a:pt x="107" y="44"/>
                  </a:cubicBezTo>
                  <a:cubicBezTo>
                    <a:pt x="107" y="44"/>
                    <a:pt x="107" y="44"/>
                    <a:pt x="107" y="44"/>
                  </a:cubicBezTo>
                  <a:cubicBezTo>
                    <a:pt x="109" y="36"/>
                    <a:pt x="108" y="26"/>
                    <a:pt x="108" y="17"/>
                  </a:cubicBezTo>
                  <a:cubicBezTo>
                    <a:pt x="108" y="16"/>
                    <a:pt x="109" y="15"/>
                    <a:pt x="110" y="15"/>
                  </a:cubicBezTo>
                  <a:cubicBezTo>
                    <a:pt x="111" y="15"/>
                    <a:pt x="112" y="16"/>
                    <a:pt x="112" y="17"/>
                  </a:cubicBezTo>
                  <a:cubicBezTo>
                    <a:pt x="117" y="42"/>
                    <a:pt x="117" y="42"/>
                    <a:pt x="117" y="42"/>
                  </a:cubicBezTo>
                  <a:cubicBezTo>
                    <a:pt x="117" y="42"/>
                    <a:pt x="117" y="44"/>
                    <a:pt x="118" y="44"/>
                  </a:cubicBezTo>
                  <a:cubicBezTo>
                    <a:pt x="118" y="44"/>
                    <a:pt x="118" y="43"/>
                    <a:pt x="119" y="42"/>
                  </a:cubicBezTo>
                  <a:cubicBezTo>
                    <a:pt x="120" y="42"/>
                    <a:pt x="121" y="42"/>
                    <a:pt x="122" y="43"/>
                  </a:cubicBezTo>
                  <a:cubicBezTo>
                    <a:pt x="123" y="45"/>
                    <a:pt x="123" y="45"/>
                    <a:pt x="123" y="45"/>
                  </a:cubicBezTo>
                  <a:cubicBezTo>
                    <a:pt x="125" y="44"/>
                    <a:pt x="125" y="44"/>
                    <a:pt x="125" y="44"/>
                  </a:cubicBezTo>
                  <a:cubicBezTo>
                    <a:pt x="125" y="43"/>
                    <a:pt x="126" y="43"/>
                    <a:pt x="127" y="44"/>
                  </a:cubicBezTo>
                  <a:cubicBezTo>
                    <a:pt x="128" y="45"/>
                    <a:pt x="128" y="45"/>
                    <a:pt x="128" y="46"/>
                  </a:cubicBezTo>
                  <a:cubicBezTo>
                    <a:pt x="128" y="46"/>
                    <a:pt x="128" y="46"/>
                    <a:pt x="128" y="45"/>
                  </a:cubicBezTo>
                  <a:cubicBezTo>
                    <a:pt x="128" y="45"/>
                    <a:pt x="128" y="44"/>
                    <a:pt x="128" y="43"/>
                  </a:cubicBezTo>
                  <a:cubicBezTo>
                    <a:pt x="126" y="18"/>
                    <a:pt x="126" y="18"/>
                    <a:pt x="126" y="18"/>
                  </a:cubicBezTo>
                  <a:cubicBezTo>
                    <a:pt x="126" y="17"/>
                    <a:pt x="127" y="16"/>
                    <a:pt x="128" y="16"/>
                  </a:cubicBezTo>
                  <a:cubicBezTo>
                    <a:pt x="129" y="16"/>
                    <a:pt x="130" y="17"/>
                    <a:pt x="130" y="18"/>
                  </a:cubicBezTo>
                  <a:cubicBezTo>
                    <a:pt x="131" y="27"/>
                    <a:pt x="134" y="37"/>
                    <a:pt x="137" y="45"/>
                  </a:cubicBezTo>
                  <a:cubicBezTo>
                    <a:pt x="138" y="45"/>
                    <a:pt x="138" y="45"/>
                    <a:pt x="139" y="45"/>
                  </a:cubicBezTo>
                  <a:cubicBezTo>
                    <a:pt x="140" y="44"/>
                    <a:pt x="141" y="44"/>
                    <a:pt x="142" y="45"/>
                  </a:cubicBezTo>
                  <a:cubicBezTo>
                    <a:pt x="142" y="45"/>
                    <a:pt x="142" y="45"/>
                    <a:pt x="142" y="45"/>
                  </a:cubicBezTo>
                  <a:cubicBezTo>
                    <a:pt x="144" y="44"/>
                    <a:pt x="145" y="44"/>
                    <a:pt x="146" y="44"/>
                  </a:cubicBezTo>
                  <a:cubicBezTo>
                    <a:pt x="147" y="45"/>
                    <a:pt x="147" y="45"/>
                    <a:pt x="148" y="46"/>
                  </a:cubicBezTo>
                  <a:cubicBezTo>
                    <a:pt x="148" y="46"/>
                    <a:pt x="148" y="46"/>
                    <a:pt x="148" y="46"/>
                  </a:cubicBezTo>
                  <a:cubicBezTo>
                    <a:pt x="148" y="45"/>
                    <a:pt x="148" y="45"/>
                    <a:pt x="149" y="45"/>
                  </a:cubicBezTo>
                  <a:cubicBezTo>
                    <a:pt x="150" y="45"/>
                    <a:pt x="151" y="45"/>
                    <a:pt x="152" y="46"/>
                  </a:cubicBezTo>
                  <a:cubicBezTo>
                    <a:pt x="153" y="46"/>
                    <a:pt x="153" y="46"/>
                    <a:pt x="153" y="46"/>
                  </a:cubicBezTo>
                  <a:cubicBezTo>
                    <a:pt x="154" y="46"/>
                    <a:pt x="154" y="46"/>
                    <a:pt x="154" y="46"/>
                  </a:cubicBezTo>
                  <a:cubicBezTo>
                    <a:pt x="154" y="45"/>
                    <a:pt x="155" y="45"/>
                    <a:pt x="155" y="45"/>
                  </a:cubicBezTo>
                  <a:cubicBezTo>
                    <a:pt x="156" y="45"/>
                    <a:pt x="157" y="45"/>
                    <a:pt x="158" y="46"/>
                  </a:cubicBezTo>
                  <a:cubicBezTo>
                    <a:pt x="158" y="46"/>
                    <a:pt x="158" y="46"/>
                    <a:pt x="158" y="46"/>
                  </a:cubicBezTo>
                  <a:cubicBezTo>
                    <a:pt x="159" y="46"/>
                    <a:pt x="159" y="46"/>
                    <a:pt x="160" y="46"/>
                  </a:cubicBezTo>
                  <a:cubicBezTo>
                    <a:pt x="161" y="38"/>
                    <a:pt x="161" y="31"/>
                    <a:pt x="161" y="23"/>
                  </a:cubicBezTo>
                  <a:cubicBezTo>
                    <a:pt x="161" y="22"/>
                    <a:pt x="161" y="21"/>
                    <a:pt x="163" y="21"/>
                  </a:cubicBezTo>
                  <a:cubicBezTo>
                    <a:pt x="164" y="21"/>
                    <a:pt x="165" y="22"/>
                    <a:pt x="165" y="23"/>
                  </a:cubicBezTo>
                  <a:cubicBezTo>
                    <a:pt x="170" y="46"/>
                    <a:pt x="170" y="46"/>
                    <a:pt x="170" y="46"/>
                  </a:cubicBezTo>
                  <a:cubicBezTo>
                    <a:pt x="173" y="45"/>
                    <a:pt x="176" y="45"/>
                    <a:pt x="179" y="44"/>
                  </a:cubicBezTo>
                  <a:cubicBezTo>
                    <a:pt x="180" y="44"/>
                    <a:pt x="181" y="44"/>
                    <a:pt x="181" y="44"/>
                  </a:cubicBezTo>
                  <a:cubicBezTo>
                    <a:pt x="181" y="43"/>
                    <a:pt x="181" y="42"/>
                    <a:pt x="182" y="41"/>
                  </a:cubicBezTo>
                  <a:cubicBezTo>
                    <a:pt x="182" y="41"/>
                    <a:pt x="183" y="41"/>
                    <a:pt x="184" y="41"/>
                  </a:cubicBezTo>
                  <a:cubicBezTo>
                    <a:pt x="184" y="35"/>
                    <a:pt x="184" y="28"/>
                    <a:pt x="182" y="22"/>
                  </a:cubicBezTo>
                  <a:cubicBezTo>
                    <a:pt x="182" y="21"/>
                    <a:pt x="183" y="20"/>
                    <a:pt x="184" y="19"/>
                  </a:cubicBezTo>
                  <a:cubicBezTo>
                    <a:pt x="185" y="19"/>
                    <a:pt x="186" y="19"/>
                    <a:pt x="186" y="20"/>
                  </a:cubicBezTo>
                  <a:cubicBezTo>
                    <a:pt x="190" y="27"/>
                    <a:pt x="193" y="34"/>
                    <a:pt x="194" y="41"/>
                  </a:cubicBezTo>
                  <a:cubicBezTo>
                    <a:pt x="195" y="42"/>
                    <a:pt x="195" y="43"/>
                    <a:pt x="195" y="43"/>
                  </a:cubicBezTo>
                  <a:cubicBezTo>
                    <a:pt x="195" y="43"/>
                    <a:pt x="196" y="42"/>
                    <a:pt x="196" y="42"/>
                  </a:cubicBezTo>
                  <a:cubicBezTo>
                    <a:pt x="197" y="41"/>
                    <a:pt x="198" y="41"/>
                    <a:pt x="199" y="42"/>
                  </a:cubicBezTo>
                  <a:cubicBezTo>
                    <a:pt x="199" y="42"/>
                    <a:pt x="199" y="42"/>
                    <a:pt x="200" y="42"/>
                  </a:cubicBezTo>
                  <a:cubicBezTo>
                    <a:pt x="200" y="42"/>
                    <a:pt x="201" y="42"/>
                    <a:pt x="201" y="41"/>
                  </a:cubicBezTo>
                  <a:cubicBezTo>
                    <a:pt x="201" y="41"/>
                    <a:pt x="203" y="40"/>
                    <a:pt x="204" y="41"/>
                  </a:cubicBezTo>
                  <a:cubicBezTo>
                    <a:pt x="204" y="41"/>
                    <a:pt x="205" y="42"/>
                    <a:pt x="205" y="43"/>
                  </a:cubicBezTo>
                  <a:cubicBezTo>
                    <a:pt x="205" y="43"/>
                    <a:pt x="205" y="42"/>
                    <a:pt x="206" y="42"/>
                  </a:cubicBezTo>
                  <a:cubicBezTo>
                    <a:pt x="206" y="41"/>
                    <a:pt x="206" y="41"/>
                    <a:pt x="206" y="40"/>
                  </a:cubicBezTo>
                  <a:cubicBezTo>
                    <a:pt x="206" y="39"/>
                    <a:pt x="207" y="39"/>
                    <a:pt x="207" y="38"/>
                  </a:cubicBezTo>
                  <a:cubicBezTo>
                    <a:pt x="207" y="37"/>
                    <a:pt x="208" y="36"/>
                    <a:pt x="209" y="37"/>
                  </a:cubicBezTo>
                  <a:cubicBezTo>
                    <a:pt x="210" y="37"/>
                    <a:pt x="210" y="37"/>
                    <a:pt x="210" y="37"/>
                  </a:cubicBezTo>
                  <a:cubicBezTo>
                    <a:pt x="210" y="37"/>
                    <a:pt x="210" y="36"/>
                    <a:pt x="210" y="36"/>
                  </a:cubicBezTo>
                  <a:cubicBezTo>
                    <a:pt x="210" y="35"/>
                    <a:pt x="210" y="34"/>
                    <a:pt x="210" y="34"/>
                  </a:cubicBezTo>
                  <a:cubicBezTo>
                    <a:pt x="211" y="33"/>
                    <a:pt x="212" y="33"/>
                    <a:pt x="213" y="33"/>
                  </a:cubicBezTo>
                  <a:cubicBezTo>
                    <a:pt x="214" y="34"/>
                    <a:pt x="215" y="35"/>
                    <a:pt x="216" y="37"/>
                  </a:cubicBezTo>
                  <a:cubicBezTo>
                    <a:pt x="216" y="37"/>
                    <a:pt x="217" y="38"/>
                    <a:pt x="217" y="38"/>
                  </a:cubicBezTo>
                  <a:cubicBezTo>
                    <a:pt x="218" y="39"/>
                    <a:pt x="219" y="39"/>
                    <a:pt x="219" y="39"/>
                  </a:cubicBezTo>
                  <a:cubicBezTo>
                    <a:pt x="219" y="39"/>
                    <a:pt x="219" y="38"/>
                    <a:pt x="219" y="37"/>
                  </a:cubicBezTo>
                  <a:cubicBezTo>
                    <a:pt x="215" y="26"/>
                    <a:pt x="211" y="14"/>
                    <a:pt x="206" y="3"/>
                  </a:cubicBezTo>
                  <a:cubicBezTo>
                    <a:pt x="206" y="2"/>
                    <a:pt x="206" y="1"/>
                    <a:pt x="207" y="0"/>
                  </a:cubicBezTo>
                  <a:cubicBezTo>
                    <a:pt x="208" y="0"/>
                    <a:pt x="209" y="0"/>
                    <a:pt x="210" y="1"/>
                  </a:cubicBezTo>
                  <a:cubicBezTo>
                    <a:pt x="215" y="12"/>
                    <a:pt x="219" y="24"/>
                    <a:pt x="223" y="36"/>
                  </a:cubicBezTo>
                  <a:cubicBezTo>
                    <a:pt x="223" y="37"/>
                    <a:pt x="223" y="39"/>
                    <a:pt x="223" y="40"/>
                  </a:cubicBezTo>
                  <a:cubicBezTo>
                    <a:pt x="222" y="42"/>
                    <a:pt x="221" y="42"/>
                    <a:pt x="220" y="43"/>
                  </a:cubicBezTo>
                  <a:cubicBezTo>
                    <a:pt x="218" y="43"/>
                    <a:pt x="216" y="42"/>
                    <a:pt x="214" y="41"/>
                  </a:cubicBezTo>
                  <a:cubicBezTo>
                    <a:pt x="214" y="41"/>
                    <a:pt x="214" y="40"/>
                    <a:pt x="214" y="40"/>
                  </a:cubicBezTo>
                  <a:cubicBezTo>
                    <a:pt x="213" y="41"/>
                    <a:pt x="212" y="42"/>
                    <a:pt x="211" y="42"/>
                  </a:cubicBezTo>
                  <a:cubicBezTo>
                    <a:pt x="210" y="43"/>
                    <a:pt x="210" y="42"/>
                    <a:pt x="210" y="42"/>
                  </a:cubicBezTo>
                  <a:cubicBezTo>
                    <a:pt x="210" y="43"/>
                    <a:pt x="209" y="43"/>
                    <a:pt x="209" y="43"/>
                  </a:cubicBezTo>
                  <a:cubicBezTo>
                    <a:pt x="208" y="45"/>
                    <a:pt x="207" y="47"/>
                    <a:pt x="205" y="47"/>
                  </a:cubicBezTo>
                  <a:cubicBezTo>
                    <a:pt x="204" y="47"/>
                    <a:pt x="202" y="47"/>
                    <a:pt x="202" y="46"/>
                  </a:cubicBezTo>
                  <a:cubicBezTo>
                    <a:pt x="201" y="46"/>
                    <a:pt x="201" y="46"/>
                    <a:pt x="200" y="46"/>
                  </a:cubicBezTo>
                  <a:cubicBezTo>
                    <a:pt x="200" y="46"/>
                    <a:pt x="199" y="46"/>
                    <a:pt x="199" y="46"/>
                  </a:cubicBezTo>
                  <a:cubicBezTo>
                    <a:pt x="198" y="46"/>
                    <a:pt x="198" y="46"/>
                    <a:pt x="198" y="46"/>
                  </a:cubicBezTo>
                  <a:cubicBezTo>
                    <a:pt x="197" y="48"/>
                    <a:pt x="195" y="48"/>
                    <a:pt x="193" y="47"/>
                  </a:cubicBezTo>
                  <a:cubicBezTo>
                    <a:pt x="191" y="46"/>
                    <a:pt x="191" y="43"/>
                    <a:pt x="190" y="42"/>
                  </a:cubicBezTo>
                  <a:cubicBezTo>
                    <a:pt x="190" y="39"/>
                    <a:pt x="189" y="36"/>
                    <a:pt x="188" y="34"/>
                  </a:cubicBezTo>
                  <a:cubicBezTo>
                    <a:pt x="188" y="38"/>
                    <a:pt x="188" y="42"/>
                    <a:pt x="188" y="46"/>
                  </a:cubicBezTo>
                  <a:cubicBezTo>
                    <a:pt x="188" y="47"/>
                    <a:pt x="187" y="48"/>
                    <a:pt x="186" y="48"/>
                  </a:cubicBezTo>
                  <a:cubicBezTo>
                    <a:pt x="186" y="48"/>
                    <a:pt x="185" y="48"/>
                    <a:pt x="184" y="47"/>
                  </a:cubicBezTo>
                  <a:cubicBezTo>
                    <a:pt x="184" y="47"/>
                    <a:pt x="184" y="47"/>
                    <a:pt x="184" y="47"/>
                  </a:cubicBezTo>
                  <a:cubicBezTo>
                    <a:pt x="184" y="47"/>
                    <a:pt x="184" y="47"/>
                    <a:pt x="183" y="47"/>
                  </a:cubicBezTo>
                  <a:cubicBezTo>
                    <a:pt x="182" y="48"/>
                    <a:pt x="181" y="48"/>
                    <a:pt x="180" y="48"/>
                  </a:cubicBezTo>
                  <a:cubicBezTo>
                    <a:pt x="176" y="49"/>
                    <a:pt x="172" y="49"/>
                    <a:pt x="168" y="50"/>
                  </a:cubicBezTo>
                  <a:cubicBezTo>
                    <a:pt x="167" y="50"/>
                    <a:pt x="166" y="49"/>
                    <a:pt x="166" y="48"/>
                  </a:cubicBezTo>
                  <a:cubicBezTo>
                    <a:pt x="165" y="41"/>
                    <a:pt x="165" y="41"/>
                    <a:pt x="165" y="41"/>
                  </a:cubicBezTo>
                  <a:cubicBezTo>
                    <a:pt x="164" y="43"/>
                    <a:pt x="164" y="45"/>
                    <a:pt x="164" y="48"/>
                  </a:cubicBezTo>
                  <a:cubicBezTo>
                    <a:pt x="164" y="48"/>
                    <a:pt x="163" y="49"/>
                    <a:pt x="163" y="49"/>
                  </a:cubicBezTo>
                  <a:cubicBezTo>
                    <a:pt x="161" y="50"/>
                    <a:pt x="160" y="50"/>
                    <a:pt x="158" y="50"/>
                  </a:cubicBezTo>
                  <a:cubicBezTo>
                    <a:pt x="157" y="50"/>
                    <a:pt x="156" y="50"/>
                    <a:pt x="156" y="50"/>
                  </a:cubicBezTo>
                  <a:cubicBezTo>
                    <a:pt x="155" y="50"/>
                    <a:pt x="154" y="50"/>
                    <a:pt x="152" y="50"/>
                  </a:cubicBezTo>
                  <a:cubicBezTo>
                    <a:pt x="152" y="50"/>
                    <a:pt x="151" y="50"/>
                    <a:pt x="151" y="49"/>
                  </a:cubicBezTo>
                  <a:cubicBezTo>
                    <a:pt x="150" y="49"/>
                    <a:pt x="150" y="49"/>
                    <a:pt x="149" y="49"/>
                  </a:cubicBezTo>
                  <a:cubicBezTo>
                    <a:pt x="149" y="49"/>
                    <a:pt x="149" y="49"/>
                    <a:pt x="149" y="49"/>
                  </a:cubicBezTo>
                  <a:cubicBezTo>
                    <a:pt x="149" y="49"/>
                    <a:pt x="148" y="50"/>
                    <a:pt x="146" y="50"/>
                  </a:cubicBezTo>
                  <a:cubicBezTo>
                    <a:pt x="146" y="49"/>
                    <a:pt x="145" y="49"/>
                    <a:pt x="145" y="48"/>
                  </a:cubicBezTo>
                  <a:cubicBezTo>
                    <a:pt x="145" y="48"/>
                    <a:pt x="145" y="48"/>
                    <a:pt x="144" y="48"/>
                  </a:cubicBezTo>
                  <a:cubicBezTo>
                    <a:pt x="144" y="49"/>
                    <a:pt x="143" y="50"/>
                    <a:pt x="141" y="50"/>
                  </a:cubicBezTo>
                  <a:cubicBezTo>
                    <a:pt x="141" y="50"/>
                    <a:pt x="141" y="50"/>
                    <a:pt x="141" y="50"/>
                  </a:cubicBezTo>
                  <a:cubicBezTo>
                    <a:pt x="140" y="50"/>
                    <a:pt x="140" y="49"/>
                    <a:pt x="139" y="49"/>
                  </a:cubicBezTo>
                  <a:cubicBezTo>
                    <a:pt x="138" y="49"/>
                    <a:pt x="137" y="50"/>
                    <a:pt x="136" y="50"/>
                  </a:cubicBezTo>
                  <a:cubicBezTo>
                    <a:pt x="135" y="50"/>
                    <a:pt x="134" y="49"/>
                    <a:pt x="134" y="48"/>
                  </a:cubicBezTo>
                  <a:cubicBezTo>
                    <a:pt x="133" y="47"/>
                    <a:pt x="133" y="46"/>
                    <a:pt x="132" y="45"/>
                  </a:cubicBezTo>
                  <a:cubicBezTo>
                    <a:pt x="132" y="45"/>
                    <a:pt x="132" y="46"/>
                    <a:pt x="132" y="47"/>
                  </a:cubicBezTo>
                  <a:cubicBezTo>
                    <a:pt x="131" y="49"/>
                    <a:pt x="129" y="50"/>
                    <a:pt x="127" y="50"/>
                  </a:cubicBezTo>
                  <a:cubicBezTo>
                    <a:pt x="127" y="50"/>
                    <a:pt x="126" y="50"/>
                    <a:pt x="125" y="49"/>
                  </a:cubicBezTo>
                  <a:cubicBezTo>
                    <a:pt x="124" y="50"/>
                    <a:pt x="124" y="50"/>
                    <a:pt x="124" y="50"/>
                  </a:cubicBezTo>
                  <a:cubicBezTo>
                    <a:pt x="123" y="50"/>
                    <a:pt x="123" y="50"/>
                    <a:pt x="122" y="50"/>
                  </a:cubicBezTo>
                  <a:cubicBezTo>
                    <a:pt x="122" y="50"/>
                    <a:pt x="121" y="50"/>
                    <a:pt x="121" y="49"/>
                  </a:cubicBezTo>
                  <a:cubicBezTo>
                    <a:pt x="120" y="48"/>
                    <a:pt x="120" y="48"/>
                    <a:pt x="120" y="48"/>
                  </a:cubicBezTo>
                  <a:cubicBezTo>
                    <a:pt x="119" y="48"/>
                    <a:pt x="117" y="49"/>
                    <a:pt x="116" y="48"/>
                  </a:cubicBezTo>
                  <a:cubicBezTo>
                    <a:pt x="114" y="47"/>
                    <a:pt x="113" y="44"/>
                    <a:pt x="113" y="43"/>
                  </a:cubicBezTo>
                  <a:cubicBezTo>
                    <a:pt x="112" y="38"/>
                    <a:pt x="112" y="38"/>
                    <a:pt x="112" y="38"/>
                  </a:cubicBezTo>
                  <a:cubicBezTo>
                    <a:pt x="112" y="42"/>
                    <a:pt x="111" y="46"/>
                    <a:pt x="110" y="49"/>
                  </a:cubicBezTo>
                  <a:cubicBezTo>
                    <a:pt x="110" y="50"/>
                    <a:pt x="109" y="51"/>
                    <a:pt x="109" y="51"/>
                  </a:cubicBezTo>
                  <a:cubicBezTo>
                    <a:pt x="108" y="51"/>
                    <a:pt x="107" y="51"/>
                    <a:pt x="107" y="50"/>
                  </a:cubicBezTo>
                  <a:cubicBezTo>
                    <a:pt x="106" y="49"/>
                    <a:pt x="106" y="49"/>
                    <a:pt x="105" y="48"/>
                  </a:cubicBezTo>
                  <a:cubicBezTo>
                    <a:pt x="104" y="49"/>
                    <a:pt x="103" y="50"/>
                    <a:pt x="101" y="50"/>
                  </a:cubicBezTo>
                  <a:cubicBezTo>
                    <a:pt x="100" y="50"/>
                    <a:pt x="99" y="49"/>
                    <a:pt x="98" y="48"/>
                  </a:cubicBezTo>
                  <a:cubicBezTo>
                    <a:pt x="97" y="49"/>
                    <a:pt x="95" y="49"/>
                    <a:pt x="94" y="49"/>
                  </a:cubicBezTo>
                  <a:cubicBezTo>
                    <a:pt x="94" y="49"/>
                    <a:pt x="93" y="49"/>
                    <a:pt x="92" y="48"/>
                  </a:cubicBezTo>
                  <a:cubicBezTo>
                    <a:pt x="92" y="49"/>
                    <a:pt x="91" y="49"/>
                    <a:pt x="91" y="49"/>
                  </a:cubicBezTo>
                  <a:cubicBezTo>
                    <a:pt x="89" y="50"/>
                    <a:pt x="86" y="49"/>
                    <a:pt x="85" y="47"/>
                  </a:cubicBezTo>
                  <a:cubicBezTo>
                    <a:pt x="84" y="46"/>
                    <a:pt x="84" y="44"/>
                    <a:pt x="84" y="43"/>
                  </a:cubicBezTo>
                  <a:cubicBezTo>
                    <a:pt x="84" y="45"/>
                    <a:pt x="83" y="46"/>
                    <a:pt x="83" y="47"/>
                  </a:cubicBezTo>
                  <a:cubicBezTo>
                    <a:pt x="82" y="50"/>
                    <a:pt x="80" y="51"/>
                    <a:pt x="77" y="51"/>
                  </a:cubicBezTo>
                  <a:cubicBezTo>
                    <a:pt x="76" y="51"/>
                    <a:pt x="75" y="50"/>
                    <a:pt x="74" y="49"/>
                  </a:cubicBezTo>
                  <a:cubicBezTo>
                    <a:pt x="73" y="49"/>
                    <a:pt x="73" y="49"/>
                    <a:pt x="72" y="49"/>
                  </a:cubicBezTo>
                  <a:cubicBezTo>
                    <a:pt x="71" y="49"/>
                    <a:pt x="70" y="49"/>
                    <a:pt x="69" y="48"/>
                  </a:cubicBezTo>
                  <a:cubicBezTo>
                    <a:pt x="69" y="48"/>
                    <a:pt x="69" y="48"/>
                    <a:pt x="69" y="48"/>
                  </a:cubicBezTo>
                  <a:cubicBezTo>
                    <a:pt x="68" y="49"/>
                    <a:pt x="66" y="50"/>
                    <a:pt x="64" y="48"/>
                  </a:cubicBezTo>
                  <a:cubicBezTo>
                    <a:pt x="64" y="48"/>
                    <a:pt x="63" y="48"/>
                    <a:pt x="63" y="48"/>
                  </a:cubicBezTo>
                  <a:cubicBezTo>
                    <a:pt x="63" y="48"/>
                    <a:pt x="62" y="49"/>
                    <a:pt x="62" y="49"/>
                  </a:cubicBezTo>
                  <a:cubicBezTo>
                    <a:pt x="61" y="50"/>
                    <a:pt x="59" y="51"/>
                    <a:pt x="57" y="50"/>
                  </a:cubicBezTo>
                  <a:cubicBezTo>
                    <a:pt x="56" y="50"/>
                    <a:pt x="55" y="51"/>
                    <a:pt x="54" y="51"/>
                  </a:cubicBezTo>
                  <a:cubicBezTo>
                    <a:pt x="52" y="51"/>
                    <a:pt x="51" y="51"/>
                    <a:pt x="50" y="50"/>
                  </a:cubicBezTo>
                  <a:cubicBezTo>
                    <a:pt x="49" y="51"/>
                    <a:pt x="49" y="51"/>
                    <a:pt x="49" y="51"/>
                  </a:cubicBezTo>
                  <a:cubicBezTo>
                    <a:pt x="48" y="51"/>
                    <a:pt x="48" y="52"/>
                    <a:pt x="47" y="52"/>
                  </a:cubicBezTo>
                  <a:close/>
                  <a:moveTo>
                    <a:pt x="118" y="44"/>
                  </a:moveTo>
                  <a:cubicBezTo>
                    <a:pt x="118" y="44"/>
                    <a:pt x="118" y="44"/>
                    <a:pt x="118" y="44"/>
                  </a:cubicBezTo>
                  <a:cubicBezTo>
                    <a:pt x="118" y="44"/>
                    <a:pt x="118" y="44"/>
                    <a:pt x="118" y="44"/>
                  </a:cubicBezTo>
                  <a:cubicBezTo>
                    <a:pt x="118" y="44"/>
                    <a:pt x="118" y="44"/>
                    <a:pt x="118" y="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38"/>
            <p:cNvSpPr/>
            <p:nvPr/>
          </p:nvSpPr>
          <p:spPr>
            <a:xfrm>
              <a:off x="6496879" y="4623463"/>
              <a:ext cx="633821" cy="194027"/>
            </a:xfrm>
            <a:custGeom>
              <a:avLst/>
              <a:gdLst/>
              <a:ahLst/>
              <a:cxnLst/>
              <a:rect l="l" t="t" r="r" b="b"/>
              <a:pathLst>
                <a:path w="206" h="63" extrusionOk="0">
                  <a:moveTo>
                    <a:pt x="10" y="63"/>
                  </a:moveTo>
                  <a:cubicBezTo>
                    <a:pt x="10" y="63"/>
                    <a:pt x="10" y="63"/>
                    <a:pt x="9" y="62"/>
                  </a:cubicBezTo>
                  <a:cubicBezTo>
                    <a:pt x="8" y="62"/>
                    <a:pt x="0" y="57"/>
                    <a:pt x="1" y="51"/>
                  </a:cubicBezTo>
                  <a:cubicBezTo>
                    <a:pt x="1" y="51"/>
                    <a:pt x="2" y="50"/>
                    <a:pt x="3" y="50"/>
                  </a:cubicBezTo>
                  <a:cubicBezTo>
                    <a:pt x="5" y="50"/>
                    <a:pt x="177" y="48"/>
                    <a:pt x="190" y="45"/>
                  </a:cubicBezTo>
                  <a:cubicBezTo>
                    <a:pt x="200" y="42"/>
                    <a:pt x="202" y="13"/>
                    <a:pt x="202" y="2"/>
                  </a:cubicBezTo>
                  <a:cubicBezTo>
                    <a:pt x="202" y="1"/>
                    <a:pt x="203" y="0"/>
                    <a:pt x="204" y="0"/>
                  </a:cubicBezTo>
                  <a:cubicBezTo>
                    <a:pt x="204" y="0"/>
                    <a:pt x="204" y="0"/>
                    <a:pt x="204" y="0"/>
                  </a:cubicBezTo>
                  <a:cubicBezTo>
                    <a:pt x="205" y="0"/>
                    <a:pt x="206" y="1"/>
                    <a:pt x="206" y="2"/>
                  </a:cubicBezTo>
                  <a:cubicBezTo>
                    <a:pt x="206" y="6"/>
                    <a:pt x="206" y="45"/>
                    <a:pt x="191" y="49"/>
                  </a:cubicBezTo>
                  <a:cubicBezTo>
                    <a:pt x="178" y="52"/>
                    <a:pt x="27" y="54"/>
                    <a:pt x="6" y="54"/>
                  </a:cubicBezTo>
                  <a:cubicBezTo>
                    <a:pt x="7" y="56"/>
                    <a:pt x="9" y="58"/>
                    <a:pt x="11" y="59"/>
                  </a:cubicBezTo>
                  <a:cubicBezTo>
                    <a:pt x="12" y="60"/>
                    <a:pt x="13" y="61"/>
                    <a:pt x="12" y="62"/>
                  </a:cubicBezTo>
                  <a:cubicBezTo>
                    <a:pt x="12" y="62"/>
                    <a:pt x="11" y="63"/>
                    <a:pt x="10" y="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2" name="Google Shape;1432;p38"/>
            <p:cNvSpPr/>
            <p:nvPr/>
          </p:nvSpPr>
          <p:spPr>
            <a:xfrm>
              <a:off x="6777570" y="4922265"/>
              <a:ext cx="11642" cy="15522"/>
            </a:xfrm>
            <a:custGeom>
              <a:avLst/>
              <a:gdLst/>
              <a:ahLst/>
              <a:cxnLst/>
              <a:rect l="l" t="t" r="r" b="b"/>
              <a:pathLst>
                <a:path w="4" h="5" extrusionOk="0">
                  <a:moveTo>
                    <a:pt x="2" y="5"/>
                  </a:moveTo>
                  <a:cubicBezTo>
                    <a:pt x="1" y="5"/>
                    <a:pt x="1" y="5"/>
                    <a:pt x="0" y="4"/>
                  </a:cubicBezTo>
                  <a:cubicBezTo>
                    <a:pt x="0" y="4"/>
                    <a:pt x="0" y="3"/>
                    <a:pt x="0" y="2"/>
                  </a:cubicBezTo>
                  <a:cubicBezTo>
                    <a:pt x="0" y="1"/>
                    <a:pt x="0" y="0"/>
                    <a:pt x="1" y="0"/>
                  </a:cubicBezTo>
                  <a:cubicBezTo>
                    <a:pt x="2" y="0"/>
                    <a:pt x="3" y="0"/>
                    <a:pt x="3" y="1"/>
                  </a:cubicBezTo>
                  <a:cubicBezTo>
                    <a:pt x="4" y="1"/>
                    <a:pt x="4" y="2"/>
                    <a:pt x="4" y="4"/>
                  </a:cubicBezTo>
                  <a:cubicBezTo>
                    <a:pt x="4" y="4"/>
                    <a:pt x="3" y="5"/>
                    <a:pt x="2" y="5"/>
                  </a:cubicBezTo>
                  <a:cubicBezTo>
                    <a:pt x="2" y="5"/>
                    <a:pt x="2" y="5"/>
                    <a:pt x="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3" name="Google Shape;1433;p38"/>
            <p:cNvSpPr/>
            <p:nvPr/>
          </p:nvSpPr>
          <p:spPr>
            <a:xfrm>
              <a:off x="6604240" y="4746346"/>
              <a:ext cx="71144" cy="21990"/>
            </a:xfrm>
            <a:custGeom>
              <a:avLst/>
              <a:gdLst/>
              <a:ahLst/>
              <a:cxnLst/>
              <a:rect l="l" t="t" r="r" b="b"/>
              <a:pathLst>
                <a:path w="23" h="7" extrusionOk="0">
                  <a:moveTo>
                    <a:pt x="13" y="7"/>
                  </a:moveTo>
                  <a:cubicBezTo>
                    <a:pt x="9" y="7"/>
                    <a:pt x="5" y="6"/>
                    <a:pt x="1" y="4"/>
                  </a:cubicBezTo>
                  <a:cubicBezTo>
                    <a:pt x="0" y="4"/>
                    <a:pt x="0" y="3"/>
                    <a:pt x="0" y="2"/>
                  </a:cubicBezTo>
                  <a:cubicBezTo>
                    <a:pt x="1" y="1"/>
                    <a:pt x="2" y="0"/>
                    <a:pt x="3" y="1"/>
                  </a:cubicBezTo>
                  <a:cubicBezTo>
                    <a:pt x="8" y="3"/>
                    <a:pt x="15" y="4"/>
                    <a:pt x="20" y="2"/>
                  </a:cubicBezTo>
                  <a:cubicBezTo>
                    <a:pt x="21" y="1"/>
                    <a:pt x="22" y="2"/>
                    <a:pt x="23" y="3"/>
                  </a:cubicBezTo>
                  <a:cubicBezTo>
                    <a:pt x="23" y="4"/>
                    <a:pt x="23" y="5"/>
                    <a:pt x="22" y="6"/>
                  </a:cubicBezTo>
                  <a:cubicBezTo>
                    <a:pt x="19" y="7"/>
                    <a:pt x="16" y="7"/>
                    <a:pt x="13"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4" name="Google Shape;1434;p38"/>
            <p:cNvSpPr/>
            <p:nvPr/>
          </p:nvSpPr>
          <p:spPr>
            <a:xfrm>
              <a:off x="6635284" y="4659681"/>
              <a:ext cx="46566" cy="21990"/>
            </a:xfrm>
            <a:custGeom>
              <a:avLst/>
              <a:gdLst/>
              <a:ahLst/>
              <a:cxnLst/>
              <a:rect l="l" t="t" r="r" b="b"/>
              <a:pathLst>
                <a:path w="15" h="7" extrusionOk="0">
                  <a:moveTo>
                    <a:pt x="2" y="7"/>
                  </a:moveTo>
                  <a:cubicBezTo>
                    <a:pt x="1" y="7"/>
                    <a:pt x="0" y="6"/>
                    <a:pt x="0" y="5"/>
                  </a:cubicBezTo>
                  <a:cubicBezTo>
                    <a:pt x="0" y="4"/>
                    <a:pt x="0" y="3"/>
                    <a:pt x="1" y="3"/>
                  </a:cubicBezTo>
                  <a:cubicBezTo>
                    <a:pt x="12" y="0"/>
                    <a:pt x="12" y="0"/>
                    <a:pt x="12" y="0"/>
                  </a:cubicBezTo>
                  <a:cubicBezTo>
                    <a:pt x="14" y="0"/>
                    <a:pt x="15" y="1"/>
                    <a:pt x="15" y="2"/>
                  </a:cubicBezTo>
                  <a:cubicBezTo>
                    <a:pt x="15" y="3"/>
                    <a:pt x="14" y="4"/>
                    <a:pt x="13" y="4"/>
                  </a:cubicBezTo>
                  <a:cubicBezTo>
                    <a:pt x="2" y="7"/>
                    <a:pt x="2" y="7"/>
                    <a:pt x="2" y="7"/>
                  </a:cubicBezTo>
                  <a:cubicBezTo>
                    <a:pt x="2" y="7"/>
                    <a:pt x="2" y="7"/>
                    <a:pt x="2"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5" name="Google Shape;1435;p38"/>
            <p:cNvSpPr/>
            <p:nvPr/>
          </p:nvSpPr>
          <p:spPr>
            <a:xfrm>
              <a:off x="6577076" y="4589831"/>
              <a:ext cx="535514" cy="73731"/>
            </a:xfrm>
            <a:custGeom>
              <a:avLst/>
              <a:gdLst/>
              <a:ahLst/>
              <a:cxnLst/>
              <a:rect l="l" t="t" r="r" b="b"/>
              <a:pathLst>
                <a:path w="174" h="24" extrusionOk="0">
                  <a:moveTo>
                    <a:pt x="2" y="24"/>
                  </a:moveTo>
                  <a:cubicBezTo>
                    <a:pt x="2" y="24"/>
                    <a:pt x="1" y="24"/>
                    <a:pt x="1" y="23"/>
                  </a:cubicBezTo>
                  <a:cubicBezTo>
                    <a:pt x="0" y="22"/>
                    <a:pt x="1" y="21"/>
                    <a:pt x="2" y="20"/>
                  </a:cubicBezTo>
                  <a:cubicBezTo>
                    <a:pt x="29" y="14"/>
                    <a:pt x="58" y="7"/>
                    <a:pt x="87" y="4"/>
                  </a:cubicBezTo>
                  <a:cubicBezTo>
                    <a:pt x="119" y="0"/>
                    <a:pt x="148" y="2"/>
                    <a:pt x="173" y="10"/>
                  </a:cubicBezTo>
                  <a:cubicBezTo>
                    <a:pt x="174" y="10"/>
                    <a:pt x="174" y="12"/>
                    <a:pt x="174" y="13"/>
                  </a:cubicBezTo>
                  <a:cubicBezTo>
                    <a:pt x="173" y="14"/>
                    <a:pt x="172" y="14"/>
                    <a:pt x="171" y="14"/>
                  </a:cubicBezTo>
                  <a:cubicBezTo>
                    <a:pt x="147" y="6"/>
                    <a:pt x="119" y="4"/>
                    <a:pt x="87" y="8"/>
                  </a:cubicBezTo>
                  <a:cubicBezTo>
                    <a:pt x="59" y="11"/>
                    <a:pt x="30" y="18"/>
                    <a:pt x="3" y="24"/>
                  </a:cubicBezTo>
                  <a:cubicBezTo>
                    <a:pt x="3" y="24"/>
                    <a:pt x="3" y="24"/>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6" name="Google Shape;1436;p38"/>
            <p:cNvSpPr/>
            <p:nvPr/>
          </p:nvSpPr>
          <p:spPr>
            <a:xfrm>
              <a:off x="7093187" y="4811022"/>
              <a:ext cx="37512" cy="107362"/>
            </a:xfrm>
            <a:custGeom>
              <a:avLst/>
              <a:gdLst/>
              <a:ahLst/>
              <a:cxnLst/>
              <a:rect l="l" t="t" r="r" b="b"/>
              <a:pathLst>
                <a:path w="12" h="35" extrusionOk="0">
                  <a:moveTo>
                    <a:pt x="10" y="35"/>
                  </a:moveTo>
                  <a:cubicBezTo>
                    <a:pt x="9" y="35"/>
                    <a:pt x="9" y="34"/>
                    <a:pt x="8" y="33"/>
                  </a:cubicBezTo>
                  <a:cubicBezTo>
                    <a:pt x="0" y="2"/>
                    <a:pt x="0" y="2"/>
                    <a:pt x="0" y="2"/>
                  </a:cubicBezTo>
                  <a:cubicBezTo>
                    <a:pt x="0" y="1"/>
                    <a:pt x="1" y="0"/>
                    <a:pt x="2" y="0"/>
                  </a:cubicBezTo>
                  <a:cubicBezTo>
                    <a:pt x="3" y="0"/>
                    <a:pt x="4" y="0"/>
                    <a:pt x="4" y="1"/>
                  </a:cubicBezTo>
                  <a:cubicBezTo>
                    <a:pt x="12" y="32"/>
                    <a:pt x="12" y="32"/>
                    <a:pt x="12" y="32"/>
                  </a:cubicBezTo>
                  <a:cubicBezTo>
                    <a:pt x="12" y="33"/>
                    <a:pt x="12" y="34"/>
                    <a:pt x="11" y="35"/>
                  </a:cubicBezTo>
                  <a:cubicBezTo>
                    <a:pt x="11" y="35"/>
                    <a:pt x="10" y="35"/>
                    <a:pt x="10" y="3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7" name="Google Shape;1437;p38"/>
            <p:cNvSpPr/>
            <p:nvPr/>
          </p:nvSpPr>
          <p:spPr>
            <a:xfrm>
              <a:off x="7034980" y="4826544"/>
              <a:ext cx="24577" cy="89253"/>
            </a:xfrm>
            <a:custGeom>
              <a:avLst/>
              <a:gdLst/>
              <a:ahLst/>
              <a:cxnLst/>
              <a:rect l="l" t="t" r="r" b="b"/>
              <a:pathLst>
                <a:path w="8" h="29" extrusionOk="0">
                  <a:moveTo>
                    <a:pt x="6" y="29"/>
                  </a:moveTo>
                  <a:cubicBezTo>
                    <a:pt x="5" y="29"/>
                    <a:pt x="4" y="29"/>
                    <a:pt x="4" y="28"/>
                  </a:cubicBezTo>
                  <a:cubicBezTo>
                    <a:pt x="3" y="19"/>
                    <a:pt x="2" y="11"/>
                    <a:pt x="0" y="3"/>
                  </a:cubicBezTo>
                  <a:cubicBezTo>
                    <a:pt x="0" y="2"/>
                    <a:pt x="0" y="1"/>
                    <a:pt x="1" y="0"/>
                  </a:cubicBezTo>
                  <a:cubicBezTo>
                    <a:pt x="2" y="0"/>
                    <a:pt x="3" y="1"/>
                    <a:pt x="4" y="2"/>
                  </a:cubicBezTo>
                  <a:cubicBezTo>
                    <a:pt x="6" y="10"/>
                    <a:pt x="7" y="19"/>
                    <a:pt x="8" y="27"/>
                  </a:cubicBezTo>
                  <a:cubicBezTo>
                    <a:pt x="8" y="28"/>
                    <a:pt x="7" y="29"/>
                    <a:pt x="6" y="29"/>
                  </a:cubicBezTo>
                  <a:cubicBezTo>
                    <a:pt x="6" y="29"/>
                    <a:pt x="6" y="29"/>
                    <a:pt x="6"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8" name="Google Shape;1438;p38"/>
            <p:cNvSpPr/>
            <p:nvPr/>
          </p:nvSpPr>
          <p:spPr>
            <a:xfrm>
              <a:off x="7010403" y="4833012"/>
              <a:ext cx="31044" cy="85372"/>
            </a:xfrm>
            <a:custGeom>
              <a:avLst/>
              <a:gdLst/>
              <a:ahLst/>
              <a:cxnLst/>
              <a:rect l="l" t="t" r="r" b="b"/>
              <a:pathLst>
                <a:path w="10" h="28" extrusionOk="0">
                  <a:moveTo>
                    <a:pt x="7" y="28"/>
                  </a:moveTo>
                  <a:cubicBezTo>
                    <a:pt x="7" y="28"/>
                    <a:pt x="6" y="27"/>
                    <a:pt x="5" y="26"/>
                  </a:cubicBezTo>
                  <a:cubicBezTo>
                    <a:pt x="4" y="18"/>
                    <a:pt x="2" y="10"/>
                    <a:pt x="0" y="3"/>
                  </a:cubicBezTo>
                  <a:cubicBezTo>
                    <a:pt x="0" y="2"/>
                    <a:pt x="0" y="1"/>
                    <a:pt x="1" y="0"/>
                  </a:cubicBezTo>
                  <a:cubicBezTo>
                    <a:pt x="2" y="0"/>
                    <a:pt x="3" y="1"/>
                    <a:pt x="4" y="2"/>
                  </a:cubicBezTo>
                  <a:cubicBezTo>
                    <a:pt x="6" y="9"/>
                    <a:pt x="8" y="17"/>
                    <a:pt x="9" y="26"/>
                  </a:cubicBezTo>
                  <a:cubicBezTo>
                    <a:pt x="10" y="27"/>
                    <a:pt x="9" y="28"/>
                    <a:pt x="8" y="28"/>
                  </a:cubicBezTo>
                  <a:cubicBezTo>
                    <a:pt x="8" y="28"/>
                    <a:pt x="8" y="28"/>
                    <a:pt x="7" y="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9" name="Google Shape;1439;p38"/>
            <p:cNvSpPr/>
            <p:nvPr/>
          </p:nvSpPr>
          <p:spPr>
            <a:xfrm>
              <a:off x="6958662" y="4826544"/>
              <a:ext cx="18109" cy="104775"/>
            </a:xfrm>
            <a:custGeom>
              <a:avLst/>
              <a:gdLst/>
              <a:ahLst/>
              <a:cxnLst/>
              <a:rect l="l" t="t" r="r" b="b"/>
              <a:pathLst>
                <a:path w="6" h="34" extrusionOk="0">
                  <a:moveTo>
                    <a:pt x="3" y="34"/>
                  </a:moveTo>
                  <a:cubicBezTo>
                    <a:pt x="3" y="34"/>
                    <a:pt x="3" y="34"/>
                    <a:pt x="3" y="34"/>
                  </a:cubicBezTo>
                  <a:cubicBezTo>
                    <a:pt x="2" y="34"/>
                    <a:pt x="1" y="33"/>
                    <a:pt x="1" y="32"/>
                  </a:cubicBezTo>
                  <a:cubicBezTo>
                    <a:pt x="2" y="22"/>
                    <a:pt x="2" y="12"/>
                    <a:pt x="1" y="2"/>
                  </a:cubicBezTo>
                  <a:cubicBezTo>
                    <a:pt x="0" y="1"/>
                    <a:pt x="1" y="0"/>
                    <a:pt x="2" y="0"/>
                  </a:cubicBezTo>
                  <a:cubicBezTo>
                    <a:pt x="3" y="0"/>
                    <a:pt x="4" y="1"/>
                    <a:pt x="5" y="2"/>
                  </a:cubicBezTo>
                  <a:cubicBezTo>
                    <a:pt x="6" y="12"/>
                    <a:pt x="6" y="22"/>
                    <a:pt x="5" y="32"/>
                  </a:cubicBezTo>
                  <a:cubicBezTo>
                    <a:pt x="5" y="33"/>
                    <a:pt x="4" y="34"/>
                    <a:pt x="3"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0" name="Google Shape;1440;p38"/>
            <p:cNvSpPr/>
            <p:nvPr/>
          </p:nvSpPr>
          <p:spPr>
            <a:xfrm>
              <a:off x="6930205" y="4826544"/>
              <a:ext cx="15522" cy="89253"/>
            </a:xfrm>
            <a:custGeom>
              <a:avLst/>
              <a:gdLst/>
              <a:ahLst/>
              <a:cxnLst/>
              <a:rect l="l" t="t" r="r" b="b"/>
              <a:pathLst>
                <a:path w="5" h="29" extrusionOk="0">
                  <a:moveTo>
                    <a:pt x="3" y="29"/>
                  </a:moveTo>
                  <a:cubicBezTo>
                    <a:pt x="2" y="29"/>
                    <a:pt x="1" y="28"/>
                    <a:pt x="1" y="27"/>
                  </a:cubicBezTo>
                  <a:cubicBezTo>
                    <a:pt x="0" y="2"/>
                    <a:pt x="0" y="2"/>
                    <a:pt x="0" y="2"/>
                  </a:cubicBezTo>
                  <a:cubicBezTo>
                    <a:pt x="0" y="1"/>
                    <a:pt x="1" y="0"/>
                    <a:pt x="2" y="0"/>
                  </a:cubicBezTo>
                  <a:cubicBezTo>
                    <a:pt x="3" y="0"/>
                    <a:pt x="4" y="1"/>
                    <a:pt x="4" y="2"/>
                  </a:cubicBezTo>
                  <a:cubicBezTo>
                    <a:pt x="5" y="27"/>
                    <a:pt x="5" y="27"/>
                    <a:pt x="5" y="27"/>
                  </a:cubicBezTo>
                  <a:cubicBezTo>
                    <a:pt x="5" y="28"/>
                    <a:pt x="4" y="29"/>
                    <a:pt x="3" y="29"/>
                  </a:cubicBezTo>
                  <a:cubicBezTo>
                    <a:pt x="3" y="29"/>
                    <a:pt x="3" y="29"/>
                    <a:pt x="3"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1" name="Google Shape;1441;p38"/>
            <p:cNvSpPr/>
            <p:nvPr/>
          </p:nvSpPr>
          <p:spPr>
            <a:xfrm>
              <a:off x="6856475" y="4823957"/>
              <a:ext cx="24577" cy="98307"/>
            </a:xfrm>
            <a:custGeom>
              <a:avLst/>
              <a:gdLst/>
              <a:ahLst/>
              <a:cxnLst/>
              <a:rect l="l" t="t" r="r" b="b"/>
              <a:pathLst>
                <a:path w="8" h="32" extrusionOk="0">
                  <a:moveTo>
                    <a:pt x="6" y="32"/>
                  </a:moveTo>
                  <a:cubicBezTo>
                    <a:pt x="5" y="32"/>
                    <a:pt x="4" y="31"/>
                    <a:pt x="4" y="30"/>
                  </a:cubicBezTo>
                  <a:cubicBezTo>
                    <a:pt x="4" y="21"/>
                    <a:pt x="2" y="12"/>
                    <a:pt x="0" y="3"/>
                  </a:cubicBezTo>
                  <a:cubicBezTo>
                    <a:pt x="0" y="2"/>
                    <a:pt x="1" y="0"/>
                    <a:pt x="2" y="0"/>
                  </a:cubicBezTo>
                  <a:cubicBezTo>
                    <a:pt x="3" y="0"/>
                    <a:pt x="4" y="1"/>
                    <a:pt x="4" y="2"/>
                  </a:cubicBezTo>
                  <a:cubicBezTo>
                    <a:pt x="6" y="11"/>
                    <a:pt x="8" y="21"/>
                    <a:pt x="8" y="30"/>
                  </a:cubicBezTo>
                  <a:cubicBezTo>
                    <a:pt x="8" y="31"/>
                    <a:pt x="7" y="32"/>
                    <a:pt x="6" y="32"/>
                  </a:cubicBezTo>
                  <a:cubicBezTo>
                    <a:pt x="6" y="32"/>
                    <a:pt x="6" y="32"/>
                    <a:pt x="6" y="3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38"/>
            <p:cNvSpPr/>
            <p:nvPr/>
          </p:nvSpPr>
          <p:spPr>
            <a:xfrm>
              <a:off x="6795680" y="4833012"/>
              <a:ext cx="18109" cy="89253"/>
            </a:xfrm>
            <a:custGeom>
              <a:avLst/>
              <a:gdLst/>
              <a:ahLst/>
              <a:cxnLst/>
              <a:rect l="l" t="t" r="r" b="b"/>
              <a:pathLst>
                <a:path w="6" h="29" extrusionOk="0">
                  <a:moveTo>
                    <a:pt x="4" y="29"/>
                  </a:moveTo>
                  <a:cubicBezTo>
                    <a:pt x="3" y="29"/>
                    <a:pt x="2" y="28"/>
                    <a:pt x="2" y="27"/>
                  </a:cubicBezTo>
                  <a:cubicBezTo>
                    <a:pt x="2" y="18"/>
                    <a:pt x="1" y="10"/>
                    <a:pt x="0" y="2"/>
                  </a:cubicBezTo>
                  <a:cubicBezTo>
                    <a:pt x="0" y="1"/>
                    <a:pt x="0" y="0"/>
                    <a:pt x="1" y="0"/>
                  </a:cubicBezTo>
                  <a:cubicBezTo>
                    <a:pt x="2" y="0"/>
                    <a:pt x="3" y="0"/>
                    <a:pt x="4" y="1"/>
                  </a:cubicBezTo>
                  <a:cubicBezTo>
                    <a:pt x="5" y="10"/>
                    <a:pt x="6" y="18"/>
                    <a:pt x="6" y="26"/>
                  </a:cubicBezTo>
                  <a:cubicBezTo>
                    <a:pt x="6" y="28"/>
                    <a:pt x="5" y="29"/>
                    <a:pt x="4" y="29"/>
                  </a:cubicBezTo>
                  <a:cubicBezTo>
                    <a:pt x="4" y="29"/>
                    <a:pt x="4" y="29"/>
                    <a:pt x="4"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38"/>
            <p:cNvSpPr/>
            <p:nvPr/>
          </p:nvSpPr>
          <p:spPr>
            <a:xfrm>
              <a:off x="6767222" y="4829131"/>
              <a:ext cx="21990" cy="93133"/>
            </a:xfrm>
            <a:custGeom>
              <a:avLst/>
              <a:gdLst/>
              <a:ahLst/>
              <a:cxnLst/>
              <a:rect l="l" t="t" r="r" b="b"/>
              <a:pathLst>
                <a:path w="7" h="30" extrusionOk="0">
                  <a:moveTo>
                    <a:pt x="4" y="30"/>
                  </a:moveTo>
                  <a:cubicBezTo>
                    <a:pt x="4" y="30"/>
                    <a:pt x="4" y="30"/>
                    <a:pt x="4" y="30"/>
                  </a:cubicBezTo>
                  <a:cubicBezTo>
                    <a:pt x="3" y="30"/>
                    <a:pt x="2" y="29"/>
                    <a:pt x="2" y="28"/>
                  </a:cubicBezTo>
                  <a:cubicBezTo>
                    <a:pt x="3" y="19"/>
                    <a:pt x="2" y="11"/>
                    <a:pt x="1" y="2"/>
                  </a:cubicBezTo>
                  <a:cubicBezTo>
                    <a:pt x="0" y="1"/>
                    <a:pt x="1" y="0"/>
                    <a:pt x="2" y="0"/>
                  </a:cubicBezTo>
                  <a:cubicBezTo>
                    <a:pt x="3" y="0"/>
                    <a:pt x="4" y="1"/>
                    <a:pt x="4" y="2"/>
                  </a:cubicBezTo>
                  <a:cubicBezTo>
                    <a:pt x="6" y="10"/>
                    <a:pt x="7" y="19"/>
                    <a:pt x="6" y="28"/>
                  </a:cubicBezTo>
                  <a:cubicBezTo>
                    <a:pt x="6" y="29"/>
                    <a:pt x="5" y="30"/>
                    <a:pt x="4"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38"/>
            <p:cNvSpPr/>
            <p:nvPr/>
          </p:nvSpPr>
          <p:spPr>
            <a:xfrm>
              <a:off x="6703841" y="4833012"/>
              <a:ext cx="18109" cy="89253"/>
            </a:xfrm>
            <a:custGeom>
              <a:avLst/>
              <a:gdLst/>
              <a:ahLst/>
              <a:cxnLst/>
              <a:rect l="l" t="t" r="r" b="b"/>
              <a:pathLst>
                <a:path w="6" h="29" extrusionOk="0">
                  <a:moveTo>
                    <a:pt x="2" y="29"/>
                  </a:moveTo>
                  <a:cubicBezTo>
                    <a:pt x="2" y="29"/>
                    <a:pt x="2" y="29"/>
                    <a:pt x="2" y="29"/>
                  </a:cubicBezTo>
                  <a:cubicBezTo>
                    <a:pt x="1" y="29"/>
                    <a:pt x="0" y="28"/>
                    <a:pt x="0" y="27"/>
                  </a:cubicBezTo>
                  <a:cubicBezTo>
                    <a:pt x="1" y="18"/>
                    <a:pt x="2" y="10"/>
                    <a:pt x="1" y="2"/>
                  </a:cubicBezTo>
                  <a:cubicBezTo>
                    <a:pt x="1" y="0"/>
                    <a:pt x="2" y="0"/>
                    <a:pt x="3" y="0"/>
                  </a:cubicBezTo>
                  <a:cubicBezTo>
                    <a:pt x="3" y="0"/>
                    <a:pt x="3" y="0"/>
                    <a:pt x="3" y="0"/>
                  </a:cubicBezTo>
                  <a:cubicBezTo>
                    <a:pt x="5" y="0"/>
                    <a:pt x="5" y="0"/>
                    <a:pt x="5" y="1"/>
                  </a:cubicBezTo>
                  <a:cubicBezTo>
                    <a:pt x="6" y="10"/>
                    <a:pt x="5" y="19"/>
                    <a:pt x="4" y="27"/>
                  </a:cubicBezTo>
                  <a:cubicBezTo>
                    <a:pt x="4" y="28"/>
                    <a:pt x="3" y="29"/>
                    <a:pt x="2"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5" name="Google Shape;1445;p38"/>
            <p:cNvSpPr/>
            <p:nvPr/>
          </p:nvSpPr>
          <p:spPr>
            <a:xfrm>
              <a:off x="6650806" y="4835599"/>
              <a:ext cx="18109" cy="95720"/>
            </a:xfrm>
            <a:custGeom>
              <a:avLst/>
              <a:gdLst/>
              <a:ahLst/>
              <a:cxnLst/>
              <a:rect l="l" t="t" r="r" b="b"/>
              <a:pathLst>
                <a:path w="6" h="31" extrusionOk="0">
                  <a:moveTo>
                    <a:pt x="2" y="31"/>
                  </a:moveTo>
                  <a:cubicBezTo>
                    <a:pt x="2" y="31"/>
                    <a:pt x="2" y="31"/>
                    <a:pt x="2" y="31"/>
                  </a:cubicBezTo>
                  <a:cubicBezTo>
                    <a:pt x="1" y="31"/>
                    <a:pt x="0" y="30"/>
                    <a:pt x="0" y="29"/>
                  </a:cubicBezTo>
                  <a:cubicBezTo>
                    <a:pt x="2" y="20"/>
                    <a:pt x="2" y="12"/>
                    <a:pt x="2" y="3"/>
                  </a:cubicBezTo>
                  <a:cubicBezTo>
                    <a:pt x="2" y="2"/>
                    <a:pt x="3" y="1"/>
                    <a:pt x="4" y="1"/>
                  </a:cubicBezTo>
                  <a:cubicBezTo>
                    <a:pt x="5" y="0"/>
                    <a:pt x="6" y="1"/>
                    <a:pt x="6" y="3"/>
                  </a:cubicBezTo>
                  <a:cubicBezTo>
                    <a:pt x="6" y="12"/>
                    <a:pt x="6" y="21"/>
                    <a:pt x="4" y="30"/>
                  </a:cubicBezTo>
                  <a:cubicBezTo>
                    <a:pt x="4" y="31"/>
                    <a:pt x="3" y="31"/>
                    <a:pt x="2"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6" name="Google Shape;1446;p38"/>
            <p:cNvSpPr/>
            <p:nvPr/>
          </p:nvSpPr>
          <p:spPr>
            <a:xfrm>
              <a:off x="6619762" y="4826544"/>
              <a:ext cx="15522" cy="60796"/>
            </a:xfrm>
            <a:custGeom>
              <a:avLst/>
              <a:gdLst/>
              <a:ahLst/>
              <a:cxnLst/>
              <a:rect l="l" t="t" r="r" b="b"/>
              <a:pathLst>
                <a:path w="5" h="20" extrusionOk="0">
                  <a:moveTo>
                    <a:pt x="2" y="20"/>
                  </a:moveTo>
                  <a:cubicBezTo>
                    <a:pt x="2" y="20"/>
                    <a:pt x="2" y="20"/>
                    <a:pt x="2" y="20"/>
                  </a:cubicBezTo>
                  <a:cubicBezTo>
                    <a:pt x="1" y="20"/>
                    <a:pt x="0" y="19"/>
                    <a:pt x="0" y="18"/>
                  </a:cubicBezTo>
                  <a:cubicBezTo>
                    <a:pt x="1" y="13"/>
                    <a:pt x="1" y="8"/>
                    <a:pt x="1" y="3"/>
                  </a:cubicBezTo>
                  <a:cubicBezTo>
                    <a:pt x="1" y="2"/>
                    <a:pt x="1" y="1"/>
                    <a:pt x="3" y="0"/>
                  </a:cubicBezTo>
                  <a:cubicBezTo>
                    <a:pt x="4" y="0"/>
                    <a:pt x="5" y="1"/>
                    <a:pt x="5" y="2"/>
                  </a:cubicBezTo>
                  <a:cubicBezTo>
                    <a:pt x="5" y="8"/>
                    <a:pt x="5" y="13"/>
                    <a:pt x="4" y="19"/>
                  </a:cubicBezTo>
                  <a:cubicBezTo>
                    <a:pt x="4" y="19"/>
                    <a:pt x="3" y="20"/>
                    <a:pt x="2"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7" name="Google Shape;1447;p38"/>
            <p:cNvSpPr/>
            <p:nvPr/>
          </p:nvSpPr>
          <p:spPr>
            <a:xfrm>
              <a:off x="6595186" y="4820077"/>
              <a:ext cx="24577" cy="111242"/>
            </a:xfrm>
            <a:custGeom>
              <a:avLst/>
              <a:gdLst/>
              <a:ahLst/>
              <a:cxnLst/>
              <a:rect l="l" t="t" r="r" b="b"/>
              <a:pathLst>
                <a:path w="8" h="36" extrusionOk="0">
                  <a:moveTo>
                    <a:pt x="2" y="36"/>
                  </a:moveTo>
                  <a:cubicBezTo>
                    <a:pt x="2" y="36"/>
                    <a:pt x="2" y="36"/>
                    <a:pt x="2" y="36"/>
                  </a:cubicBezTo>
                  <a:cubicBezTo>
                    <a:pt x="1" y="36"/>
                    <a:pt x="0" y="35"/>
                    <a:pt x="0" y="34"/>
                  </a:cubicBezTo>
                  <a:cubicBezTo>
                    <a:pt x="0" y="23"/>
                    <a:pt x="2" y="12"/>
                    <a:pt x="4" y="2"/>
                  </a:cubicBezTo>
                  <a:cubicBezTo>
                    <a:pt x="4" y="1"/>
                    <a:pt x="5" y="0"/>
                    <a:pt x="6" y="0"/>
                  </a:cubicBezTo>
                  <a:cubicBezTo>
                    <a:pt x="7" y="1"/>
                    <a:pt x="8" y="2"/>
                    <a:pt x="8" y="3"/>
                  </a:cubicBezTo>
                  <a:cubicBezTo>
                    <a:pt x="6" y="13"/>
                    <a:pt x="4" y="23"/>
                    <a:pt x="4" y="34"/>
                  </a:cubicBezTo>
                  <a:cubicBezTo>
                    <a:pt x="4" y="35"/>
                    <a:pt x="3" y="36"/>
                    <a:pt x="2" y="3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8" name="Google Shape;1448;p38"/>
            <p:cNvSpPr/>
            <p:nvPr/>
          </p:nvSpPr>
          <p:spPr>
            <a:xfrm>
              <a:off x="6905629" y="2697416"/>
              <a:ext cx="338900" cy="591137"/>
            </a:xfrm>
            <a:custGeom>
              <a:avLst/>
              <a:gdLst/>
              <a:ahLst/>
              <a:cxnLst/>
              <a:rect l="l" t="t" r="r" b="b"/>
              <a:pathLst>
                <a:path w="110" h="192" extrusionOk="0">
                  <a:moveTo>
                    <a:pt x="107" y="87"/>
                  </a:moveTo>
                  <a:cubicBezTo>
                    <a:pt x="106" y="86"/>
                    <a:pt x="106" y="86"/>
                    <a:pt x="105" y="86"/>
                  </a:cubicBezTo>
                  <a:cubicBezTo>
                    <a:pt x="105" y="85"/>
                    <a:pt x="105" y="85"/>
                    <a:pt x="106" y="84"/>
                  </a:cubicBezTo>
                  <a:cubicBezTo>
                    <a:pt x="106" y="83"/>
                    <a:pt x="107" y="83"/>
                    <a:pt x="108" y="82"/>
                  </a:cubicBezTo>
                  <a:cubicBezTo>
                    <a:pt x="109" y="82"/>
                    <a:pt x="109" y="81"/>
                    <a:pt x="109" y="80"/>
                  </a:cubicBezTo>
                  <a:cubicBezTo>
                    <a:pt x="108" y="79"/>
                    <a:pt x="108" y="78"/>
                    <a:pt x="107" y="78"/>
                  </a:cubicBezTo>
                  <a:cubicBezTo>
                    <a:pt x="99" y="79"/>
                    <a:pt x="93" y="79"/>
                    <a:pt x="86" y="79"/>
                  </a:cubicBezTo>
                  <a:cubicBezTo>
                    <a:pt x="79" y="80"/>
                    <a:pt x="73" y="80"/>
                    <a:pt x="66" y="81"/>
                  </a:cubicBezTo>
                  <a:cubicBezTo>
                    <a:pt x="59" y="81"/>
                    <a:pt x="53" y="82"/>
                    <a:pt x="47" y="82"/>
                  </a:cubicBezTo>
                  <a:cubicBezTo>
                    <a:pt x="47" y="81"/>
                    <a:pt x="47" y="79"/>
                    <a:pt x="47" y="78"/>
                  </a:cubicBezTo>
                  <a:cubicBezTo>
                    <a:pt x="102" y="76"/>
                    <a:pt x="102" y="76"/>
                    <a:pt x="102" y="76"/>
                  </a:cubicBezTo>
                  <a:cubicBezTo>
                    <a:pt x="103" y="76"/>
                    <a:pt x="104" y="76"/>
                    <a:pt x="105" y="75"/>
                  </a:cubicBezTo>
                  <a:cubicBezTo>
                    <a:pt x="106" y="74"/>
                    <a:pt x="106" y="73"/>
                    <a:pt x="106" y="72"/>
                  </a:cubicBezTo>
                  <a:cubicBezTo>
                    <a:pt x="106" y="70"/>
                    <a:pt x="104" y="68"/>
                    <a:pt x="103" y="68"/>
                  </a:cubicBezTo>
                  <a:cubicBezTo>
                    <a:pt x="103" y="68"/>
                    <a:pt x="103" y="68"/>
                    <a:pt x="103" y="68"/>
                  </a:cubicBezTo>
                  <a:cubicBezTo>
                    <a:pt x="102" y="68"/>
                    <a:pt x="102" y="67"/>
                    <a:pt x="101" y="67"/>
                  </a:cubicBezTo>
                  <a:cubicBezTo>
                    <a:pt x="101" y="67"/>
                    <a:pt x="101" y="67"/>
                    <a:pt x="101" y="67"/>
                  </a:cubicBezTo>
                  <a:cubicBezTo>
                    <a:pt x="101" y="66"/>
                    <a:pt x="102" y="65"/>
                    <a:pt x="103" y="64"/>
                  </a:cubicBezTo>
                  <a:cubicBezTo>
                    <a:pt x="103" y="64"/>
                    <a:pt x="103" y="63"/>
                    <a:pt x="103" y="62"/>
                  </a:cubicBezTo>
                  <a:cubicBezTo>
                    <a:pt x="103" y="62"/>
                    <a:pt x="103" y="61"/>
                    <a:pt x="102" y="61"/>
                  </a:cubicBezTo>
                  <a:cubicBezTo>
                    <a:pt x="101" y="61"/>
                    <a:pt x="100" y="61"/>
                    <a:pt x="100" y="60"/>
                  </a:cubicBezTo>
                  <a:cubicBezTo>
                    <a:pt x="101" y="59"/>
                    <a:pt x="102" y="59"/>
                    <a:pt x="103" y="58"/>
                  </a:cubicBezTo>
                  <a:cubicBezTo>
                    <a:pt x="103" y="58"/>
                    <a:pt x="104" y="57"/>
                    <a:pt x="104" y="57"/>
                  </a:cubicBezTo>
                  <a:cubicBezTo>
                    <a:pt x="104" y="56"/>
                    <a:pt x="103" y="55"/>
                    <a:pt x="103" y="55"/>
                  </a:cubicBezTo>
                  <a:cubicBezTo>
                    <a:pt x="99" y="53"/>
                    <a:pt x="95" y="53"/>
                    <a:pt x="91" y="54"/>
                  </a:cubicBezTo>
                  <a:cubicBezTo>
                    <a:pt x="75" y="56"/>
                    <a:pt x="60" y="58"/>
                    <a:pt x="45" y="61"/>
                  </a:cubicBezTo>
                  <a:cubicBezTo>
                    <a:pt x="45" y="59"/>
                    <a:pt x="44" y="58"/>
                    <a:pt x="44" y="57"/>
                  </a:cubicBezTo>
                  <a:cubicBezTo>
                    <a:pt x="63" y="54"/>
                    <a:pt x="81" y="51"/>
                    <a:pt x="99" y="47"/>
                  </a:cubicBezTo>
                  <a:cubicBezTo>
                    <a:pt x="100" y="46"/>
                    <a:pt x="101" y="45"/>
                    <a:pt x="101" y="44"/>
                  </a:cubicBezTo>
                  <a:cubicBezTo>
                    <a:pt x="101" y="44"/>
                    <a:pt x="100" y="43"/>
                    <a:pt x="99" y="43"/>
                  </a:cubicBezTo>
                  <a:cubicBezTo>
                    <a:pt x="99" y="43"/>
                    <a:pt x="99" y="43"/>
                    <a:pt x="99" y="43"/>
                  </a:cubicBezTo>
                  <a:cubicBezTo>
                    <a:pt x="99" y="42"/>
                    <a:pt x="99" y="42"/>
                    <a:pt x="100" y="42"/>
                  </a:cubicBezTo>
                  <a:cubicBezTo>
                    <a:pt x="100" y="41"/>
                    <a:pt x="100" y="40"/>
                    <a:pt x="100" y="39"/>
                  </a:cubicBezTo>
                  <a:cubicBezTo>
                    <a:pt x="100" y="39"/>
                    <a:pt x="100" y="39"/>
                    <a:pt x="100" y="39"/>
                  </a:cubicBezTo>
                  <a:cubicBezTo>
                    <a:pt x="99" y="37"/>
                    <a:pt x="98" y="36"/>
                    <a:pt x="96" y="35"/>
                  </a:cubicBezTo>
                  <a:cubicBezTo>
                    <a:pt x="95" y="34"/>
                    <a:pt x="95" y="33"/>
                    <a:pt x="94" y="33"/>
                  </a:cubicBezTo>
                  <a:cubicBezTo>
                    <a:pt x="94" y="33"/>
                    <a:pt x="94" y="32"/>
                    <a:pt x="94" y="32"/>
                  </a:cubicBezTo>
                  <a:cubicBezTo>
                    <a:pt x="95" y="32"/>
                    <a:pt x="96" y="31"/>
                    <a:pt x="95" y="30"/>
                  </a:cubicBezTo>
                  <a:cubicBezTo>
                    <a:pt x="95" y="29"/>
                    <a:pt x="94" y="28"/>
                    <a:pt x="93" y="29"/>
                  </a:cubicBezTo>
                  <a:cubicBezTo>
                    <a:pt x="76" y="32"/>
                    <a:pt x="60" y="36"/>
                    <a:pt x="42" y="41"/>
                  </a:cubicBezTo>
                  <a:cubicBezTo>
                    <a:pt x="88" y="21"/>
                    <a:pt x="88" y="21"/>
                    <a:pt x="88" y="21"/>
                  </a:cubicBezTo>
                  <a:cubicBezTo>
                    <a:pt x="89" y="20"/>
                    <a:pt x="92" y="19"/>
                    <a:pt x="92" y="17"/>
                  </a:cubicBezTo>
                  <a:cubicBezTo>
                    <a:pt x="92" y="15"/>
                    <a:pt x="91" y="13"/>
                    <a:pt x="89" y="12"/>
                  </a:cubicBezTo>
                  <a:cubicBezTo>
                    <a:pt x="89" y="12"/>
                    <a:pt x="89" y="12"/>
                    <a:pt x="89" y="12"/>
                  </a:cubicBezTo>
                  <a:cubicBezTo>
                    <a:pt x="89" y="12"/>
                    <a:pt x="89" y="12"/>
                    <a:pt x="89" y="12"/>
                  </a:cubicBezTo>
                  <a:cubicBezTo>
                    <a:pt x="88" y="11"/>
                    <a:pt x="88" y="11"/>
                    <a:pt x="87" y="11"/>
                  </a:cubicBezTo>
                  <a:cubicBezTo>
                    <a:pt x="88" y="10"/>
                    <a:pt x="88" y="10"/>
                    <a:pt x="88" y="9"/>
                  </a:cubicBezTo>
                  <a:cubicBezTo>
                    <a:pt x="88" y="8"/>
                    <a:pt x="87" y="7"/>
                    <a:pt x="86" y="7"/>
                  </a:cubicBezTo>
                  <a:cubicBezTo>
                    <a:pt x="85" y="8"/>
                    <a:pt x="84" y="7"/>
                    <a:pt x="83" y="6"/>
                  </a:cubicBezTo>
                  <a:cubicBezTo>
                    <a:pt x="83" y="6"/>
                    <a:pt x="83" y="4"/>
                    <a:pt x="83" y="4"/>
                  </a:cubicBezTo>
                  <a:cubicBezTo>
                    <a:pt x="84" y="3"/>
                    <a:pt x="84" y="2"/>
                    <a:pt x="83" y="1"/>
                  </a:cubicBezTo>
                  <a:cubicBezTo>
                    <a:pt x="83" y="1"/>
                    <a:pt x="82" y="0"/>
                    <a:pt x="81" y="1"/>
                  </a:cubicBezTo>
                  <a:cubicBezTo>
                    <a:pt x="64" y="6"/>
                    <a:pt x="47" y="14"/>
                    <a:pt x="31" y="22"/>
                  </a:cubicBezTo>
                  <a:cubicBezTo>
                    <a:pt x="26" y="17"/>
                    <a:pt x="22" y="15"/>
                    <a:pt x="17" y="15"/>
                  </a:cubicBezTo>
                  <a:cubicBezTo>
                    <a:pt x="9" y="16"/>
                    <a:pt x="3" y="24"/>
                    <a:pt x="1" y="27"/>
                  </a:cubicBezTo>
                  <a:cubicBezTo>
                    <a:pt x="0" y="28"/>
                    <a:pt x="1" y="29"/>
                    <a:pt x="2" y="30"/>
                  </a:cubicBezTo>
                  <a:cubicBezTo>
                    <a:pt x="3" y="30"/>
                    <a:pt x="4" y="30"/>
                    <a:pt x="4" y="29"/>
                  </a:cubicBezTo>
                  <a:cubicBezTo>
                    <a:pt x="6" y="26"/>
                    <a:pt x="11" y="20"/>
                    <a:pt x="17" y="19"/>
                  </a:cubicBezTo>
                  <a:cubicBezTo>
                    <a:pt x="21" y="19"/>
                    <a:pt x="25" y="21"/>
                    <a:pt x="28" y="26"/>
                  </a:cubicBezTo>
                  <a:cubicBezTo>
                    <a:pt x="30" y="28"/>
                    <a:pt x="32" y="31"/>
                    <a:pt x="34" y="35"/>
                  </a:cubicBezTo>
                  <a:cubicBezTo>
                    <a:pt x="34" y="37"/>
                    <a:pt x="35" y="39"/>
                    <a:pt x="36" y="41"/>
                  </a:cubicBezTo>
                  <a:cubicBezTo>
                    <a:pt x="36" y="42"/>
                    <a:pt x="37" y="43"/>
                    <a:pt x="37" y="44"/>
                  </a:cubicBezTo>
                  <a:cubicBezTo>
                    <a:pt x="38" y="48"/>
                    <a:pt x="39" y="51"/>
                    <a:pt x="40" y="56"/>
                  </a:cubicBezTo>
                  <a:cubicBezTo>
                    <a:pt x="40" y="56"/>
                    <a:pt x="40" y="56"/>
                    <a:pt x="40" y="56"/>
                  </a:cubicBezTo>
                  <a:cubicBezTo>
                    <a:pt x="40" y="58"/>
                    <a:pt x="41" y="61"/>
                    <a:pt x="41" y="63"/>
                  </a:cubicBezTo>
                  <a:cubicBezTo>
                    <a:pt x="42" y="68"/>
                    <a:pt x="42" y="72"/>
                    <a:pt x="42" y="76"/>
                  </a:cubicBezTo>
                  <a:cubicBezTo>
                    <a:pt x="43" y="79"/>
                    <a:pt x="43" y="82"/>
                    <a:pt x="43" y="85"/>
                  </a:cubicBezTo>
                  <a:cubicBezTo>
                    <a:pt x="43" y="88"/>
                    <a:pt x="43" y="91"/>
                    <a:pt x="43" y="94"/>
                  </a:cubicBezTo>
                  <a:cubicBezTo>
                    <a:pt x="43" y="96"/>
                    <a:pt x="43" y="99"/>
                    <a:pt x="43" y="101"/>
                  </a:cubicBezTo>
                  <a:cubicBezTo>
                    <a:pt x="43" y="108"/>
                    <a:pt x="42" y="115"/>
                    <a:pt x="41" y="120"/>
                  </a:cubicBezTo>
                  <a:cubicBezTo>
                    <a:pt x="41" y="122"/>
                    <a:pt x="41" y="123"/>
                    <a:pt x="41" y="124"/>
                  </a:cubicBezTo>
                  <a:cubicBezTo>
                    <a:pt x="40" y="126"/>
                    <a:pt x="40" y="128"/>
                    <a:pt x="40" y="129"/>
                  </a:cubicBezTo>
                  <a:cubicBezTo>
                    <a:pt x="39" y="133"/>
                    <a:pt x="38" y="136"/>
                    <a:pt x="37" y="139"/>
                  </a:cubicBezTo>
                  <a:cubicBezTo>
                    <a:pt x="37" y="140"/>
                    <a:pt x="36" y="142"/>
                    <a:pt x="36" y="143"/>
                  </a:cubicBezTo>
                  <a:cubicBezTo>
                    <a:pt x="36" y="143"/>
                    <a:pt x="35" y="143"/>
                    <a:pt x="35" y="143"/>
                  </a:cubicBezTo>
                  <a:cubicBezTo>
                    <a:pt x="34" y="146"/>
                    <a:pt x="32" y="148"/>
                    <a:pt x="31" y="151"/>
                  </a:cubicBezTo>
                  <a:cubicBezTo>
                    <a:pt x="30" y="152"/>
                    <a:pt x="29" y="153"/>
                    <a:pt x="28" y="154"/>
                  </a:cubicBezTo>
                  <a:cubicBezTo>
                    <a:pt x="26" y="157"/>
                    <a:pt x="25" y="159"/>
                    <a:pt x="23" y="161"/>
                  </a:cubicBezTo>
                  <a:cubicBezTo>
                    <a:pt x="17" y="168"/>
                    <a:pt x="13" y="173"/>
                    <a:pt x="13" y="173"/>
                  </a:cubicBezTo>
                  <a:cubicBezTo>
                    <a:pt x="12" y="173"/>
                    <a:pt x="12" y="173"/>
                    <a:pt x="12" y="174"/>
                  </a:cubicBezTo>
                  <a:cubicBezTo>
                    <a:pt x="10" y="183"/>
                    <a:pt x="10" y="183"/>
                    <a:pt x="10" y="183"/>
                  </a:cubicBezTo>
                  <a:cubicBezTo>
                    <a:pt x="10" y="184"/>
                    <a:pt x="11" y="185"/>
                    <a:pt x="12" y="185"/>
                  </a:cubicBezTo>
                  <a:cubicBezTo>
                    <a:pt x="12" y="186"/>
                    <a:pt x="12" y="186"/>
                    <a:pt x="12" y="186"/>
                  </a:cubicBezTo>
                  <a:cubicBezTo>
                    <a:pt x="13" y="186"/>
                    <a:pt x="14" y="185"/>
                    <a:pt x="14" y="184"/>
                  </a:cubicBezTo>
                  <a:cubicBezTo>
                    <a:pt x="16" y="175"/>
                    <a:pt x="16" y="175"/>
                    <a:pt x="16" y="175"/>
                  </a:cubicBezTo>
                  <a:cubicBezTo>
                    <a:pt x="17" y="174"/>
                    <a:pt x="21" y="170"/>
                    <a:pt x="25" y="165"/>
                  </a:cubicBezTo>
                  <a:cubicBezTo>
                    <a:pt x="38" y="175"/>
                    <a:pt x="51" y="184"/>
                    <a:pt x="65" y="192"/>
                  </a:cubicBezTo>
                  <a:cubicBezTo>
                    <a:pt x="66" y="192"/>
                    <a:pt x="66" y="192"/>
                    <a:pt x="66" y="192"/>
                  </a:cubicBezTo>
                  <a:cubicBezTo>
                    <a:pt x="67" y="192"/>
                    <a:pt x="67" y="191"/>
                    <a:pt x="68" y="191"/>
                  </a:cubicBezTo>
                  <a:cubicBezTo>
                    <a:pt x="68" y="190"/>
                    <a:pt x="68" y="189"/>
                    <a:pt x="68" y="188"/>
                  </a:cubicBezTo>
                  <a:cubicBezTo>
                    <a:pt x="67" y="188"/>
                    <a:pt x="67" y="188"/>
                    <a:pt x="68" y="188"/>
                  </a:cubicBezTo>
                  <a:cubicBezTo>
                    <a:pt x="68" y="187"/>
                    <a:pt x="69" y="187"/>
                    <a:pt x="71" y="186"/>
                  </a:cubicBezTo>
                  <a:cubicBezTo>
                    <a:pt x="77" y="185"/>
                    <a:pt x="77" y="185"/>
                    <a:pt x="77" y="185"/>
                  </a:cubicBezTo>
                  <a:cubicBezTo>
                    <a:pt x="78" y="185"/>
                    <a:pt x="79" y="184"/>
                    <a:pt x="79" y="183"/>
                  </a:cubicBezTo>
                  <a:cubicBezTo>
                    <a:pt x="79" y="182"/>
                    <a:pt x="79" y="182"/>
                    <a:pt x="78" y="181"/>
                  </a:cubicBezTo>
                  <a:cubicBezTo>
                    <a:pt x="64" y="171"/>
                    <a:pt x="48" y="162"/>
                    <a:pt x="33" y="155"/>
                  </a:cubicBezTo>
                  <a:cubicBezTo>
                    <a:pt x="33" y="154"/>
                    <a:pt x="33" y="154"/>
                    <a:pt x="33" y="154"/>
                  </a:cubicBezTo>
                  <a:cubicBezTo>
                    <a:pt x="50" y="161"/>
                    <a:pt x="50" y="161"/>
                    <a:pt x="50" y="161"/>
                  </a:cubicBezTo>
                  <a:cubicBezTo>
                    <a:pt x="61" y="166"/>
                    <a:pt x="73" y="171"/>
                    <a:pt x="84" y="176"/>
                  </a:cubicBezTo>
                  <a:cubicBezTo>
                    <a:pt x="84" y="177"/>
                    <a:pt x="85" y="177"/>
                    <a:pt x="85" y="177"/>
                  </a:cubicBezTo>
                  <a:cubicBezTo>
                    <a:pt x="86" y="177"/>
                    <a:pt x="86" y="176"/>
                    <a:pt x="87" y="176"/>
                  </a:cubicBezTo>
                  <a:cubicBezTo>
                    <a:pt x="87" y="175"/>
                    <a:pt x="87" y="174"/>
                    <a:pt x="86" y="173"/>
                  </a:cubicBezTo>
                  <a:cubicBezTo>
                    <a:pt x="86" y="173"/>
                    <a:pt x="86" y="172"/>
                    <a:pt x="86" y="172"/>
                  </a:cubicBezTo>
                  <a:cubicBezTo>
                    <a:pt x="87" y="171"/>
                    <a:pt x="88" y="171"/>
                    <a:pt x="90" y="171"/>
                  </a:cubicBezTo>
                  <a:cubicBezTo>
                    <a:pt x="91" y="171"/>
                    <a:pt x="91" y="170"/>
                    <a:pt x="92" y="169"/>
                  </a:cubicBezTo>
                  <a:cubicBezTo>
                    <a:pt x="92" y="168"/>
                    <a:pt x="91" y="168"/>
                    <a:pt x="91" y="167"/>
                  </a:cubicBezTo>
                  <a:cubicBezTo>
                    <a:pt x="74" y="159"/>
                    <a:pt x="57" y="150"/>
                    <a:pt x="40" y="143"/>
                  </a:cubicBezTo>
                  <a:cubicBezTo>
                    <a:pt x="40" y="143"/>
                    <a:pt x="40" y="142"/>
                    <a:pt x="40" y="142"/>
                  </a:cubicBezTo>
                  <a:cubicBezTo>
                    <a:pt x="56" y="149"/>
                    <a:pt x="73" y="155"/>
                    <a:pt x="90" y="159"/>
                  </a:cubicBezTo>
                  <a:cubicBezTo>
                    <a:pt x="90" y="159"/>
                    <a:pt x="91" y="159"/>
                    <a:pt x="91" y="159"/>
                  </a:cubicBezTo>
                  <a:cubicBezTo>
                    <a:pt x="91" y="159"/>
                    <a:pt x="92" y="159"/>
                    <a:pt x="93" y="158"/>
                  </a:cubicBezTo>
                  <a:cubicBezTo>
                    <a:pt x="93" y="157"/>
                    <a:pt x="93" y="156"/>
                    <a:pt x="92" y="156"/>
                  </a:cubicBezTo>
                  <a:cubicBezTo>
                    <a:pt x="91" y="154"/>
                    <a:pt x="91" y="154"/>
                    <a:pt x="91" y="154"/>
                  </a:cubicBezTo>
                  <a:cubicBezTo>
                    <a:pt x="91" y="154"/>
                    <a:pt x="91" y="154"/>
                    <a:pt x="91" y="154"/>
                  </a:cubicBezTo>
                  <a:cubicBezTo>
                    <a:pt x="92" y="154"/>
                    <a:pt x="93" y="153"/>
                    <a:pt x="94" y="152"/>
                  </a:cubicBezTo>
                  <a:cubicBezTo>
                    <a:pt x="96" y="150"/>
                    <a:pt x="97" y="146"/>
                    <a:pt x="97" y="143"/>
                  </a:cubicBezTo>
                  <a:cubicBezTo>
                    <a:pt x="97" y="143"/>
                    <a:pt x="98" y="142"/>
                    <a:pt x="99" y="141"/>
                  </a:cubicBezTo>
                  <a:cubicBezTo>
                    <a:pt x="99" y="139"/>
                    <a:pt x="98" y="136"/>
                    <a:pt x="97" y="135"/>
                  </a:cubicBezTo>
                  <a:cubicBezTo>
                    <a:pt x="97" y="135"/>
                    <a:pt x="97" y="135"/>
                    <a:pt x="97" y="135"/>
                  </a:cubicBezTo>
                  <a:cubicBezTo>
                    <a:pt x="95" y="134"/>
                    <a:pt x="94" y="134"/>
                    <a:pt x="92" y="133"/>
                  </a:cubicBezTo>
                  <a:cubicBezTo>
                    <a:pt x="76" y="130"/>
                    <a:pt x="61" y="127"/>
                    <a:pt x="45" y="123"/>
                  </a:cubicBezTo>
                  <a:cubicBezTo>
                    <a:pt x="45" y="123"/>
                    <a:pt x="45" y="123"/>
                    <a:pt x="45" y="123"/>
                  </a:cubicBezTo>
                  <a:cubicBezTo>
                    <a:pt x="63" y="124"/>
                    <a:pt x="80" y="126"/>
                    <a:pt x="98" y="128"/>
                  </a:cubicBezTo>
                  <a:cubicBezTo>
                    <a:pt x="98" y="129"/>
                    <a:pt x="98" y="129"/>
                    <a:pt x="98" y="129"/>
                  </a:cubicBezTo>
                  <a:cubicBezTo>
                    <a:pt x="99" y="129"/>
                    <a:pt x="100" y="128"/>
                    <a:pt x="100" y="127"/>
                  </a:cubicBezTo>
                  <a:cubicBezTo>
                    <a:pt x="100" y="127"/>
                    <a:pt x="100" y="126"/>
                    <a:pt x="99" y="125"/>
                  </a:cubicBezTo>
                  <a:cubicBezTo>
                    <a:pt x="98" y="124"/>
                    <a:pt x="97" y="123"/>
                    <a:pt x="97" y="122"/>
                  </a:cubicBezTo>
                  <a:cubicBezTo>
                    <a:pt x="97" y="122"/>
                    <a:pt x="97" y="121"/>
                    <a:pt x="97" y="121"/>
                  </a:cubicBezTo>
                  <a:cubicBezTo>
                    <a:pt x="97" y="121"/>
                    <a:pt x="98" y="120"/>
                    <a:pt x="98" y="120"/>
                  </a:cubicBezTo>
                  <a:cubicBezTo>
                    <a:pt x="99" y="120"/>
                    <a:pt x="99" y="120"/>
                    <a:pt x="100" y="120"/>
                  </a:cubicBezTo>
                  <a:cubicBezTo>
                    <a:pt x="101" y="119"/>
                    <a:pt x="102" y="118"/>
                    <a:pt x="102" y="117"/>
                  </a:cubicBezTo>
                  <a:cubicBezTo>
                    <a:pt x="103" y="116"/>
                    <a:pt x="103" y="116"/>
                    <a:pt x="102" y="115"/>
                  </a:cubicBezTo>
                  <a:cubicBezTo>
                    <a:pt x="102" y="114"/>
                    <a:pt x="101" y="113"/>
                    <a:pt x="100" y="113"/>
                  </a:cubicBezTo>
                  <a:cubicBezTo>
                    <a:pt x="100" y="113"/>
                    <a:pt x="100" y="113"/>
                    <a:pt x="100" y="113"/>
                  </a:cubicBezTo>
                  <a:cubicBezTo>
                    <a:pt x="100" y="112"/>
                    <a:pt x="101" y="112"/>
                    <a:pt x="101" y="112"/>
                  </a:cubicBezTo>
                  <a:cubicBezTo>
                    <a:pt x="101" y="111"/>
                    <a:pt x="102" y="111"/>
                    <a:pt x="102" y="111"/>
                  </a:cubicBezTo>
                  <a:cubicBezTo>
                    <a:pt x="103" y="109"/>
                    <a:pt x="103" y="108"/>
                    <a:pt x="103" y="106"/>
                  </a:cubicBezTo>
                  <a:cubicBezTo>
                    <a:pt x="103" y="104"/>
                    <a:pt x="101" y="102"/>
                    <a:pt x="99" y="101"/>
                  </a:cubicBezTo>
                  <a:cubicBezTo>
                    <a:pt x="97" y="99"/>
                    <a:pt x="93" y="99"/>
                    <a:pt x="91" y="99"/>
                  </a:cubicBezTo>
                  <a:cubicBezTo>
                    <a:pt x="47" y="99"/>
                    <a:pt x="47" y="99"/>
                    <a:pt x="47" y="99"/>
                  </a:cubicBezTo>
                  <a:cubicBezTo>
                    <a:pt x="47" y="98"/>
                    <a:pt x="47" y="97"/>
                    <a:pt x="47" y="96"/>
                  </a:cubicBezTo>
                  <a:cubicBezTo>
                    <a:pt x="49" y="96"/>
                    <a:pt x="52" y="96"/>
                    <a:pt x="54" y="96"/>
                  </a:cubicBezTo>
                  <a:cubicBezTo>
                    <a:pt x="71" y="96"/>
                    <a:pt x="88" y="95"/>
                    <a:pt x="104" y="95"/>
                  </a:cubicBezTo>
                  <a:cubicBezTo>
                    <a:pt x="109" y="94"/>
                    <a:pt x="110" y="92"/>
                    <a:pt x="110" y="91"/>
                  </a:cubicBezTo>
                  <a:cubicBezTo>
                    <a:pt x="110" y="89"/>
                    <a:pt x="108" y="87"/>
                    <a:pt x="107" y="87"/>
                  </a:cubicBezTo>
                  <a:close/>
                  <a:moveTo>
                    <a:pt x="92" y="58"/>
                  </a:moveTo>
                  <a:cubicBezTo>
                    <a:pt x="94" y="57"/>
                    <a:pt x="95" y="57"/>
                    <a:pt x="97" y="57"/>
                  </a:cubicBezTo>
                  <a:cubicBezTo>
                    <a:pt x="96" y="58"/>
                    <a:pt x="95" y="59"/>
                    <a:pt x="95" y="60"/>
                  </a:cubicBezTo>
                  <a:cubicBezTo>
                    <a:pt x="94" y="60"/>
                    <a:pt x="94" y="61"/>
                    <a:pt x="94" y="62"/>
                  </a:cubicBezTo>
                  <a:cubicBezTo>
                    <a:pt x="95" y="62"/>
                    <a:pt x="95" y="63"/>
                    <a:pt x="96" y="63"/>
                  </a:cubicBezTo>
                  <a:cubicBezTo>
                    <a:pt x="96" y="63"/>
                    <a:pt x="97" y="64"/>
                    <a:pt x="98" y="64"/>
                  </a:cubicBezTo>
                  <a:cubicBezTo>
                    <a:pt x="97" y="65"/>
                    <a:pt x="97" y="65"/>
                    <a:pt x="96" y="66"/>
                  </a:cubicBezTo>
                  <a:cubicBezTo>
                    <a:pt x="96" y="67"/>
                    <a:pt x="96" y="68"/>
                    <a:pt x="96" y="68"/>
                  </a:cubicBezTo>
                  <a:cubicBezTo>
                    <a:pt x="97" y="70"/>
                    <a:pt x="99" y="71"/>
                    <a:pt x="100" y="71"/>
                  </a:cubicBezTo>
                  <a:cubicBezTo>
                    <a:pt x="101" y="71"/>
                    <a:pt x="101" y="71"/>
                    <a:pt x="101" y="71"/>
                  </a:cubicBezTo>
                  <a:cubicBezTo>
                    <a:pt x="101" y="71"/>
                    <a:pt x="101" y="72"/>
                    <a:pt x="102" y="72"/>
                  </a:cubicBezTo>
                  <a:cubicBezTo>
                    <a:pt x="46" y="74"/>
                    <a:pt x="46" y="74"/>
                    <a:pt x="46" y="74"/>
                  </a:cubicBezTo>
                  <a:cubicBezTo>
                    <a:pt x="46" y="74"/>
                    <a:pt x="46" y="73"/>
                    <a:pt x="46" y="73"/>
                  </a:cubicBezTo>
                  <a:cubicBezTo>
                    <a:pt x="46" y="72"/>
                    <a:pt x="46" y="72"/>
                    <a:pt x="46" y="72"/>
                  </a:cubicBezTo>
                  <a:cubicBezTo>
                    <a:pt x="60" y="69"/>
                    <a:pt x="74" y="68"/>
                    <a:pt x="88" y="67"/>
                  </a:cubicBezTo>
                  <a:cubicBezTo>
                    <a:pt x="89" y="67"/>
                    <a:pt x="90" y="66"/>
                    <a:pt x="90" y="64"/>
                  </a:cubicBezTo>
                  <a:cubicBezTo>
                    <a:pt x="89" y="63"/>
                    <a:pt x="88" y="63"/>
                    <a:pt x="87" y="63"/>
                  </a:cubicBezTo>
                  <a:cubicBezTo>
                    <a:pt x="73" y="64"/>
                    <a:pt x="59" y="65"/>
                    <a:pt x="46" y="68"/>
                  </a:cubicBezTo>
                  <a:cubicBezTo>
                    <a:pt x="46" y="67"/>
                    <a:pt x="46" y="67"/>
                    <a:pt x="45" y="66"/>
                  </a:cubicBezTo>
                  <a:cubicBezTo>
                    <a:pt x="45" y="66"/>
                    <a:pt x="45" y="65"/>
                    <a:pt x="45" y="65"/>
                  </a:cubicBezTo>
                  <a:cubicBezTo>
                    <a:pt x="60" y="62"/>
                    <a:pt x="75" y="60"/>
                    <a:pt x="92" y="58"/>
                  </a:cubicBezTo>
                  <a:close/>
                  <a:moveTo>
                    <a:pt x="91" y="34"/>
                  </a:moveTo>
                  <a:cubicBezTo>
                    <a:pt x="91" y="36"/>
                    <a:pt x="93" y="37"/>
                    <a:pt x="94" y="38"/>
                  </a:cubicBezTo>
                  <a:cubicBezTo>
                    <a:pt x="94" y="38"/>
                    <a:pt x="96" y="39"/>
                    <a:pt x="96" y="40"/>
                  </a:cubicBezTo>
                  <a:cubicBezTo>
                    <a:pt x="96" y="40"/>
                    <a:pt x="96" y="40"/>
                    <a:pt x="96" y="41"/>
                  </a:cubicBezTo>
                  <a:cubicBezTo>
                    <a:pt x="95" y="41"/>
                    <a:pt x="95" y="42"/>
                    <a:pt x="95" y="42"/>
                  </a:cubicBezTo>
                  <a:cubicBezTo>
                    <a:pt x="95" y="43"/>
                    <a:pt x="95" y="43"/>
                    <a:pt x="95" y="43"/>
                  </a:cubicBezTo>
                  <a:cubicBezTo>
                    <a:pt x="78" y="47"/>
                    <a:pt x="61" y="50"/>
                    <a:pt x="43" y="53"/>
                  </a:cubicBezTo>
                  <a:cubicBezTo>
                    <a:pt x="43" y="52"/>
                    <a:pt x="43" y="52"/>
                    <a:pt x="43" y="51"/>
                  </a:cubicBezTo>
                  <a:cubicBezTo>
                    <a:pt x="55" y="47"/>
                    <a:pt x="67" y="44"/>
                    <a:pt x="79" y="42"/>
                  </a:cubicBezTo>
                  <a:cubicBezTo>
                    <a:pt x="80" y="42"/>
                    <a:pt x="81" y="41"/>
                    <a:pt x="81" y="40"/>
                  </a:cubicBezTo>
                  <a:cubicBezTo>
                    <a:pt x="81" y="39"/>
                    <a:pt x="80" y="38"/>
                    <a:pt x="79" y="38"/>
                  </a:cubicBezTo>
                  <a:cubicBezTo>
                    <a:pt x="66" y="40"/>
                    <a:pt x="54" y="43"/>
                    <a:pt x="42" y="47"/>
                  </a:cubicBezTo>
                  <a:cubicBezTo>
                    <a:pt x="42" y="46"/>
                    <a:pt x="42" y="46"/>
                    <a:pt x="42" y="45"/>
                  </a:cubicBezTo>
                  <a:cubicBezTo>
                    <a:pt x="59" y="40"/>
                    <a:pt x="74" y="36"/>
                    <a:pt x="90" y="33"/>
                  </a:cubicBezTo>
                  <a:cubicBezTo>
                    <a:pt x="90" y="34"/>
                    <a:pt x="90" y="34"/>
                    <a:pt x="91" y="34"/>
                  </a:cubicBezTo>
                  <a:close/>
                  <a:moveTo>
                    <a:pt x="79" y="6"/>
                  </a:moveTo>
                  <a:cubicBezTo>
                    <a:pt x="79" y="7"/>
                    <a:pt x="79" y="8"/>
                    <a:pt x="80" y="9"/>
                  </a:cubicBezTo>
                  <a:cubicBezTo>
                    <a:pt x="81" y="10"/>
                    <a:pt x="82" y="11"/>
                    <a:pt x="83" y="11"/>
                  </a:cubicBezTo>
                  <a:cubicBezTo>
                    <a:pt x="83" y="12"/>
                    <a:pt x="84" y="12"/>
                    <a:pt x="84" y="13"/>
                  </a:cubicBezTo>
                  <a:cubicBezTo>
                    <a:pt x="85" y="14"/>
                    <a:pt x="86" y="15"/>
                    <a:pt x="87" y="15"/>
                  </a:cubicBezTo>
                  <a:cubicBezTo>
                    <a:pt x="87" y="16"/>
                    <a:pt x="87" y="16"/>
                    <a:pt x="87" y="16"/>
                  </a:cubicBezTo>
                  <a:cubicBezTo>
                    <a:pt x="87" y="16"/>
                    <a:pt x="87" y="16"/>
                    <a:pt x="87" y="16"/>
                  </a:cubicBezTo>
                  <a:cubicBezTo>
                    <a:pt x="88" y="16"/>
                    <a:pt x="88" y="16"/>
                    <a:pt x="88" y="16"/>
                  </a:cubicBezTo>
                  <a:cubicBezTo>
                    <a:pt x="88" y="16"/>
                    <a:pt x="88" y="16"/>
                    <a:pt x="87" y="17"/>
                  </a:cubicBezTo>
                  <a:cubicBezTo>
                    <a:pt x="39" y="38"/>
                    <a:pt x="39" y="38"/>
                    <a:pt x="39" y="38"/>
                  </a:cubicBezTo>
                  <a:cubicBezTo>
                    <a:pt x="39" y="37"/>
                    <a:pt x="39" y="37"/>
                    <a:pt x="39" y="37"/>
                  </a:cubicBezTo>
                  <a:cubicBezTo>
                    <a:pt x="39" y="36"/>
                    <a:pt x="38" y="35"/>
                    <a:pt x="38" y="34"/>
                  </a:cubicBezTo>
                  <a:cubicBezTo>
                    <a:pt x="50" y="29"/>
                    <a:pt x="62" y="22"/>
                    <a:pt x="74" y="14"/>
                  </a:cubicBezTo>
                  <a:cubicBezTo>
                    <a:pt x="75" y="14"/>
                    <a:pt x="75" y="13"/>
                    <a:pt x="74" y="12"/>
                  </a:cubicBezTo>
                  <a:cubicBezTo>
                    <a:pt x="74" y="11"/>
                    <a:pt x="73" y="10"/>
                    <a:pt x="72" y="11"/>
                  </a:cubicBezTo>
                  <a:cubicBezTo>
                    <a:pt x="60" y="18"/>
                    <a:pt x="48" y="25"/>
                    <a:pt x="36" y="31"/>
                  </a:cubicBezTo>
                  <a:cubicBezTo>
                    <a:pt x="36" y="30"/>
                    <a:pt x="35" y="29"/>
                    <a:pt x="35" y="28"/>
                  </a:cubicBezTo>
                  <a:cubicBezTo>
                    <a:pt x="34" y="28"/>
                    <a:pt x="34" y="27"/>
                    <a:pt x="34" y="27"/>
                  </a:cubicBezTo>
                  <a:cubicBezTo>
                    <a:pt x="34" y="27"/>
                    <a:pt x="33" y="26"/>
                    <a:pt x="33" y="25"/>
                  </a:cubicBezTo>
                  <a:cubicBezTo>
                    <a:pt x="48" y="18"/>
                    <a:pt x="63" y="11"/>
                    <a:pt x="79" y="6"/>
                  </a:cubicBezTo>
                  <a:close/>
                  <a:moveTo>
                    <a:pt x="70" y="182"/>
                  </a:moveTo>
                  <a:cubicBezTo>
                    <a:pt x="68" y="183"/>
                    <a:pt x="66" y="183"/>
                    <a:pt x="65" y="185"/>
                  </a:cubicBezTo>
                  <a:cubicBezTo>
                    <a:pt x="64" y="185"/>
                    <a:pt x="64" y="186"/>
                    <a:pt x="64" y="186"/>
                  </a:cubicBezTo>
                  <a:cubicBezTo>
                    <a:pt x="51" y="179"/>
                    <a:pt x="39" y="171"/>
                    <a:pt x="27" y="162"/>
                  </a:cubicBezTo>
                  <a:cubicBezTo>
                    <a:pt x="28" y="161"/>
                    <a:pt x="28" y="161"/>
                    <a:pt x="28" y="161"/>
                  </a:cubicBezTo>
                  <a:cubicBezTo>
                    <a:pt x="29" y="160"/>
                    <a:pt x="29" y="159"/>
                    <a:pt x="30" y="159"/>
                  </a:cubicBezTo>
                  <a:cubicBezTo>
                    <a:pt x="30" y="158"/>
                    <a:pt x="30" y="158"/>
                    <a:pt x="30" y="158"/>
                  </a:cubicBezTo>
                  <a:cubicBezTo>
                    <a:pt x="45" y="165"/>
                    <a:pt x="59" y="173"/>
                    <a:pt x="72" y="182"/>
                  </a:cubicBezTo>
                  <a:lnTo>
                    <a:pt x="70" y="182"/>
                  </a:lnTo>
                  <a:close/>
                  <a:moveTo>
                    <a:pt x="83" y="169"/>
                  </a:moveTo>
                  <a:cubicBezTo>
                    <a:pt x="83" y="170"/>
                    <a:pt x="83" y="171"/>
                    <a:pt x="82" y="171"/>
                  </a:cubicBezTo>
                  <a:cubicBezTo>
                    <a:pt x="72" y="167"/>
                    <a:pt x="62" y="162"/>
                    <a:pt x="52" y="158"/>
                  </a:cubicBezTo>
                  <a:cubicBezTo>
                    <a:pt x="35" y="151"/>
                    <a:pt x="35" y="151"/>
                    <a:pt x="35" y="151"/>
                  </a:cubicBezTo>
                  <a:cubicBezTo>
                    <a:pt x="36" y="151"/>
                    <a:pt x="36" y="150"/>
                    <a:pt x="36" y="150"/>
                  </a:cubicBezTo>
                  <a:cubicBezTo>
                    <a:pt x="36" y="149"/>
                    <a:pt x="37" y="148"/>
                    <a:pt x="38" y="147"/>
                  </a:cubicBezTo>
                  <a:cubicBezTo>
                    <a:pt x="38" y="147"/>
                    <a:pt x="38" y="147"/>
                    <a:pt x="38" y="146"/>
                  </a:cubicBezTo>
                  <a:cubicBezTo>
                    <a:pt x="54" y="153"/>
                    <a:pt x="69" y="161"/>
                    <a:pt x="84" y="168"/>
                  </a:cubicBezTo>
                  <a:cubicBezTo>
                    <a:pt x="84" y="169"/>
                    <a:pt x="84" y="169"/>
                    <a:pt x="83" y="169"/>
                  </a:cubicBezTo>
                  <a:close/>
                  <a:moveTo>
                    <a:pt x="94" y="138"/>
                  </a:moveTo>
                  <a:cubicBezTo>
                    <a:pt x="95" y="139"/>
                    <a:pt x="95" y="139"/>
                    <a:pt x="95" y="140"/>
                  </a:cubicBezTo>
                  <a:cubicBezTo>
                    <a:pt x="94" y="139"/>
                    <a:pt x="93" y="139"/>
                    <a:pt x="92" y="139"/>
                  </a:cubicBezTo>
                  <a:cubicBezTo>
                    <a:pt x="91" y="140"/>
                    <a:pt x="91" y="141"/>
                    <a:pt x="92" y="142"/>
                  </a:cubicBezTo>
                  <a:cubicBezTo>
                    <a:pt x="93" y="144"/>
                    <a:pt x="93" y="148"/>
                    <a:pt x="91" y="150"/>
                  </a:cubicBezTo>
                  <a:cubicBezTo>
                    <a:pt x="90" y="151"/>
                    <a:pt x="89" y="151"/>
                    <a:pt x="88" y="151"/>
                  </a:cubicBezTo>
                  <a:cubicBezTo>
                    <a:pt x="87" y="151"/>
                    <a:pt x="86" y="152"/>
                    <a:pt x="86" y="152"/>
                  </a:cubicBezTo>
                  <a:cubicBezTo>
                    <a:pt x="86" y="153"/>
                    <a:pt x="86" y="153"/>
                    <a:pt x="86" y="154"/>
                  </a:cubicBezTo>
                  <a:cubicBezTo>
                    <a:pt x="71" y="150"/>
                    <a:pt x="56" y="144"/>
                    <a:pt x="42" y="138"/>
                  </a:cubicBezTo>
                  <a:cubicBezTo>
                    <a:pt x="42" y="138"/>
                    <a:pt x="42" y="138"/>
                    <a:pt x="42" y="137"/>
                  </a:cubicBezTo>
                  <a:cubicBezTo>
                    <a:pt x="42" y="137"/>
                    <a:pt x="42" y="137"/>
                    <a:pt x="42" y="136"/>
                  </a:cubicBezTo>
                  <a:cubicBezTo>
                    <a:pt x="42" y="136"/>
                    <a:pt x="43" y="135"/>
                    <a:pt x="43" y="134"/>
                  </a:cubicBezTo>
                  <a:cubicBezTo>
                    <a:pt x="43" y="133"/>
                    <a:pt x="43" y="133"/>
                    <a:pt x="43" y="133"/>
                  </a:cubicBezTo>
                  <a:cubicBezTo>
                    <a:pt x="43" y="132"/>
                    <a:pt x="44" y="131"/>
                    <a:pt x="44" y="130"/>
                  </a:cubicBezTo>
                  <a:cubicBezTo>
                    <a:pt x="44" y="129"/>
                    <a:pt x="44" y="129"/>
                    <a:pt x="44" y="129"/>
                  </a:cubicBezTo>
                  <a:cubicBezTo>
                    <a:pt x="44" y="128"/>
                    <a:pt x="44" y="128"/>
                    <a:pt x="44" y="127"/>
                  </a:cubicBezTo>
                  <a:cubicBezTo>
                    <a:pt x="60" y="130"/>
                    <a:pt x="76" y="134"/>
                    <a:pt x="91" y="137"/>
                  </a:cubicBezTo>
                  <a:cubicBezTo>
                    <a:pt x="92" y="138"/>
                    <a:pt x="93" y="138"/>
                    <a:pt x="94" y="138"/>
                  </a:cubicBezTo>
                  <a:close/>
                  <a:moveTo>
                    <a:pt x="91" y="103"/>
                  </a:moveTo>
                  <a:cubicBezTo>
                    <a:pt x="93" y="103"/>
                    <a:pt x="96" y="103"/>
                    <a:pt x="97" y="104"/>
                  </a:cubicBezTo>
                  <a:cubicBezTo>
                    <a:pt x="97" y="104"/>
                    <a:pt x="97" y="104"/>
                    <a:pt x="97" y="104"/>
                  </a:cubicBezTo>
                  <a:cubicBezTo>
                    <a:pt x="98" y="105"/>
                    <a:pt x="99" y="106"/>
                    <a:pt x="99" y="107"/>
                  </a:cubicBezTo>
                  <a:cubicBezTo>
                    <a:pt x="99" y="107"/>
                    <a:pt x="99" y="108"/>
                    <a:pt x="99" y="108"/>
                  </a:cubicBezTo>
                  <a:cubicBezTo>
                    <a:pt x="99" y="108"/>
                    <a:pt x="98" y="109"/>
                    <a:pt x="98" y="109"/>
                  </a:cubicBezTo>
                  <a:cubicBezTo>
                    <a:pt x="97" y="110"/>
                    <a:pt x="95" y="112"/>
                    <a:pt x="96" y="114"/>
                  </a:cubicBezTo>
                  <a:cubicBezTo>
                    <a:pt x="97" y="115"/>
                    <a:pt x="98" y="116"/>
                    <a:pt x="98" y="116"/>
                  </a:cubicBezTo>
                  <a:cubicBezTo>
                    <a:pt x="98" y="116"/>
                    <a:pt x="98" y="116"/>
                    <a:pt x="98" y="116"/>
                  </a:cubicBezTo>
                  <a:cubicBezTo>
                    <a:pt x="98" y="116"/>
                    <a:pt x="97" y="116"/>
                    <a:pt x="97" y="116"/>
                  </a:cubicBezTo>
                  <a:cubicBezTo>
                    <a:pt x="96" y="117"/>
                    <a:pt x="95" y="117"/>
                    <a:pt x="94" y="118"/>
                  </a:cubicBezTo>
                  <a:cubicBezTo>
                    <a:pt x="93" y="119"/>
                    <a:pt x="92" y="122"/>
                    <a:pt x="93" y="124"/>
                  </a:cubicBezTo>
                  <a:cubicBezTo>
                    <a:pt x="77" y="121"/>
                    <a:pt x="61" y="120"/>
                    <a:pt x="45" y="119"/>
                  </a:cubicBezTo>
                  <a:cubicBezTo>
                    <a:pt x="46" y="117"/>
                    <a:pt x="46" y="115"/>
                    <a:pt x="46" y="112"/>
                  </a:cubicBezTo>
                  <a:cubicBezTo>
                    <a:pt x="46" y="112"/>
                    <a:pt x="46" y="112"/>
                    <a:pt x="46" y="111"/>
                  </a:cubicBezTo>
                  <a:cubicBezTo>
                    <a:pt x="46" y="111"/>
                    <a:pt x="46" y="111"/>
                    <a:pt x="46" y="111"/>
                  </a:cubicBezTo>
                  <a:cubicBezTo>
                    <a:pt x="46" y="111"/>
                    <a:pt x="46" y="111"/>
                    <a:pt x="46" y="111"/>
                  </a:cubicBezTo>
                  <a:cubicBezTo>
                    <a:pt x="89" y="109"/>
                    <a:pt x="89" y="109"/>
                    <a:pt x="89" y="109"/>
                  </a:cubicBezTo>
                  <a:cubicBezTo>
                    <a:pt x="90" y="109"/>
                    <a:pt x="91" y="108"/>
                    <a:pt x="91" y="107"/>
                  </a:cubicBezTo>
                  <a:cubicBezTo>
                    <a:pt x="90" y="105"/>
                    <a:pt x="89" y="105"/>
                    <a:pt x="88" y="105"/>
                  </a:cubicBezTo>
                  <a:cubicBezTo>
                    <a:pt x="46" y="107"/>
                    <a:pt x="46" y="107"/>
                    <a:pt x="46" y="107"/>
                  </a:cubicBezTo>
                  <a:cubicBezTo>
                    <a:pt x="47" y="106"/>
                    <a:pt x="47" y="105"/>
                    <a:pt x="47" y="103"/>
                  </a:cubicBezTo>
                  <a:lnTo>
                    <a:pt x="91" y="103"/>
                  </a:lnTo>
                  <a:close/>
                  <a:moveTo>
                    <a:pt x="104" y="91"/>
                  </a:moveTo>
                  <a:cubicBezTo>
                    <a:pt x="85" y="91"/>
                    <a:pt x="66" y="92"/>
                    <a:pt x="47" y="92"/>
                  </a:cubicBezTo>
                  <a:cubicBezTo>
                    <a:pt x="47" y="90"/>
                    <a:pt x="47" y="88"/>
                    <a:pt x="47" y="86"/>
                  </a:cubicBezTo>
                  <a:cubicBezTo>
                    <a:pt x="53" y="86"/>
                    <a:pt x="60" y="85"/>
                    <a:pt x="66" y="85"/>
                  </a:cubicBezTo>
                  <a:cubicBezTo>
                    <a:pt x="73" y="84"/>
                    <a:pt x="79" y="84"/>
                    <a:pt x="87" y="83"/>
                  </a:cubicBezTo>
                  <a:cubicBezTo>
                    <a:pt x="91" y="83"/>
                    <a:pt x="97" y="83"/>
                    <a:pt x="102" y="83"/>
                  </a:cubicBezTo>
                  <a:cubicBezTo>
                    <a:pt x="101" y="84"/>
                    <a:pt x="101" y="86"/>
                    <a:pt x="102" y="88"/>
                  </a:cubicBezTo>
                  <a:cubicBezTo>
                    <a:pt x="102" y="88"/>
                    <a:pt x="102" y="88"/>
                    <a:pt x="102" y="88"/>
                  </a:cubicBezTo>
                  <a:cubicBezTo>
                    <a:pt x="103" y="89"/>
                    <a:pt x="104" y="90"/>
                    <a:pt x="105" y="90"/>
                  </a:cubicBezTo>
                  <a:cubicBezTo>
                    <a:pt x="105" y="90"/>
                    <a:pt x="105" y="90"/>
                    <a:pt x="105" y="90"/>
                  </a:cubicBezTo>
                  <a:cubicBezTo>
                    <a:pt x="105" y="91"/>
                    <a:pt x="105" y="91"/>
                    <a:pt x="104" y="9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49" name="Google Shape;1449;p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graphicFrame>
        <p:nvGraphicFramePr>
          <p:cNvPr id="1450" name="Google Shape;1450;p38"/>
          <p:cNvGraphicFramePr/>
          <p:nvPr/>
        </p:nvGraphicFramePr>
        <p:xfrm>
          <a:off x="38" y="4698450"/>
          <a:ext cx="9216200" cy="457170"/>
        </p:xfrm>
        <a:graphic>
          <a:graphicData uri="http://schemas.openxmlformats.org/drawingml/2006/table">
            <a:tbl>
              <a:tblPr>
                <a:noFill/>
                <a:tableStyleId>{454074E9-4025-4D79-97E4-1A20D010E96C}</a:tableStyleId>
              </a:tblPr>
              <a:tblGrid>
                <a:gridCol w="1316600">
                  <a:extLst>
                    <a:ext uri="{9D8B030D-6E8A-4147-A177-3AD203B41FA5}">
                      <a16:colId xmlns:a16="http://schemas.microsoft.com/office/drawing/2014/main" val="20000"/>
                    </a:ext>
                  </a:extLst>
                </a:gridCol>
                <a:gridCol w="1316600">
                  <a:extLst>
                    <a:ext uri="{9D8B030D-6E8A-4147-A177-3AD203B41FA5}">
                      <a16:colId xmlns:a16="http://schemas.microsoft.com/office/drawing/2014/main" val="20001"/>
                    </a:ext>
                  </a:extLst>
                </a:gridCol>
                <a:gridCol w="1316600">
                  <a:extLst>
                    <a:ext uri="{9D8B030D-6E8A-4147-A177-3AD203B41FA5}">
                      <a16:colId xmlns:a16="http://schemas.microsoft.com/office/drawing/2014/main" val="20002"/>
                    </a:ext>
                  </a:extLst>
                </a:gridCol>
                <a:gridCol w="1316600">
                  <a:extLst>
                    <a:ext uri="{9D8B030D-6E8A-4147-A177-3AD203B41FA5}">
                      <a16:colId xmlns:a16="http://schemas.microsoft.com/office/drawing/2014/main" val="20003"/>
                    </a:ext>
                  </a:extLst>
                </a:gridCol>
                <a:gridCol w="1316600">
                  <a:extLst>
                    <a:ext uri="{9D8B030D-6E8A-4147-A177-3AD203B41FA5}">
                      <a16:colId xmlns:a16="http://schemas.microsoft.com/office/drawing/2014/main" val="20004"/>
                    </a:ext>
                  </a:extLst>
                </a:gridCol>
                <a:gridCol w="1316600">
                  <a:extLst>
                    <a:ext uri="{9D8B030D-6E8A-4147-A177-3AD203B41FA5}">
                      <a16:colId xmlns:a16="http://schemas.microsoft.com/office/drawing/2014/main" val="20005"/>
                    </a:ext>
                  </a:extLst>
                </a:gridCol>
                <a:gridCol w="1316600">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451" name="Google Shape;1451;p38"/>
          <p:cNvSpPr txBox="1">
            <a:spLocks noGrp="1"/>
          </p:cNvSpPr>
          <p:nvPr>
            <p:ph type="sldNum" idx="12"/>
          </p:nvPr>
        </p:nvSpPr>
        <p:spPr>
          <a:xfrm>
            <a:off x="8595309"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74"/>
          <p:cNvSpPr txBox="1">
            <a:spLocks noGrp="1"/>
          </p:cNvSpPr>
          <p:nvPr>
            <p:ph type="title"/>
          </p:nvPr>
        </p:nvSpPr>
        <p:spPr>
          <a:xfrm>
            <a:off x="1236450" y="2220600"/>
            <a:ext cx="2607900" cy="1099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Technical Performance</a:t>
            </a:r>
            <a:endParaRPr/>
          </a:p>
        </p:txBody>
      </p:sp>
      <p:sp>
        <p:nvSpPr>
          <p:cNvPr id="2137" name="Google Shape;2137;p74"/>
          <p:cNvSpPr txBox="1">
            <a:spLocks noGrp="1"/>
          </p:cNvSpPr>
          <p:nvPr>
            <p:ph type="title" idx="2"/>
          </p:nvPr>
        </p:nvSpPr>
        <p:spPr>
          <a:xfrm>
            <a:off x="2026550" y="963300"/>
            <a:ext cx="1817700" cy="1235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04</a:t>
            </a:r>
            <a:endParaRPr/>
          </a:p>
        </p:txBody>
      </p:sp>
      <p:sp>
        <p:nvSpPr>
          <p:cNvPr id="2138" name="Google Shape;2138;p74"/>
          <p:cNvSpPr txBox="1">
            <a:spLocks noGrp="1"/>
          </p:cNvSpPr>
          <p:nvPr>
            <p:ph type="subTitle" idx="1"/>
          </p:nvPr>
        </p:nvSpPr>
        <p:spPr>
          <a:xfrm>
            <a:off x="1135175" y="3244200"/>
            <a:ext cx="2709300" cy="63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MIC values are used to determine effectiveness of preservatives</a:t>
            </a:r>
            <a:endParaRPr/>
          </a:p>
        </p:txBody>
      </p:sp>
      <p:grpSp>
        <p:nvGrpSpPr>
          <p:cNvPr id="2139" name="Google Shape;2139;p74"/>
          <p:cNvGrpSpPr/>
          <p:nvPr/>
        </p:nvGrpSpPr>
        <p:grpSpPr>
          <a:xfrm>
            <a:off x="4846217" y="597475"/>
            <a:ext cx="3257973" cy="3948562"/>
            <a:chOff x="4984617" y="597475"/>
            <a:chExt cx="3257973" cy="3948562"/>
          </a:xfrm>
        </p:grpSpPr>
        <p:sp>
          <p:nvSpPr>
            <p:cNvPr id="2140" name="Google Shape;2140;p74"/>
            <p:cNvSpPr/>
            <p:nvPr/>
          </p:nvSpPr>
          <p:spPr>
            <a:xfrm>
              <a:off x="4984617" y="2631886"/>
              <a:ext cx="1610764" cy="1797534"/>
            </a:xfrm>
            <a:custGeom>
              <a:avLst/>
              <a:gdLst/>
              <a:ahLst/>
              <a:cxnLst/>
              <a:rect l="l" t="t" r="r" b="b"/>
              <a:pathLst>
                <a:path w="745" h="831" extrusionOk="0">
                  <a:moveTo>
                    <a:pt x="722" y="503"/>
                  </a:moveTo>
                  <a:cubicBezTo>
                    <a:pt x="745" y="613"/>
                    <a:pt x="583" y="725"/>
                    <a:pt x="583" y="725"/>
                  </a:cubicBezTo>
                  <a:cubicBezTo>
                    <a:pt x="583" y="725"/>
                    <a:pt x="417" y="831"/>
                    <a:pt x="324" y="767"/>
                  </a:cubicBezTo>
                  <a:cubicBezTo>
                    <a:pt x="273" y="732"/>
                    <a:pt x="257" y="681"/>
                    <a:pt x="247" y="629"/>
                  </a:cubicBezTo>
                  <a:cubicBezTo>
                    <a:pt x="239" y="586"/>
                    <a:pt x="235" y="541"/>
                    <a:pt x="219" y="505"/>
                  </a:cubicBezTo>
                  <a:cubicBezTo>
                    <a:pt x="183" y="427"/>
                    <a:pt x="82" y="411"/>
                    <a:pt x="34" y="311"/>
                  </a:cubicBezTo>
                  <a:cubicBezTo>
                    <a:pt x="0" y="241"/>
                    <a:pt x="77" y="153"/>
                    <a:pt x="123" y="109"/>
                  </a:cubicBezTo>
                  <a:cubicBezTo>
                    <a:pt x="143" y="89"/>
                    <a:pt x="167" y="73"/>
                    <a:pt x="193" y="62"/>
                  </a:cubicBezTo>
                  <a:cubicBezTo>
                    <a:pt x="252" y="37"/>
                    <a:pt x="362" y="0"/>
                    <a:pt x="415" y="59"/>
                  </a:cubicBezTo>
                  <a:cubicBezTo>
                    <a:pt x="487" y="142"/>
                    <a:pt x="463" y="241"/>
                    <a:pt x="522" y="304"/>
                  </a:cubicBezTo>
                  <a:cubicBezTo>
                    <a:pt x="546" y="331"/>
                    <a:pt x="581" y="351"/>
                    <a:pt x="616" y="373"/>
                  </a:cubicBezTo>
                  <a:cubicBezTo>
                    <a:pt x="663" y="403"/>
                    <a:pt x="708" y="439"/>
                    <a:pt x="722" y="50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1" name="Google Shape;2141;p74"/>
            <p:cNvSpPr/>
            <p:nvPr/>
          </p:nvSpPr>
          <p:spPr>
            <a:xfrm>
              <a:off x="5838286" y="3297876"/>
              <a:ext cx="160348" cy="160348"/>
            </a:xfrm>
            <a:custGeom>
              <a:avLst/>
              <a:gdLst/>
              <a:ahLst/>
              <a:cxnLst/>
              <a:rect l="l" t="t" r="r" b="b"/>
              <a:pathLst>
                <a:path w="74" h="74" extrusionOk="0">
                  <a:moveTo>
                    <a:pt x="33" y="74"/>
                  </a:moveTo>
                  <a:cubicBezTo>
                    <a:pt x="25" y="74"/>
                    <a:pt x="17" y="70"/>
                    <a:pt x="10" y="63"/>
                  </a:cubicBezTo>
                  <a:cubicBezTo>
                    <a:pt x="2" y="54"/>
                    <a:pt x="0" y="42"/>
                    <a:pt x="4" y="30"/>
                  </a:cubicBezTo>
                  <a:cubicBezTo>
                    <a:pt x="8" y="16"/>
                    <a:pt x="21" y="4"/>
                    <a:pt x="35" y="2"/>
                  </a:cubicBezTo>
                  <a:cubicBezTo>
                    <a:pt x="46" y="0"/>
                    <a:pt x="56" y="4"/>
                    <a:pt x="63" y="13"/>
                  </a:cubicBezTo>
                  <a:cubicBezTo>
                    <a:pt x="71" y="21"/>
                    <a:pt x="74" y="33"/>
                    <a:pt x="70" y="45"/>
                  </a:cubicBezTo>
                  <a:cubicBezTo>
                    <a:pt x="66" y="59"/>
                    <a:pt x="53" y="71"/>
                    <a:pt x="39" y="74"/>
                  </a:cubicBezTo>
                  <a:cubicBezTo>
                    <a:pt x="37" y="74"/>
                    <a:pt x="35" y="74"/>
                    <a:pt x="33" y="74"/>
                  </a:cubicBezTo>
                  <a:close/>
                  <a:moveTo>
                    <a:pt x="40" y="12"/>
                  </a:moveTo>
                  <a:cubicBezTo>
                    <a:pt x="39" y="12"/>
                    <a:pt x="38" y="12"/>
                    <a:pt x="37" y="12"/>
                  </a:cubicBezTo>
                  <a:cubicBezTo>
                    <a:pt x="27" y="14"/>
                    <a:pt x="17" y="23"/>
                    <a:pt x="14" y="34"/>
                  </a:cubicBezTo>
                  <a:cubicBezTo>
                    <a:pt x="12" y="39"/>
                    <a:pt x="11" y="48"/>
                    <a:pt x="18" y="56"/>
                  </a:cubicBezTo>
                  <a:cubicBezTo>
                    <a:pt x="18" y="56"/>
                    <a:pt x="18" y="56"/>
                    <a:pt x="19" y="56"/>
                  </a:cubicBezTo>
                  <a:cubicBezTo>
                    <a:pt x="24" y="62"/>
                    <a:pt x="30" y="65"/>
                    <a:pt x="37" y="63"/>
                  </a:cubicBezTo>
                  <a:cubicBezTo>
                    <a:pt x="47" y="61"/>
                    <a:pt x="57" y="52"/>
                    <a:pt x="60" y="42"/>
                  </a:cubicBezTo>
                  <a:cubicBezTo>
                    <a:pt x="62" y="36"/>
                    <a:pt x="63" y="27"/>
                    <a:pt x="56" y="20"/>
                  </a:cubicBezTo>
                  <a:cubicBezTo>
                    <a:pt x="51" y="14"/>
                    <a:pt x="46" y="12"/>
                    <a:pt x="4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2" name="Google Shape;2142;p74"/>
            <p:cNvSpPr/>
            <p:nvPr/>
          </p:nvSpPr>
          <p:spPr>
            <a:xfrm>
              <a:off x="5905704" y="3511976"/>
              <a:ext cx="255099" cy="298830"/>
            </a:xfrm>
            <a:custGeom>
              <a:avLst/>
              <a:gdLst/>
              <a:ahLst/>
              <a:cxnLst/>
              <a:rect l="l" t="t" r="r" b="b"/>
              <a:pathLst>
                <a:path w="118" h="138" extrusionOk="0">
                  <a:moveTo>
                    <a:pt x="64" y="138"/>
                  </a:moveTo>
                  <a:cubicBezTo>
                    <a:pt x="51" y="138"/>
                    <a:pt x="38" y="132"/>
                    <a:pt x="28" y="120"/>
                  </a:cubicBezTo>
                  <a:cubicBezTo>
                    <a:pt x="6" y="96"/>
                    <a:pt x="0" y="54"/>
                    <a:pt x="14" y="27"/>
                  </a:cubicBezTo>
                  <a:cubicBezTo>
                    <a:pt x="24" y="9"/>
                    <a:pt x="42" y="0"/>
                    <a:pt x="65" y="3"/>
                  </a:cubicBezTo>
                  <a:cubicBezTo>
                    <a:pt x="90" y="9"/>
                    <a:pt x="109" y="32"/>
                    <a:pt x="114" y="64"/>
                  </a:cubicBezTo>
                  <a:cubicBezTo>
                    <a:pt x="118" y="95"/>
                    <a:pt x="107" y="122"/>
                    <a:pt x="84" y="134"/>
                  </a:cubicBezTo>
                  <a:cubicBezTo>
                    <a:pt x="84" y="134"/>
                    <a:pt x="84" y="134"/>
                    <a:pt x="84" y="134"/>
                  </a:cubicBezTo>
                  <a:cubicBezTo>
                    <a:pt x="77" y="137"/>
                    <a:pt x="71" y="138"/>
                    <a:pt x="64" y="138"/>
                  </a:cubicBezTo>
                  <a:close/>
                  <a:moveTo>
                    <a:pt x="82" y="129"/>
                  </a:moveTo>
                  <a:cubicBezTo>
                    <a:pt x="82" y="129"/>
                    <a:pt x="82" y="129"/>
                    <a:pt x="82" y="129"/>
                  </a:cubicBezTo>
                  <a:close/>
                  <a:moveTo>
                    <a:pt x="56" y="13"/>
                  </a:moveTo>
                  <a:cubicBezTo>
                    <a:pt x="41" y="13"/>
                    <a:pt x="30" y="20"/>
                    <a:pt x="23" y="32"/>
                  </a:cubicBezTo>
                  <a:cubicBezTo>
                    <a:pt x="11" y="55"/>
                    <a:pt x="17" y="93"/>
                    <a:pt x="36" y="113"/>
                  </a:cubicBezTo>
                  <a:cubicBezTo>
                    <a:pt x="44" y="123"/>
                    <a:pt x="59" y="133"/>
                    <a:pt x="80" y="124"/>
                  </a:cubicBezTo>
                  <a:cubicBezTo>
                    <a:pt x="102" y="113"/>
                    <a:pt x="106" y="86"/>
                    <a:pt x="103" y="66"/>
                  </a:cubicBezTo>
                  <a:cubicBezTo>
                    <a:pt x="100" y="43"/>
                    <a:pt x="87" y="19"/>
                    <a:pt x="63" y="14"/>
                  </a:cubicBezTo>
                  <a:cubicBezTo>
                    <a:pt x="61" y="14"/>
                    <a:pt x="58" y="13"/>
                    <a:pt x="56"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3" name="Google Shape;2143;p74"/>
            <p:cNvSpPr/>
            <p:nvPr/>
          </p:nvSpPr>
          <p:spPr>
            <a:xfrm>
              <a:off x="5704359" y="3426336"/>
              <a:ext cx="155793" cy="154881"/>
            </a:xfrm>
            <a:custGeom>
              <a:avLst/>
              <a:gdLst/>
              <a:ahLst/>
              <a:cxnLst/>
              <a:rect l="l" t="t" r="r" b="b"/>
              <a:pathLst>
                <a:path w="72" h="72" extrusionOk="0">
                  <a:moveTo>
                    <a:pt x="37" y="72"/>
                  </a:moveTo>
                  <a:cubicBezTo>
                    <a:pt x="25" y="72"/>
                    <a:pt x="15" y="66"/>
                    <a:pt x="9" y="57"/>
                  </a:cubicBezTo>
                  <a:cubicBezTo>
                    <a:pt x="0" y="43"/>
                    <a:pt x="0" y="23"/>
                    <a:pt x="18" y="12"/>
                  </a:cubicBezTo>
                  <a:cubicBezTo>
                    <a:pt x="35" y="0"/>
                    <a:pt x="54" y="8"/>
                    <a:pt x="63" y="22"/>
                  </a:cubicBezTo>
                  <a:cubicBezTo>
                    <a:pt x="72" y="35"/>
                    <a:pt x="72" y="55"/>
                    <a:pt x="54" y="67"/>
                  </a:cubicBezTo>
                  <a:cubicBezTo>
                    <a:pt x="54" y="67"/>
                    <a:pt x="54" y="67"/>
                    <a:pt x="54" y="67"/>
                  </a:cubicBezTo>
                  <a:cubicBezTo>
                    <a:pt x="48" y="71"/>
                    <a:pt x="42" y="72"/>
                    <a:pt x="37" y="72"/>
                  </a:cubicBezTo>
                  <a:close/>
                  <a:moveTo>
                    <a:pt x="36" y="17"/>
                  </a:moveTo>
                  <a:cubicBezTo>
                    <a:pt x="32" y="17"/>
                    <a:pt x="28" y="18"/>
                    <a:pt x="24" y="21"/>
                  </a:cubicBezTo>
                  <a:cubicBezTo>
                    <a:pt x="11" y="29"/>
                    <a:pt x="12" y="42"/>
                    <a:pt x="18" y="51"/>
                  </a:cubicBezTo>
                  <a:cubicBezTo>
                    <a:pt x="24" y="61"/>
                    <a:pt x="36" y="66"/>
                    <a:pt x="49" y="58"/>
                  </a:cubicBezTo>
                  <a:cubicBezTo>
                    <a:pt x="61" y="50"/>
                    <a:pt x="60" y="37"/>
                    <a:pt x="54" y="27"/>
                  </a:cubicBezTo>
                  <a:cubicBezTo>
                    <a:pt x="50" y="21"/>
                    <a:pt x="43" y="17"/>
                    <a:pt x="36"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4" name="Google Shape;2144;p74"/>
            <p:cNvSpPr/>
            <p:nvPr/>
          </p:nvSpPr>
          <p:spPr>
            <a:xfrm>
              <a:off x="5790910" y="3849982"/>
              <a:ext cx="108417" cy="110239"/>
            </a:xfrm>
            <a:custGeom>
              <a:avLst/>
              <a:gdLst/>
              <a:ahLst/>
              <a:cxnLst/>
              <a:rect l="l" t="t" r="r" b="b"/>
              <a:pathLst>
                <a:path w="50" h="51" extrusionOk="0">
                  <a:moveTo>
                    <a:pt x="26" y="51"/>
                  </a:moveTo>
                  <a:cubicBezTo>
                    <a:pt x="18" y="51"/>
                    <a:pt x="11" y="46"/>
                    <a:pt x="7" y="40"/>
                  </a:cubicBezTo>
                  <a:cubicBezTo>
                    <a:pt x="0" y="30"/>
                    <a:pt x="0" y="16"/>
                    <a:pt x="13" y="8"/>
                  </a:cubicBezTo>
                  <a:cubicBezTo>
                    <a:pt x="25" y="0"/>
                    <a:pt x="38" y="6"/>
                    <a:pt x="44" y="15"/>
                  </a:cubicBezTo>
                  <a:cubicBezTo>
                    <a:pt x="50" y="25"/>
                    <a:pt x="50" y="38"/>
                    <a:pt x="38" y="47"/>
                  </a:cubicBezTo>
                  <a:cubicBezTo>
                    <a:pt x="38" y="47"/>
                    <a:pt x="38" y="47"/>
                    <a:pt x="38" y="47"/>
                  </a:cubicBezTo>
                  <a:cubicBezTo>
                    <a:pt x="34" y="49"/>
                    <a:pt x="30" y="51"/>
                    <a:pt x="26" y="51"/>
                  </a:cubicBezTo>
                  <a:close/>
                  <a:moveTo>
                    <a:pt x="35" y="42"/>
                  </a:moveTo>
                  <a:cubicBezTo>
                    <a:pt x="35" y="42"/>
                    <a:pt x="35" y="42"/>
                    <a:pt x="35" y="42"/>
                  </a:cubicBezTo>
                  <a:close/>
                  <a:moveTo>
                    <a:pt x="25" y="15"/>
                  </a:moveTo>
                  <a:cubicBezTo>
                    <a:pt x="23" y="15"/>
                    <a:pt x="21" y="16"/>
                    <a:pt x="18" y="17"/>
                  </a:cubicBezTo>
                  <a:cubicBezTo>
                    <a:pt x="11" y="22"/>
                    <a:pt x="13" y="30"/>
                    <a:pt x="15" y="34"/>
                  </a:cubicBezTo>
                  <a:cubicBezTo>
                    <a:pt x="18" y="38"/>
                    <a:pt x="24" y="43"/>
                    <a:pt x="32" y="38"/>
                  </a:cubicBezTo>
                  <a:cubicBezTo>
                    <a:pt x="32" y="38"/>
                    <a:pt x="32" y="38"/>
                    <a:pt x="32" y="38"/>
                  </a:cubicBezTo>
                  <a:cubicBezTo>
                    <a:pt x="40" y="33"/>
                    <a:pt x="38" y="25"/>
                    <a:pt x="35" y="21"/>
                  </a:cubicBezTo>
                  <a:cubicBezTo>
                    <a:pt x="33" y="18"/>
                    <a:pt x="30" y="15"/>
                    <a:pt x="25"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5" name="Google Shape;2145;p74"/>
            <p:cNvSpPr/>
            <p:nvPr/>
          </p:nvSpPr>
          <p:spPr>
            <a:xfrm>
              <a:off x="5389130" y="3388982"/>
              <a:ext cx="129371" cy="121172"/>
            </a:xfrm>
            <a:custGeom>
              <a:avLst/>
              <a:gdLst/>
              <a:ahLst/>
              <a:cxnLst/>
              <a:rect l="l" t="t" r="r" b="b"/>
              <a:pathLst>
                <a:path w="60" h="56" extrusionOk="0">
                  <a:moveTo>
                    <a:pt x="31" y="56"/>
                  </a:moveTo>
                  <a:cubicBezTo>
                    <a:pt x="22" y="56"/>
                    <a:pt x="15" y="52"/>
                    <a:pt x="10" y="44"/>
                  </a:cubicBezTo>
                  <a:cubicBezTo>
                    <a:pt x="0" y="30"/>
                    <a:pt x="6" y="15"/>
                    <a:pt x="16" y="7"/>
                  </a:cubicBezTo>
                  <a:cubicBezTo>
                    <a:pt x="27" y="0"/>
                    <a:pt x="43" y="0"/>
                    <a:pt x="53" y="14"/>
                  </a:cubicBezTo>
                  <a:cubicBezTo>
                    <a:pt x="59" y="22"/>
                    <a:pt x="60" y="31"/>
                    <a:pt x="56" y="39"/>
                  </a:cubicBezTo>
                  <a:cubicBezTo>
                    <a:pt x="52" y="48"/>
                    <a:pt x="42" y="55"/>
                    <a:pt x="32" y="56"/>
                  </a:cubicBezTo>
                  <a:cubicBezTo>
                    <a:pt x="32" y="56"/>
                    <a:pt x="31" y="56"/>
                    <a:pt x="31" y="56"/>
                  </a:cubicBezTo>
                  <a:close/>
                  <a:moveTo>
                    <a:pt x="32" y="13"/>
                  </a:moveTo>
                  <a:cubicBezTo>
                    <a:pt x="28" y="13"/>
                    <a:pt x="25" y="14"/>
                    <a:pt x="22" y="16"/>
                  </a:cubicBezTo>
                  <a:cubicBezTo>
                    <a:pt x="16" y="20"/>
                    <a:pt x="12" y="29"/>
                    <a:pt x="18" y="38"/>
                  </a:cubicBezTo>
                  <a:cubicBezTo>
                    <a:pt x="18" y="38"/>
                    <a:pt x="19" y="38"/>
                    <a:pt x="19" y="38"/>
                  </a:cubicBezTo>
                  <a:cubicBezTo>
                    <a:pt x="23" y="44"/>
                    <a:pt x="28" y="46"/>
                    <a:pt x="32" y="45"/>
                  </a:cubicBezTo>
                  <a:cubicBezTo>
                    <a:pt x="38" y="45"/>
                    <a:pt x="44" y="40"/>
                    <a:pt x="47" y="35"/>
                  </a:cubicBezTo>
                  <a:cubicBezTo>
                    <a:pt x="48" y="31"/>
                    <a:pt x="49" y="26"/>
                    <a:pt x="45" y="20"/>
                  </a:cubicBezTo>
                  <a:cubicBezTo>
                    <a:pt x="41" y="15"/>
                    <a:pt x="36"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6" name="Google Shape;2146;p74"/>
            <p:cNvSpPr/>
            <p:nvPr/>
          </p:nvSpPr>
          <p:spPr>
            <a:xfrm>
              <a:off x="5144053" y="3069198"/>
              <a:ext cx="286075" cy="300652"/>
            </a:xfrm>
            <a:custGeom>
              <a:avLst/>
              <a:gdLst/>
              <a:ahLst/>
              <a:cxnLst/>
              <a:rect l="l" t="t" r="r" b="b"/>
              <a:pathLst>
                <a:path w="132" h="139" extrusionOk="0">
                  <a:moveTo>
                    <a:pt x="64" y="139"/>
                  </a:moveTo>
                  <a:cubicBezTo>
                    <a:pt x="55" y="139"/>
                    <a:pt x="47" y="136"/>
                    <a:pt x="42" y="134"/>
                  </a:cubicBezTo>
                  <a:cubicBezTo>
                    <a:pt x="17" y="123"/>
                    <a:pt x="0" y="96"/>
                    <a:pt x="0" y="68"/>
                  </a:cubicBezTo>
                  <a:cubicBezTo>
                    <a:pt x="1" y="41"/>
                    <a:pt x="17" y="19"/>
                    <a:pt x="45" y="7"/>
                  </a:cubicBezTo>
                  <a:cubicBezTo>
                    <a:pt x="71" y="0"/>
                    <a:pt x="95" y="9"/>
                    <a:pt x="110" y="31"/>
                  </a:cubicBezTo>
                  <a:cubicBezTo>
                    <a:pt x="126" y="54"/>
                    <a:pt x="132" y="90"/>
                    <a:pt x="112" y="117"/>
                  </a:cubicBezTo>
                  <a:cubicBezTo>
                    <a:pt x="112" y="117"/>
                    <a:pt x="112" y="117"/>
                    <a:pt x="112" y="117"/>
                  </a:cubicBezTo>
                  <a:cubicBezTo>
                    <a:pt x="94" y="134"/>
                    <a:pt x="77" y="139"/>
                    <a:pt x="64" y="139"/>
                  </a:cubicBezTo>
                  <a:close/>
                  <a:moveTo>
                    <a:pt x="63" y="15"/>
                  </a:moveTo>
                  <a:cubicBezTo>
                    <a:pt x="58" y="15"/>
                    <a:pt x="54" y="16"/>
                    <a:pt x="49" y="17"/>
                  </a:cubicBezTo>
                  <a:cubicBezTo>
                    <a:pt x="16" y="31"/>
                    <a:pt x="11" y="55"/>
                    <a:pt x="11" y="68"/>
                  </a:cubicBezTo>
                  <a:cubicBezTo>
                    <a:pt x="11" y="92"/>
                    <a:pt x="25" y="115"/>
                    <a:pt x="46" y="124"/>
                  </a:cubicBezTo>
                  <a:cubicBezTo>
                    <a:pt x="65" y="133"/>
                    <a:pt x="85" y="128"/>
                    <a:pt x="104" y="110"/>
                  </a:cubicBezTo>
                  <a:cubicBezTo>
                    <a:pt x="120" y="88"/>
                    <a:pt x="115" y="57"/>
                    <a:pt x="102" y="37"/>
                  </a:cubicBezTo>
                  <a:cubicBezTo>
                    <a:pt x="92" y="23"/>
                    <a:pt x="78" y="15"/>
                    <a:pt x="63" y="15"/>
                  </a:cubicBezTo>
                  <a:close/>
                  <a:moveTo>
                    <a:pt x="108" y="114"/>
                  </a:moveTo>
                  <a:cubicBezTo>
                    <a:pt x="108" y="114"/>
                    <a:pt x="108" y="114"/>
                    <a:pt x="108" y="1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7" name="Google Shape;2147;p74"/>
            <p:cNvSpPr/>
            <p:nvPr/>
          </p:nvSpPr>
          <p:spPr>
            <a:xfrm>
              <a:off x="5630562" y="3826294"/>
              <a:ext cx="119350" cy="121172"/>
            </a:xfrm>
            <a:custGeom>
              <a:avLst/>
              <a:gdLst/>
              <a:ahLst/>
              <a:cxnLst/>
              <a:rect l="l" t="t" r="r" b="b"/>
              <a:pathLst>
                <a:path w="55" h="56" extrusionOk="0">
                  <a:moveTo>
                    <a:pt x="28" y="56"/>
                  </a:moveTo>
                  <a:cubicBezTo>
                    <a:pt x="21" y="56"/>
                    <a:pt x="15" y="53"/>
                    <a:pt x="10" y="46"/>
                  </a:cubicBezTo>
                  <a:cubicBezTo>
                    <a:pt x="0" y="34"/>
                    <a:pt x="5" y="17"/>
                    <a:pt x="15" y="9"/>
                  </a:cubicBezTo>
                  <a:cubicBezTo>
                    <a:pt x="23" y="2"/>
                    <a:pt x="37" y="0"/>
                    <a:pt x="47" y="11"/>
                  </a:cubicBezTo>
                  <a:cubicBezTo>
                    <a:pt x="53" y="18"/>
                    <a:pt x="55" y="28"/>
                    <a:pt x="51" y="38"/>
                  </a:cubicBezTo>
                  <a:cubicBezTo>
                    <a:pt x="48" y="48"/>
                    <a:pt x="40" y="55"/>
                    <a:pt x="31" y="56"/>
                  </a:cubicBezTo>
                  <a:cubicBezTo>
                    <a:pt x="30" y="56"/>
                    <a:pt x="29" y="56"/>
                    <a:pt x="28" y="56"/>
                  </a:cubicBezTo>
                  <a:close/>
                  <a:moveTo>
                    <a:pt x="30" y="14"/>
                  </a:moveTo>
                  <a:cubicBezTo>
                    <a:pt x="27" y="14"/>
                    <a:pt x="24" y="16"/>
                    <a:pt x="22" y="17"/>
                  </a:cubicBezTo>
                  <a:cubicBezTo>
                    <a:pt x="16" y="22"/>
                    <a:pt x="13" y="32"/>
                    <a:pt x="18" y="40"/>
                  </a:cubicBezTo>
                  <a:cubicBezTo>
                    <a:pt x="18" y="40"/>
                    <a:pt x="18" y="40"/>
                    <a:pt x="18" y="40"/>
                  </a:cubicBezTo>
                  <a:cubicBezTo>
                    <a:pt x="22" y="44"/>
                    <a:pt x="25" y="46"/>
                    <a:pt x="29" y="46"/>
                  </a:cubicBezTo>
                  <a:cubicBezTo>
                    <a:pt x="34" y="45"/>
                    <a:pt x="39" y="40"/>
                    <a:pt x="42" y="34"/>
                  </a:cubicBezTo>
                  <a:cubicBezTo>
                    <a:pt x="43" y="31"/>
                    <a:pt x="44" y="24"/>
                    <a:pt x="39" y="18"/>
                  </a:cubicBezTo>
                  <a:cubicBezTo>
                    <a:pt x="36" y="15"/>
                    <a:pt x="33" y="14"/>
                    <a:pt x="3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8" name="Google Shape;2148;p74"/>
            <p:cNvSpPr/>
            <p:nvPr/>
          </p:nvSpPr>
          <p:spPr>
            <a:xfrm>
              <a:off x="5706181" y="3971153"/>
              <a:ext cx="153971" cy="174925"/>
            </a:xfrm>
            <a:custGeom>
              <a:avLst/>
              <a:gdLst/>
              <a:ahLst/>
              <a:cxnLst/>
              <a:rect l="l" t="t" r="r" b="b"/>
              <a:pathLst>
                <a:path w="71" h="81" extrusionOk="0">
                  <a:moveTo>
                    <a:pt x="34" y="81"/>
                  </a:moveTo>
                  <a:cubicBezTo>
                    <a:pt x="29" y="81"/>
                    <a:pt x="25" y="80"/>
                    <a:pt x="21" y="78"/>
                  </a:cubicBezTo>
                  <a:cubicBezTo>
                    <a:pt x="20" y="78"/>
                    <a:pt x="20" y="78"/>
                    <a:pt x="20" y="78"/>
                  </a:cubicBezTo>
                  <a:cubicBezTo>
                    <a:pt x="7" y="71"/>
                    <a:pt x="0" y="57"/>
                    <a:pt x="0" y="41"/>
                  </a:cubicBezTo>
                  <a:cubicBezTo>
                    <a:pt x="0" y="25"/>
                    <a:pt x="8" y="11"/>
                    <a:pt x="20" y="5"/>
                  </a:cubicBezTo>
                  <a:cubicBezTo>
                    <a:pt x="30" y="0"/>
                    <a:pt x="42" y="1"/>
                    <a:pt x="53" y="9"/>
                  </a:cubicBezTo>
                  <a:cubicBezTo>
                    <a:pt x="71" y="25"/>
                    <a:pt x="71" y="49"/>
                    <a:pt x="62" y="64"/>
                  </a:cubicBezTo>
                  <a:cubicBezTo>
                    <a:pt x="56" y="75"/>
                    <a:pt x="45" y="81"/>
                    <a:pt x="34" y="81"/>
                  </a:cubicBezTo>
                  <a:close/>
                  <a:moveTo>
                    <a:pt x="25" y="69"/>
                  </a:moveTo>
                  <a:cubicBezTo>
                    <a:pt x="42" y="74"/>
                    <a:pt x="50" y="63"/>
                    <a:pt x="53" y="59"/>
                  </a:cubicBezTo>
                  <a:cubicBezTo>
                    <a:pt x="60" y="47"/>
                    <a:pt x="59" y="29"/>
                    <a:pt x="47" y="18"/>
                  </a:cubicBezTo>
                  <a:cubicBezTo>
                    <a:pt x="39" y="12"/>
                    <a:pt x="31" y="11"/>
                    <a:pt x="24" y="14"/>
                  </a:cubicBezTo>
                  <a:cubicBezTo>
                    <a:pt x="16" y="19"/>
                    <a:pt x="11" y="29"/>
                    <a:pt x="10" y="41"/>
                  </a:cubicBezTo>
                  <a:cubicBezTo>
                    <a:pt x="10" y="53"/>
                    <a:pt x="15" y="63"/>
                    <a:pt x="25" y="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9" name="Google Shape;2149;p74"/>
            <p:cNvSpPr/>
            <p:nvPr/>
          </p:nvSpPr>
          <p:spPr>
            <a:xfrm>
              <a:off x="5523057" y="3073753"/>
              <a:ext cx="237789" cy="222300"/>
            </a:xfrm>
            <a:custGeom>
              <a:avLst/>
              <a:gdLst/>
              <a:ahLst/>
              <a:cxnLst/>
              <a:rect l="l" t="t" r="r" b="b"/>
              <a:pathLst>
                <a:path w="110" h="103" extrusionOk="0">
                  <a:moveTo>
                    <a:pt x="67" y="103"/>
                  </a:moveTo>
                  <a:cubicBezTo>
                    <a:pt x="57" y="103"/>
                    <a:pt x="46" y="99"/>
                    <a:pt x="36" y="92"/>
                  </a:cubicBezTo>
                  <a:cubicBezTo>
                    <a:pt x="16" y="77"/>
                    <a:pt x="0" y="46"/>
                    <a:pt x="8" y="25"/>
                  </a:cubicBezTo>
                  <a:cubicBezTo>
                    <a:pt x="12" y="15"/>
                    <a:pt x="24" y="0"/>
                    <a:pt x="60" y="6"/>
                  </a:cubicBezTo>
                  <a:cubicBezTo>
                    <a:pt x="60" y="6"/>
                    <a:pt x="61" y="6"/>
                    <a:pt x="61" y="6"/>
                  </a:cubicBezTo>
                  <a:cubicBezTo>
                    <a:pt x="81" y="12"/>
                    <a:pt x="100" y="32"/>
                    <a:pt x="106" y="52"/>
                  </a:cubicBezTo>
                  <a:cubicBezTo>
                    <a:pt x="110" y="67"/>
                    <a:pt x="107" y="80"/>
                    <a:pt x="98" y="91"/>
                  </a:cubicBezTo>
                  <a:cubicBezTo>
                    <a:pt x="88" y="99"/>
                    <a:pt x="78" y="103"/>
                    <a:pt x="67" y="103"/>
                  </a:cubicBezTo>
                  <a:close/>
                  <a:moveTo>
                    <a:pt x="46" y="15"/>
                  </a:moveTo>
                  <a:cubicBezTo>
                    <a:pt x="34" y="15"/>
                    <a:pt x="22" y="18"/>
                    <a:pt x="18" y="29"/>
                  </a:cubicBezTo>
                  <a:cubicBezTo>
                    <a:pt x="12" y="44"/>
                    <a:pt x="23" y="69"/>
                    <a:pt x="42" y="83"/>
                  </a:cubicBezTo>
                  <a:cubicBezTo>
                    <a:pt x="52" y="90"/>
                    <a:pt x="71" y="100"/>
                    <a:pt x="90" y="84"/>
                  </a:cubicBezTo>
                  <a:cubicBezTo>
                    <a:pt x="98" y="74"/>
                    <a:pt x="98" y="63"/>
                    <a:pt x="96" y="55"/>
                  </a:cubicBezTo>
                  <a:cubicBezTo>
                    <a:pt x="91" y="38"/>
                    <a:pt x="75" y="22"/>
                    <a:pt x="58" y="16"/>
                  </a:cubicBezTo>
                  <a:cubicBezTo>
                    <a:pt x="54" y="15"/>
                    <a:pt x="50" y="15"/>
                    <a:pt x="46"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0" name="Google Shape;2150;p74"/>
            <p:cNvSpPr/>
            <p:nvPr/>
          </p:nvSpPr>
          <p:spPr>
            <a:xfrm>
              <a:off x="5838286" y="3297876"/>
              <a:ext cx="160348" cy="160348"/>
            </a:xfrm>
            <a:custGeom>
              <a:avLst/>
              <a:gdLst/>
              <a:ahLst/>
              <a:cxnLst/>
              <a:rect l="l" t="t" r="r" b="b"/>
              <a:pathLst>
                <a:path w="74" h="74" extrusionOk="0">
                  <a:moveTo>
                    <a:pt x="33" y="74"/>
                  </a:moveTo>
                  <a:cubicBezTo>
                    <a:pt x="25" y="74"/>
                    <a:pt x="17" y="70"/>
                    <a:pt x="10" y="62"/>
                  </a:cubicBezTo>
                  <a:cubicBezTo>
                    <a:pt x="2" y="54"/>
                    <a:pt x="0" y="42"/>
                    <a:pt x="4" y="30"/>
                  </a:cubicBezTo>
                  <a:cubicBezTo>
                    <a:pt x="8" y="16"/>
                    <a:pt x="21" y="4"/>
                    <a:pt x="35" y="2"/>
                  </a:cubicBezTo>
                  <a:cubicBezTo>
                    <a:pt x="46" y="0"/>
                    <a:pt x="56" y="4"/>
                    <a:pt x="63" y="13"/>
                  </a:cubicBezTo>
                  <a:cubicBezTo>
                    <a:pt x="71" y="21"/>
                    <a:pt x="74" y="33"/>
                    <a:pt x="70" y="45"/>
                  </a:cubicBezTo>
                  <a:cubicBezTo>
                    <a:pt x="66" y="59"/>
                    <a:pt x="53" y="71"/>
                    <a:pt x="39" y="74"/>
                  </a:cubicBezTo>
                  <a:cubicBezTo>
                    <a:pt x="37" y="74"/>
                    <a:pt x="35" y="74"/>
                    <a:pt x="33" y="74"/>
                  </a:cubicBezTo>
                  <a:close/>
                  <a:moveTo>
                    <a:pt x="40" y="12"/>
                  </a:moveTo>
                  <a:cubicBezTo>
                    <a:pt x="39" y="12"/>
                    <a:pt x="38" y="12"/>
                    <a:pt x="37" y="12"/>
                  </a:cubicBezTo>
                  <a:cubicBezTo>
                    <a:pt x="27" y="14"/>
                    <a:pt x="17" y="23"/>
                    <a:pt x="14" y="34"/>
                  </a:cubicBezTo>
                  <a:cubicBezTo>
                    <a:pt x="12" y="39"/>
                    <a:pt x="11" y="48"/>
                    <a:pt x="18" y="56"/>
                  </a:cubicBezTo>
                  <a:cubicBezTo>
                    <a:pt x="24" y="62"/>
                    <a:pt x="30" y="65"/>
                    <a:pt x="37" y="63"/>
                  </a:cubicBezTo>
                  <a:cubicBezTo>
                    <a:pt x="47" y="61"/>
                    <a:pt x="57" y="52"/>
                    <a:pt x="60" y="42"/>
                  </a:cubicBezTo>
                  <a:cubicBezTo>
                    <a:pt x="62" y="36"/>
                    <a:pt x="63" y="27"/>
                    <a:pt x="56" y="20"/>
                  </a:cubicBezTo>
                  <a:cubicBezTo>
                    <a:pt x="55" y="20"/>
                    <a:pt x="55" y="20"/>
                    <a:pt x="55" y="20"/>
                  </a:cubicBezTo>
                  <a:cubicBezTo>
                    <a:pt x="51" y="14"/>
                    <a:pt x="46" y="12"/>
                    <a:pt x="4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1" name="Google Shape;2151;p74"/>
            <p:cNvSpPr/>
            <p:nvPr/>
          </p:nvSpPr>
          <p:spPr>
            <a:xfrm>
              <a:off x="5905704" y="3511976"/>
              <a:ext cx="255099" cy="298830"/>
            </a:xfrm>
            <a:custGeom>
              <a:avLst/>
              <a:gdLst/>
              <a:ahLst/>
              <a:cxnLst/>
              <a:rect l="l" t="t" r="r" b="b"/>
              <a:pathLst>
                <a:path w="118" h="138" extrusionOk="0">
                  <a:moveTo>
                    <a:pt x="64" y="138"/>
                  </a:moveTo>
                  <a:cubicBezTo>
                    <a:pt x="51" y="138"/>
                    <a:pt x="38" y="132"/>
                    <a:pt x="28" y="120"/>
                  </a:cubicBezTo>
                  <a:cubicBezTo>
                    <a:pt x="6" y="96"/>
                    <a:pt x="0" y="54"/>
                    <a:pt x="14" y="27"/>
                  </a:cubicBezTo>
                  <a:cubicBezTo>
                    <a:pt x="24" y="9"/>
                    <a:pt x="42" y="0"/>
                    <a:pt x="65" y="3"/>
                  </a:cubicBezTo>
                  <a:cubicBezTo>
                    <a:pt x="65" y="4"/>
                    <a:pt x="65" y="4"/>
                    <a:pt x="65" y="4"/>
                  </a:cubicBezTo>
                  <a:cubicBezTo>
                    <a:pt x="90" y="9"/>
                    <a:pt x="109" y="32"/>
                    <a:pt x="114" y="64"/>
                  </a:cubicBezTo>
                  <a:cubicBezTo>
                    <a:pt x="118" y="95"/>
                    <a:pt x="107" y="122"/>
                    <a:pt x="84" y="134"/>
                  </a:cubicBezTo>
                  <a:cubicBezTo>
                    <a:pt x="78" y="137"/>
                    <a:pt x="71" y="138"/>
                    <a:pt x="64" y="138"/>
                  </a:cubicBezTo>
                  <a:close/>
                  <a:moveTo>
                    <a:pt x="56" y="13"/>
                  </a:moveTo>
                  <a:cubicBezTo>
                    <a:pt x="41" y="13"/>
                    <a:pt x="30" y="20"/>
                    <a:pt x="23" y="32"/>
                  </a:cubicBezTo>
                  <a:cubicBezTo>
                    <a:pt x="11" y="55"/>
                    <a:pt x="17" y="93"/>
                    <a:pt x="36" y="113"/>
                  </a:cubicBezTo>
                  <a:cubicBezTo>
                    <a:pt x="44" y="123"/>
                    <a:pt x="59" y="133"/>
                    <a:pt x="80" y="124"/>
                  </a:cubicBezTo>
                  <a:cubicBezTo>
                    <a:pt x="102" y="113"/>
                    <a:pt x="106" y="86"/>
                    <a:pt x="103" y="66"/>
                  </a:cubicBezTo>
                  <a:cubicBezTo>
                    <a:pt x="100" y="43"/>
                    <a:pt x="87" y="19"/>
                    <a:pt x="63" y="14"/>
                  </a:cubicBezTo>
                  <a:cubicBezTo>
                    <a:pt x="61" y="14"/>
                    <a:pt x="58" y="13"/>
                    <a:pt x="56"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2" name="Google Shape;2152;p74"/>
            <p:cNvSpPr/>
            <p:nvPr/>
          </p:nvSpPr>
          <p:spPr>
            <a:xfrm>
              <a:off x="5704359" y="3426336"/>
              <a:ext cx="155793" cy="154881"/>
            </a:xfrm>
            <a:custGeom>
              <a:avLst/>
              <a:gdLst/>
              <a:ahLst/>
              <a:cxnLst/>
              <a:rect l="l" t="t" r="r" b="b"/>
              <a:pathLst>
                <a:path w="72" h="72" extrusionOk="0">
                  <a:moveTo>
                    <a:pt x="37" y="72"/>
                  </a:moveTo>
                  <a:cubicBezTo>
                    <a:pt x="25" y="72"/>
                    <a:pt x="15" y="66"/>
                    <a:pt x="9" y="57"/>
                  </a:cubicBezTo>
                  <a:cubicBezTo>
                    <a:pt x="0" y="43"/>
                    <a:pt x="0" y="23"/>
                    <a:pt x="18" y="12"/>
                  </a:cubicBezTo>
                  <a:cubicBezTo>
                    <a:pt x="18" y="12"/>
                    <a:pt x="18" y="12"/>
                    <a:pt x="18" y="12"/>
                  </a:cubicBezTo>
                  <a:cubicBezTo>
                    <a:pt x="35" y="0"/>
                    <a:pt x="54" y="8"/>
                    <a:pt x="63" y="22"/>
                  </a:cubicBezTo>
                  <a:cubicBezTo>
                    <a:pt x="72" y="35"/>
                    <a:pt x="72" y="55"/>
                    <a:pt x="54" y="67"/>
                  </a:cubicBezTo>
                  <a:cubicBezTo>
                    <a:pt x="48" y="71"/>
                    <a:pt x="42" y="72"/>
                    <a:pt x="37" y="72"/>
                  </a:cubicBezTo>
                  <a:close/>
                  <a:moveTo>
                    <a:pt x="24" y="21"/>
                  </a:moveTo>
                  <a:cubicBezTo>
                    <a:pt x="11" y="29"/>
                    <a:pt x="12" y="42"/>
                    <a:pt x="18" y="51"/>
                  </a:cubicBezTo>
                  <a:cubicBezTo>
                    <a:pt x="24" y="61"/>
                    <a:pt x="36" y="66"/>
                    <a:pt x="49" y="58"/>
                  </a:cubicBezTo>
                  <a:cubicBezTo>
                    <a:pt x="61" y="50"/>
                    <a:pt x="60" y="37"/>
                    <a:pt x="54" y="27"/>
                  </a:cubicBezTo>
                  <a:cubicBezTo>
                    <a:pt x="48" y="18"/>
                    <a:pt x="36" y="12"/>
                    <a:pt x="24" y="2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3" name="Google Shape;2153;p74"/>
            <p:cNvSpPr/>
            <p:nvPr/>
          </p:nvSpPr>
          <p:spPr>
            <a:xfrm>
              <a:off x="5790910" y="3849982"/>
              <a:ext cx="108417" cy="110239"/>
            </a:xfrm>
            <a:custGeom>
              <a:avLst/>
              <a:gdLst/>
              <a:ahLst/>
              <a:cxnLst/>
              <a:rect l="l" t="t" r="r" b="b"/>
              <a:pathLst>
                <a:path w="50" h="51" extrusionOk="0">
                  <a:moveTo>
                    <a:pt x="26" y="51"/>
                  </a:moveTo>
                  <a:cubicBezTo>
                    <a:pt x="18" y="51"/>
                    <a:pt x="11" y="46"/>
                    <a:pt x="7" y="40"/>
                  </a:cubicBezTo>
                  <a:cubicBezTo>
                    <a:pt x="0" y="30"/>
                    <a:pt x="0" y="16"/>
                    <a:pt x="13" y="8"/>
                  </a:cubicBezTo>
                  <a:cubicBezTo>
                    <a:pt x="13" y="8"/>
                    <a:pt x="13" y="8"/>
                    <a:pt x="13" y="8"/>
                  </a:cubicBezTo>
                  <a:cubicBezTo>
                    <a:pt x="25" y="0"/>
                    <a:pt x="38" y="6"/>
                    <a:pt x="44" y="15"/>
                  </a:cubicBezTo>
                  <a:cubicBezTo>
                    <a:pt x="50" y="25"/>
                    <a:pt x="50" y="38"/>
                    <a:pt x="38" y="47"/>
                  </a:cubicBezTo>
                  <a:cubicBezTo>
                    <a:pt x="34" y="49"/>
                    <a:pt x="30" y="51"/>
                    <a:pt x="26" y="51"/>
                  </a:cubicBezTo>
                  <a:close/>
                  <a:moveTo>
                    <a:pt x="18" y="17"/>
                  </a:moveTo>
                  <a:cubicBezTo>
                    <a:pt x="18" y="17"/>
                    <a:pt x="18" y="17"/>
                    <a:pt x="18" y="17"/>
                  </a:cubicBezTo>
                  <a:cubicBezTo>
                    <a:pt x="11" y="22"/>
                    <a:pt x="13" y="30"/>
                    <a:pt x="15" y="34"/>
                  </a:cubicBezTo>
                  <a:cubicBezTo>
                    <a:pt x="18" y="38"/>
                    <a:pt x="24" y="43"/>
                    <a:pt x="32" y="38"/>
                  </a:cubicBezTo>
                  <a:cubicBezTo>
                    <a:pt x="40" y="33"/>
                    <a:pt x="38" y="25"/>
                    <a:pt x="35" y="21"/>
                  </a:cubicBezTo>
                  <a:cubicBezTo>
                    <a:pt x="33" y="17"/>
                    <a:pt x="26" y="12"/>
                    <a:pt x="18"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4" name="Google Shape;2154;p74"/>
            <p:cNvSpPr/>
            <p:nvPr/>
          </p:nvSpPr>
          <p:spPr>
            <a:xfrm>
              <a:off x="5389130" y="3388982"/>
              <a:ext cx="129371" cy="121172"/>
            </a:xfrm>
            <a:custGeom>
              <a:avLst/>
              <a:gdLst/>
              <a:ahLst/>
              <a:cxnLst/>
              <a:rect l="l" t="t" r="r" b="b"/>
              <a:pathLst>
                <a:path w="60" h="56" extrusionOk="0">
                  <a:moveTo>
                    <a:pt x="31" y="56"/>
                  </a:moveTo>
                  <a:cubicBezTo>
                    <a:pt x="22" y="56"/>
                    <a:pt x="15" y="52"/>
                    <a:pt x="10" y="44"/>
                  </a:cubicBezTo>
                  <a:cubicBezTo>
                    <a:pt x="0" y="30"/>
                    <a:pt x="6" y="15"/>
                    <a:pt x="16" y="7"/>
                  </a:cubicBezTo>
                  <a:cubicBezTo>
                    <a:pt x="27" y="0"/>
                    <a:pt x="43" y="0"/>
                    <a:pt x="53" y="14"/>
                  </a:cubicBezTo>
                  <a:cubicBezTo>
                    <a:pt x="59" y="22"/>
                    <a:pt x="60" y="31"/>
                    <a:pt x="56" y="39"/>
                  </a:cubicBezTo>
                  <a:cubicBezTo>
                    <a:pt x="52" y="48"/>
                    <a:pt x="42" y="55"/>
                    <a:pt x="32" y="56"/>
                  </a:cubicBezTo>
                  <a:cubicBezTo>
                    <a:pt x="32" y="56"/>
                    <a:pt x="31" y="56"/>
                    <a:pt x="31" y="56"/>
                  </a:cubicBezTo>
                  <a:close/>
                  <a:moveTo>
                    <a:pt x="32" y="13"/>
                  </a:moveTo>
                  <a:cubicBezTo>
                    <a:pt x="28" y="13"/>
                    <a:pt x="25" y="14"/>
                    <a:pt x="22" y="16"/>
                  </a:cubicBezTo>
                  <a:cubicBezTo>
                    <a:pt x="16" y="20"/>
                    <a:pt x="12" y="29"/>
                    <a:pt x="18" y="38"/>
                  </a:cubicBezTo>
                  <a:cubicBezTo>
                    <a:pt x="23" y="44"/>
                    <a:pt x="28" y="46"/>
                    <a:pt x="32" y="45"/>
                  </a:cubicBezTo>
                  <a:cubicBezTo>
                    <a:pt x="38" y="45"/>
                    <a:pt x="44" y="40"/>
                    <a:pt x="47" y="35"/>
                  </a:cubicBezTo>
                  <a:cubicBezTo>
                    <a:pt x="48" y="31"/>
                    <a:pt x="49" y="26"/>
                    <a:pt x="45" y="20"/>
                  </a:cubicBezTo>
                  <a:cubicBezTo>
                    <a:pt x="45" y="20"/>
                    <a:pt x="45" y="20"/>
                    <a:pt x="45" y="20"/>
                  </a:cubicBezTo>
                  <a:cubicBezTo>
                    <a:pt x="41" y="15"/>
                    <a:pt x="36"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5" name="Google Shape;2155;p74"/>
            <p:cNvSpPr/>
            <p:nvPr/>
          </p:nvSpPr>
          <p:spPr>
            <a:xfrm>
              <a:off x="5144053" y="3069198"/>
              <a:ext cx="286075" cy="300652"/>
            </a:xfrm>
            <a:custGeom>
              <a:avLst/>
              <a:gdLst/>
              <a:ahLst/>
              <a:cxnLst/>
              <a:rect l="l" t="t" r="r" b="b"/>
              <a:pathLst>
                <a:path w="132" h="139" extrusionOk="0">
                  <a:moveTo>
                    <a:pt x="64" y="139"/>
                  </a:moveTo>
                  <a:cubicBezTo>
                    <a:pt x="55" y="139"/>
                    <a:pt x="47" y="136"/>
                    <a:pt x="42" y="134"/>
                  </a:cubicBezTo>
                  <a:cubicBezTo>
                    <a:pt x="17" y="123"/>
                    <a:pt x="0" y="96"/>
                    <a:pt x="0" y="68"/>
                  </a:cubicBezTo>
                  <a:cubicBezTo>
                    <a:pt x="1" y="41"/>
                    <a:pt x="17" y="19"/>
                    <a:pt x="45" y="7"/>
                  </a:cubicBezTo>
                  <a:cubicBezTo>
                    <a:pt x="46" y="7"/>
                    <a:pt x="46" y="7"/>
                    <a:pt x="46" y="7"/>
                  </a:cubicBezTo>
                  <a:cubicBezTo>
                    <a:pt x="71" y="0"/>
                    <a:pt x="95" y="9"/>
                    <a:pt x="110" y="31"/>
                  </a:cubicBezTo>
                  <a:cubicBezTo>
                    <a:pt x="126" y="54"/>
                    <a:pt x="132" y="90"/>
                    <a:pt x="112" y="117"/>
                  </a:cubicBezTo>
                  <a:cubicBezTo>
                    <a:pt x="94" y="134"/>
                    <a:pt x="77" y="139"/>
                    <a:pt x="64" y="139"/>
                  </a:cubicBezTo>
                  <a:close/>
                  <a:moveTo>
                    <a:pt x="49" y="17"/>
                  </a:moveTo>
                  <a:cubicBezTo>
                    <a:pt x="16" y="31"/>
                    <a:pt x="11" y="55"/>
                    <a:pt x="11" y="68"/>
                  </a:cubicBezTo>
                  <a:cubicBezTo>
                    <a:pt x="11" y="92"/>
                    <a:pt x="25" y="115"/>
                    <a:pt x="46" y="124"/>
                  </a:cubicBezTo>
                  <a:cubicBezTo>
                    <a:pt x="65" y="133"/>
                    <a:pt x="85" y="128"/>
                    <a:pt x="104" y="110"/>
                  </a:cubicBezTo>
                  <a:cubicBezTo>
                    <a:pt x="120" y="88"/>
                    <a:pt x="115" y="57"/>
                    <a:pt x="102" y="37"/>
                  </a:cubicBezTo>
                  <a:cubicBezTo>
                    <a:pt x="89" y="19"/>
                    <a:pt x="69" y="11"/>
                    <a:pt x="49"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6" name="Google Shape;2156;p74"/>
            <p:cNvSpPr/>
            <p:nvPr/>
          </p:nvSpPr>
          <p:spPr>
            <a:xfrm>
              <a:off x="5630562" y="3826294"/>
              <a:ext cx="119350" cy="121172"/>
            </a:xfrm>
            <a:custGeom>
              <a:avLst/>
              <a:gdLst/>
              <a:ahLst/>
              <a:cxnLst/>
              <a:rect l="l" t="t" r="r" b="b"/>
              <a:pathLst>
                <a:path w="55" h="56" extrusionOk="0">
                  <a:moveTo>
                    <a:pt x="28" y="56"/>
                  </a:moveTo>
                  <a:cubicBezTo>
                    <a:pt x="21" y="56"/>
                    <a:pt x="15" y="53"/>
                    <a:pt x="10" y="46"/>
                  </a:cubicBezTo>
                  <a:cubicBezTo>
                    <a:pt x="0" y="34"/>
                    <a:pt x="5" y="17"/>
                    <a:pt x="15" y="9"/>
                  </a:cubicBezTo>
                  <a:cubicBezTo>
                    <a:pt x="23" y="2"/>
                    <a:pt x="37" y="0"/>
                    <a:pt x="47" y="11"/>
                  </a:cubicBezTo>
                  <a:cubicBezTo>
                    <a:pt x="47" y="11"/>
                    <a:pt x="47" y="11"/>
                    <a:pt x="47" y="11"/>
                  </a:cubicBezTo>
                  <a:cubicBezTo>
                    <a:pt x="53" y="18"/>
                    <a:pt x="55" y="28"/>
                    <a:pt x="51" y="38"/>
                  </a:cubicBezTo>
                  <a:cubicBezTo>
                    <a:pt x="48" y="48"/>
                    <a:pt x="40" y="55"/>
                    <a:pt x="31" y="56"/>
                  </a:cubicBezTo>
                  <a:cubicBezTo>
                    <a:pt x="30" y="56"/>
                    <a:pt x="29" y="56"/>
                    <a:pt x="28" y="56"/>
                  </a:cubicBezTo>
                  <a:close/>
                  <a:moveTo>
                    <a:pt x="30" y="14"/>
                  </a:moveTo>
                  <a:cubicBezTo>
                    <a:pt x="27" y="14"/>
                    <a:pt x="24" y="16"/>
                    <a:pt x="22" y="17"/>
                  </a:cubicBezTo>
                  <a:cubicBezTo>
                    <a:pt x="16" y="22"/>
                    <a:pt x="13" y="32"/>
                    <a:pt x="18" y="40"/>
                  </a:cubicBezTo>
                  <a:cubicBezTo>
                    <a:pt x="22" y="44"/>
                    <a:pt x="25" y="46"/>
                    <a:pt x="29" y="46"/>
                  </a:cubicBezTo>
                  <a:cubicBezTo>
                    <a:pt x="34" y="45"/>
                    <a:pt x="39" y="40"/>
                    <a:pt x="42" y="34"/>
                  </a:cubicBezTo>
                  <a:cubicBezTo>
                    <a:pt x="43" y="31"/>
                    <a:pt x="44" y="24"/>
                    <a:pt x="39" y="18"/>
                  </a:cubicBezTo>
                  <a:cubicBezTo>
                    <a:pt x="36" y="15"/>
                    <a:pt x="33" y="14"/>
                    <a:pt x="3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7" name="Google Shape;2157;p74"/>
            <p:cNvSpPr/>
            <p:nvPr/>
          </p:nvSpPr>
          <p:spPr>
            <a:xfrm>
              <a:off x="5706181" y="3971153"/>
              <a:ext cx="153971" cy="174925"/>
            </a:xfrm>
            <a:custGeom>
              <a:avLst/>
              <a:gdLst/>
              <a:ahLst/>
              <a:cxnLst/>
              <a:rect l="l" t="t" r="r" b="b"/>
              <a:pathLst>
                <a:path w="71" h="81" extrusionOk="0">
                  <a:moveTo>
                    <a:pt x="34" y="81"/>
                  </a:moveTo>
                  <a:cubicBezTo>
                    <a:pt x="29" y="81"/>
                    <a:pt x="25" y="80"/>
                    <a:pt x="21" y="78"/>
                  </a:cubicBezTo>
                  <a:cubicBezTo>
                    <a:pt x="7" y="71"/>
                    <a:pt x="0" y="57"/>
                    <a:pt x="0" y="41"/>
                  </a:cubicBezTo>
                  <a:cubicBezTo>
                    <a:pt x="0" y="25"/>
                    <a:pt x="8" y="11"/>
                    <a:pt x="20" y="5"/>
                  </a:cubicBezTo>
                  <a:cubicBezTo>
                    <a:pt x="30" y="0"/>
                    <a:pt x="42" y="1"/>
                    <a:pt x="53" y="9"/>
                  </a:cubicBezTo>
                  <a:cubicBezTo>
                    <a:pt x="53" y="9"/>
                    <a:pt x="54" y="10"/>
                    <a:pt x="54" y="10"/>
                  </a:cubicBezTo>
                  <a:cubicBezTo>
                    <a:pt x="71" y="25"/>
                    <a:pt x="71" y="49"/>
                    <a:pt x="62" y="64"/>
                  </a:cubicBezTo>
                  <a:cubicBezTo>
                    <a:pt x="56" y="75"/>
                    <a:pt x="45" y="81"/>
                    <a:pt x="34" y="81"/>
                  </a:cubicBezTo>
                  <a:close/>
                  <a:moveTo>
                    <a:pt x="32" y="13"/>
                  </a:moveTo>
                  <a:cubicBezTo>
                    <a:pt x="29" y="13"/>
                    <a:pt x="27" y="13"/>
                    <a:pt x="24" y="14"/>
                  </a:cubicBezTo>
                  <a:cubicBezTo>
                    <a:pt x="16" y="19"/>
                    <a:pt x="11" y="29"/>
                    <a:pt x="10" y="41"/>
                  </a:cubicBezTo>
                  <a:cubicBezTo>
                    <a:pt x="10" y="53"/>
                    <a:pt x="15" y="63"/>
                    <a:pt x="25" y="69"/>
                  </a:cubicBezTo>
                  <a:cubicBezTo>
                    <a:pt x="42" y="74"/>
                    <a:pt x="50" y="64"/>
                    <a:pt x="53" y="59"/>
                  </a:cubicBezTo>
                  <a:cubicBezTo>
                    <a:pt x="60" y="47"/>
                    <a:pt x="59" y="29"/>
                    <a:pt x="47" y="18"/>
                  </a:cubicBezTo>
                  <a:cubicBezTo>
                    <a:pt x="42" y="14"/>
                    <a:pt x="37"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8" name="Google Shape;2158;p74"/>
            <p:cNvSpPr/>
            <p:nvPr/>
          </p:nvSpPr>
          <p:spPr>
            <a:xfrm>
              <a:off x="5354510" y="2757613"/>
              <a:ext cx="1075970" cy="1446773"/>
            </a:xfrm>
            <a:custGeom>
              <a:avLst/>
              <a:gdLst/>
              <a:ahLst/>
              <a:cxnLst/>
              <a:rect l="l" t="t" r="r" b="b"/>
              <a:pathLst>
                <a:path w="498" h="669" extrusionOk="0">
                  <a:moveTo>
                    <a:pt x="406" y="669"/>
                  </a:moveTo>
                  <a:cubicBezTo>
                    <a:pt x="405" y="669"/>
                    <a:pt x="403" y="669"/>
                    <a:pt x="402" y="668"/>
                  </a:cubicBezTo>
                  <a:cubicBezTo>
                    <a:pt x="400" y="666"/>
                    <a:pt x="400" y="663"/>
                    <a:pt x="402" y="661"/>
                  </a:cubicBezTo>
                  <a:cubicBezTo>
                    <a:pt x="444" y="609"/>
                    <a:pt x="468" y="561"/>
                    <a:pt x="477" y="512"/>
                  </a:cubicBezTo>
                  <a:cubicBezTo>
                    <a:pt x="487" y="453"/>
                    <a:pt x="471" y="394"/>
                    <a:pt x="434" y="358"/>
                  </a:cubicBezTo>
                  <a:cubicBezTo>
                    <a:pt x="417" y="340"/>
                    <a:pt x="395" y="328"/>
                    <a:pt x="373" y="316"/>
                  </a:cubicBezTo>
                  <a:cubicBezTo>
                    <a:pt x="359" y="307"/>
                    <a:pt x="344" y="299"/>
                    <a:pt x="330" y="289"/>
                  </a:cubicBezTo>
                  <a:cubicBezTo>
                    <a:pt x="294" y="263"/>
                    <a:pt x="266" y="226"/>
                    <a:pt x="251" y="185"/>
                  </a:cubicBezTo>
                  <a:cubicBezTo>
                    <a:pt x="246" y="171"/>
                    <a:pt x="242" y="157"/>
                    <a:pt x="239" y="144"/>
                  </a:cubicBezTo>
                  <a:cubicBezTo>
                    <a:pt x="232" y="119"/>
                    <a:pt x="226" y="95"/>
                    <a:pt x="212" y="74"/>
                  </a:cubicBezTo>
                  <a:cubicBezTo>
                    <a:pt x="193" y="45"/>
                    <a:pt x="158" y="23"/>
                    <a:pt x="120" y="16"/>
                  </a:cubicBezTo>
                  <a:cubicBezTo>
                    <a:pt x="85" y="10"/>
                    <a:pt x="46" y="16"/>
                    <a:pt x="8" y="32"/>
                  </a:cubicBezTo>
                  <a:cubicBezTo>
                    <a:pt x="6" y="34"/>
                    <a:pt x="2" y="32"/>
                    <a:pt x="1" y="30"/>
                  </a:cubicBezTo>
                  <a:cubicBezTo>
                    <a:pt x="0" y="27"/>
                    <a:pt x="1" y="24"/>
                    <a:pt x="4" y="23"/>
                  </a:cubicBezTo>
                  <a:cubicBezTo>
                    <a:pt x="44" y="5"/>
                    <a:pt x="84" y="0"/>
                    <a:pt x="121" y="6"/>
                  </a:cubicBezTo>
                  <a:cubicBezTo>
                    <a:pt x="163" y="13"/>
                    <a:pt x="200" y="36"/>
                    <a:pt x="221" y="69"/>
                  </a:cubicBezTo>
                  <a:cubicBezTo>
                    <a:pt x="235" y="91"/>
                    <a:pt x="242" y="116"/>
                    <a:pt x="249" y="141"/>
                  </a:cubicBezTo>
                  <a:cubicBezTo>
                    <a:pt x="252" y="154"/>
                    <a:pt x="256" y="168"/>
                    <a:pt x="261" y="181"/>
                  </a:cubicBezTo>
                  <a:cubicBezTo>
                    <a:pt x="275" y="221"/>
                    <a:pt x="302" y="256"/>
                    <a:pt x="336" y="281"/>
                  </a:cubicBezTo>
                  <a:cubicBezTo>
                    <a:pt x="350" y="290"/>
                    <a:pt x="364" y="298"/>
                    <a:pt x="378" y="306"/>
                  </a:cubicBezTo>
                  <a:cubicBezTo>
                    <a:pt x="400" y="319"/>
                    <a:pt x="423" y="332"/>
                    <a:pt x="441" y="350"/>
                  </a:cubicBezTo>
                  <a:cubicBezTo>
                    <a:pt x="481" y="389"/>
                    <a:pt x="498" y="451"/>
                    <a:pt x="487" y="514"/>
                  </a:cubicBezTo>
                  <a:cubicBezTo>
                    <a:pt x="478" y="564"/>
                    <a:pt x="453" y="615"/>
                    <a:pt x="410" y="668"/>
                  </a:cubicBezTo>
                  <a:cubicBezTo>
                    <a:pt x="409" y="669"/>
                    <a:pt x="407" y="669"/>
                    <a:pt x="406" y="6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9" name="Google Shape;2159;p74"/>
            <p:cNvSpPr/>
            <p:nvPr/>
          </p:nvSpPr>
          <p:spPr>
            <a:xfrm>
              <a:off x="7343367" y="2296614"/>
              <a:ext cx="722475" cy="410891"/>
            </a:xfrm>
            <a:custGeom>
              <a:avLst/>
              <a:gdLst/>
              <a:ahLst/>
              <a:cxnLst/>
              <a:rect l="l" t="t" r="r" b="b"/>
              <a:pathLst>
                <a:path w="334" h="190" extrusionOk="0">
                  <a:moveTo>
                    <a:pt x="278" y="140"/>
                  </a:moveTo>
                  <a:cubicBezTo>
                    <a:pt x="296" y="138"/>
                    <a:pt x="312" y="138"/>
                    <a:pt x="318" y="137"/>
                  </a:cubicBezTo>
                  <a:cubicBezTo>
                    <a:pt x="323" y="117"/>
                    <a:pt x="323" y="117"/>
                    <a:pt x="323" y="117"/>
                  </a:cubicBezTo>
                  <a:cubicBezTo>
                    <a:pt x="331" y="83"/>
                    <a:pt x="331" y="83"/>
                    <a:pt x="331" y="83"/>
                  </a:cubicBezTo>
                  <a:cubicBezTo>
                    <a:pt x="334" y="71"/>
                    <a:pt x="334" y="71"/>
                    <a:pt x="334" y="71"/>
                  </a:cubicBezTo>
                  <a:cubicBezTo>
                    <a:pt x="198" y="0"/>
                    <a:pt x="31" y="9"/>
                    <a:pt x="31" y="9"/>
                  </a:cubicBezTo>
                  <a:cubicBezTo>
                    <a:pt x="0" y="48"/>
                    <a:pt x="5" y="105"/>
                    <a:pt x="5" y="105"/>
                  </a:cubicBezTo>
                  <a:cubicBezTo>
                    <a:pt x="77" y="128"/>
                    <a:pt x="80" y="166"/>
                    <a:pt x="80" y="166"/>
                  </a:cubicBezTo>
                  <a:cubicBezTo>
                    <a:pt x="96" y="170"/>
                    <a:pt x="96" y="170"/>
                    <a:pt x="96" y="170"/>
                  </a:cubicBezTo>
                  <a:cubicBezTo>
                    <a:pt x="126" y="177"/>
                    <a:pt x="126" y="177"/>
                    <a:pt x="126" y="177"/>
                  </a:cubicBezTo>
                  <a:cubicBezTo>
                    <a:pt x="164" y="186"/>
                    <a:pt x="164" y="186"/>
                    <a:pt x="164" y="186"/>
                  </a:cubicBezTo>
                  <a:cubicBezTo>
                    <a:pt x="182" y="190"/>
                    <a:pt x="182" y="190"/>
                    <a:pt x="182" y="190"/>
                  </a:cubicBezTo>
                  <a:cubicBezTo>
                    <a:pt x="182" y="190"/>
                    <a:pt x="191" y="175"/>
                    <a:pt x="202" y="163"/>
                  </a:cubicBezTo>
                  <a:cubicBezTo>
                    <a:pt x="208" y="156"/>
                    <a:pt x="215" y="150"/>
                    <a:pt x="221" y="148"/>
                  </a:cubicBezTo>
                  <a:cubicBezTo>
                    <a:pt x="230" y="145"/>
                    <a:pt x="255" y="142"/>
                    <a:pt x="278" y="14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0" name="Google Shape;2160;p74"/>
            <p:cNvSpPr/>
            <p:nvPr/>
          </p:nvSpPr>
          <p:spPr>
            <a:xfrm>
              <a:off x="6705621" y="2863297"/>
              <a:ext cx="1115146" cy="1682740"/>
            </a:xfrm>
            <a:custGeom>
              <a:avLst/>
              <a:gdLst/>
              <a:ahLst/>
              <a:cxnLst/>
              <a:rect l="l" t="t" r="r" b="b"/>
              <a:pathLst>
                <a:path w="516" h="778" extrusionOk="0">
                  <a:moveTo>
                    <a:pt x="20" y="461"/>
                  </a:moveTo>
                  <a:cubicBezTo>
                    <a:pt x="0" y="556"/>
                    <a:pt x="2" y="661"/>
                    <a:pt x="2" y="661"/>
                  </a:cubicBezTo>
                  <a:cubicBezTo>
                    <a:pt x="205" y="778"/>
                    <a:pt x="422" y="761"/>
                    <a:pt x="422" y="761"/>
                  </a:cubicBezTo>
                  <a:cubicBezTo>
                    <a:pt x="422" y="761"/>
                    <a:pt x="516" y="648"/>
                    <a:pt x="513" y="550"/>
                  </a:cubicBezTo>
                  <a:cubicBezTo>
                    <a:pt x="511" y="507"/>
                    <a:pt x="493" y="435"/>
                    <a:pt x="484" y="321"/>
                  </a:cubicBezTo>
                  <a:cubicBezTo>
                    <a:pt x="475" y="202"/>
                    <a:pt x="465" y="83"/>
                    <a:pt x="461" y="40"/>
                  </a:cubicBezTo>
                  <a:cubicBezTo>
                    <a:pt x="457" y="40"/>
                    <a:pt x="452" y="40"/>
                    <a:pt x="447" y="41"/>
                  </a:cubicBezTo>
                  <a:cubicBezTo>
                    <a:pt x="429" y="41"/>
                    <a:pt x="406" y="40"/>
                    <a:pt x="389" y="34"/>
                  </a:cubicBezTo>
                  <a:cubicBezTo>
                    <a:pt x="374" y="29"/>
                    <a:pt x="357" y="21"/>
                    <a:pt x="343" y="13"/>
                  </a:cubicBezTo>
                  <a:cubicBezTo>
                    <a:pt x="333" y="8"/>
                    <a:pt x="325" y="4"/>
                    <a:pt x="318" y="0"/>
                  </a:cubicBezTo>
                  <a:cubicBezTo>
                    <a:pt x="310" y="11"/>
                    <a:pt x="283" y="50"/>
                    <a:pt x="248" y="102"/>
                  </a:cubicBezTo>
                  <a:cubicBezTo>
                    <a:pt x="234" y="121"/>
                    <a:pt x="220" y="142"/>
                    <a:pt x="206" y="164"/>
                  </a:cubicBezTo>
                  <a:cubicBezTo>
                    <a:pt x="135" y="270"/>
                    <a:pt x="62" y="358"/>
                    <a:pt x="32" y="429"/>
                  </a:cubicBezTo>
                  <a:cubicBezTo>
                    <a:pt x="26" y="442"/>
                    <a:pt x="22" y="453"/>
                    <a:pt x="20" y="46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1" name="Google Shape;2161;p74"/>
            <p:cNvSpPr/>
            <p:nvPr/>
          </p:nvSpPr>
          <p:spPr>
            <a:xfrm>
              <a:off x="7368877" y="2649196"/>
              <a:ext cx="182213" cy="242344"/>
            </a:xfrm>
            <a:custGeom>
              <a:avLst/>
              <a:gdLst/>
              <a:ahLst/>
              <a:cxnLst/>
              <a:rect l="l" t="t" r="r" b="b"/>
              <a:pathLst>
                <a:path w="84" h="112" extrusionOk="0">
                  <a:moveTo>
                    <a:pt x="0" y="92"/>
                  </a:moveTo>
                  <a:cubicBezTo>
                    <a:pt x="0" y="92"/>
                    <a:pt x="4" y="95"/>
                    <a:pt x="11" y="99"/>
                  </a:cubicBezTo>
                  <a:cubicBezTo>
                    <a:pt x="18" y="103"/>
                    <a:pt x="26" y="107"/>
                    <a:pt x="36" y="112"/>
                  </a:cubicBezTo>
                  <a:cubicBezTo>
                    <a:pt x="84" y="7"/>
                    <a:pt x="84" y="7"/>
                    <a:pt x="84" y="7"/>
                  </a:cubicBezTo>
                  <a:cubicBezTo>
                    <a:pt x="54" y="0"/>
                    <a:pt x="54" y="0"/>
                    <a:pt x="54" y="0"/>
                  </a:cubicBezTo>
                  <a:cubicBezTo>
                    <a:pt x="54" y="0"/>
                    <a:pt x="6" y="76"/>
                    <a:pt x="0" y="9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2" name="Google Shape;2162;p74"/>
            <p:cNvSpPr/>
            <p:nvPr/>
          </p:nvSpPr>
          <p:spPr>
            <a:xfrm>
              <a:off x="7447229" y="2664684"/>
              <a:ext cx="168547" cy="272409"/>
            </a:xfrm>
            <a:custGeom>
              <a:avLst/>
              <a:gdLst/>
              <a:ahLst/>
              <a:cxnLst/>
              <a:rect l="l" t="t" r="r" b="b"/>
              <a:pathLst>
                <a:path w="78" h="126" extrusionOk="0">
                  <a:moveTo>
                    <a:pt x="0" y="105"/>
                  </a:moveTo>
                  <a:cubicBezTo>
                    <a:pt x="14" y="113"/>
                    <a:pt x="31" y="121"/>
                    <a:pt x="46" y="126"/>
                  </a:cubicBezTo>
                  <a:cubicBezTo>
                    <a:pt x="78" y="7"/>
                    <a:pt x="78" y="7"/>
                    <a:pt x="78" y="7"/>
                  </a:cubicBezTo>
                  <a:cubicBezTo>
                    <a:pt x="48" y="0"/>
                    <a:pt x="48" y="0"/>
                    <a:pt x="48" y="0"/>
                  </a:cubicBezTo>
                  <a:lnTo>
                    <a:pt x="0" y="10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3" name="Google Shape;2163;p74"/>
            <p:cNvSpPr/>
            <p:nvPr/>
          </p:nvSpPr>
          <p:spPr>
            <a:xfrm>
              <a:off x="7546535" y="2680173"/>
              <a:ext cx="151237" cy="272409"/>
            </a:xfrm>
            <a:custGeom>
              <a:avLst/>
              <a:gdLst/>
              <a:ahLst/>
              <a:cxnLst/>
              <a:rect l="l" t="t" r="r" b="b"/>
              <a:pathLst>
                <a:path w="70" h="126" extrusionOk="0">
                  <a:moveTo>
                    <a:pt x="0" y="119"/>
                  </a:moveTo>
                  <a:cubicBezTo>
                    <a:pt x="17" y="125"/>
                    <a:pt x="40" y="126"/>
                    <a:pt x="58" y="126"/>
                  </a:cubicBezTo>
                  <a:cubicBezTo>
                    <a:pt x="70" y="9"/>
                    <a:pt x="70" y="9"/>
                    <a:pt x="70" y="9"/>
                  </a:cubicBezTo>
                  <a:cubicBezTo>
                    <a:pt x="32" y="0"/>
                    <a:pt x="32" y="0"/>
                    <a:pt x="32" y="0"/>
                  </a:cubicBezTo>
                  <a:lnTo>
                    <a:pt x="0" y="11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4" name="Google Shape;2164;p74"/>
            <p:cNvSpPr/>
            <p:nvPr/>
          </p:nvSpPr>
          <p:spPr>
            <a:xfrm>
              <a:off x="7672262" y="2699305"/>
              <a:ext cx="88374" cy="253276"/>
            </a:xfrm>
            <a:custGeom>
              <a:avLst/>
              <a:gdLst/>
              <a:ahLst/>
              <a:cxnLst/>
              <a:rect l="l" t="t" r="r" b="b"/>
              <a:pathLst>
                <a:path w="41" h="117" extrusionOk="0">
                  <a:moveTo>
                    <a:pt x="12" y="0"/>
                  </a:moveTo>
                  <a:cubicBezTo>
                    <a:pt x="0" y="117"/>
                    <a:pt x="0" y="117"/>
                    <a:pt x="0" y="117"/>
                  </a:cubicBezTo>
                  <a:cubicBezTo>
                    <a:pt x="5" y="116"/>
                    <a:pt x="10" y="116"/>
                    <a:pt x="14" y="116"/>
                  </a:cubicBezTo>
                  <a:cubicBezTo>
                    <a:pt x="23" y="115"/>
                    <a:pt x="29" y="114"/>
                    <a:pt x="29" y="114"/>
                  </a:cubicBezTo>
                  <a:cubicBezTo>
                    <a:pt x="41" y="7"/>
                    <a:pt x="41" y="7"/>
                    <a:pt x="41" y="7"/>
                  </a:cubicBezTo>
                  <a:lnTo>
                    <a:pt x="12"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5" name="Google Shape;2165;p74"/>
            <p:cNvSpPr/>
            <p:nvPr/>
          </p:nvSpPr>
          <p:spPr>
            <a:xfrm>
              <a:off x="7779768" y="2599999"/>
              <a:ext cx="235966" cy="338917"/>
            </a:xfrm>
            <a:custGeom>
              <a:avLst/>
              <a:gdLst/>
              <a:ahLst/>
              <a:cxnLst/>
              <a:rect l="l" t="t" r="r" b="b"/>
              <a:pathLst>
                <a:path w="109" h="157" extrusionOk="0">
                  <a:moveTo>
                    <a:pt x="0" y="23"/>
                  </a:moveTo>
                  <a:cubicBezTo>
                    <a:pt x="6" y="33"/>
                    <a:pt x="12" y="43"/>
                    <a:pt x="19" y="53"/>
                  </a:cubicBezTo>
                  <a:cubicBezTo>
                    <a:pt x="42" y="90"/>
                    <a:pt x="67" y="127"/>
                    <a:pt x="101" y="154"/>
                  </a:cubicBezTo>
                  <a:cubicBezTo>
                    <a:pt x="103" y="156"/>
                    <a:pt x="105" y="157"/>
                    <a:pt x="107" y="156"/>
                  </a:cubicBezTo>
                  <a:cubicBezTo>
                    <a:pt x="109" y="155"/>
                    <a:pt x="108" y="152"/>
                    <a:pt x="108" y="150"/>
                  </a:cubicBezTo>
                  <a:cubicBezTo>
                    <a:pt x="96" y="113"/>
                    <a:pt x="86" y="75"/>
                    <a:pt x="80" y="36"/>
                  </a:cubicBezTo>
                  <a:cubicBezTo>
                    <a:pt x="78" y="24"/>
                    <a:pt x="76" y="12"/>
                    <a:pt x="76" y="0"/>
                  </a:cubicBezTo>
                  <a:cubicBezTo>
                    <a:pt x="53" y="2"/>
                    <a:pt x="28" y="5"/>
                    <a:pt x="19" y="8"/>
                  </a:cubicBezTo>
                  <a:cubicBezTo>
                    <a:pt x="13" y="10"/>
                    <a:pt x="6" y="16"/>
                    <a:pt x="0" y="2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6" name="Google Shape;2166;p74"/>
            <p:cNvSpPr/>
            <p:nvPr/>
          </p:nvSpPr>
          <p:spPr>
            <a:xfrm>
              <a:off x="8026667" y="2549890"/>
              <a:ext cx="187680" cy="95662"/>
            </a:xfrm>
            <a:custGeom>
              <a:avLst/>
              <a:gdLst/>
              <a:ahLst/>
              <a:cxnLst/>
              <a:rect l="l" t="t" r="r" b="b"/>
              <a:pathLst>
                <a:path w="87" h="44" extrusionOk="0">
                  <a:moveTo>
                    <a:pt x="2" y="20"/>
                  </a:moveTo>
                  <a:cubicBezTo>
                    <a:pt x="0" y="31"/>
                    <a:pt x="0" y="31"/>
                    <a:pt x="0" y="31"/>
                  </a:cubicBezTo>
                  <a:cubicBezTo>
                    <a:pt x="73" y="44"/>
                    <a:pt x="73" y="44"/>
                    <a:pt x="73" y="44"/>
                  </a:cubicBezTo>
                  <a:cubicBezTo>
                    <a:pt x="80" y="38"/>
                    <a:pt x="84" y="31"/>
                    <a:pt x="87" y="23"/>
                  </a:cubicBezTo>
                  <a:cubicBezTo>
                    <a:pt x="7" y="0"/>
                    <a:pt x="7" y="0"/>
                    <a:pt x="7" y="0"/>
                  </a:cubicBezTo>
                  <a:lnTo>
                    <a:pt x="2" y="2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7" name="Google Shape;2167;p74"/>
            <p:cNvSpPr/>
            <p:nvPr/>
          </p:nvSpPr>
          <p:spPr>
            <a:xfrm>
              <a:off x="8041244" y="2476094"/>
              <a:ext cx="188591" cy="123905"/>
            </a:xfrm>
            <a:custGeom>
              <a:avLst/>
              <a:gdLst/>
              <a:ahLst/>
              <a:cxnLst/>
              <a:rect l="l" t="t" r="r" b="b"/>
              <a:pathLst>
                <a:path w="87" h="57" extrusionOk="0">
                  <a:moveTo>
                    <a:pt x="8" y="0"/>
                  </a:moveTo>
                  <a:cubicBezTo>
                    <a:pt x="0" y="34"/>
                    <a:pt x="0" y="34"/>
                    <a:pt x="0" y="34"/>
                  </a:cubicBezTo>
                  <a:cubicBezTo>
                    <a:pt x="80" y="57"/>
                    <a:pt x="80" y="57"/>
                    <a:pt x="80" y="57"/>
                  </a:cubicBezTo>
                  <a:cubicBezTo>
                    <a:pt x="86" y="43"/>
                    <a:pt x="87" y="28"/>
                    <a:pt x="87" y="17"/>
                  </a:cubicBezTo>
                  <a:lnTo>
                    <a:pt x="8"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8" name="Google Shape;2168;p74"/>
            <p:cNvSpPr/>
            <p:nvPr/>
          </p:nvSpPr>
          <p:spPr>
            <a:xfrm>
              <a:off x="8058554" y="2431451"/>
              <a:ext cx="171280" cy="81996"/>
            </a:xfrm>
            <a:custGeom>
              <a:avLst/>
              <a:gdLst/>
              <a:ahLst/>
              <a:cxnLst/>
              <a:rect l="l" t="t" r="r" b="b"/>
              <a:pathLst>
                <a:path w="79" h="38" extrusionOk="0">
                  <a:moveTo>
                    <a:pt x="3" y="9"/>
                  </a:moveTo>
                  <a:cubicBezTo>
                    <a:pt x="0" y="21"/>
                    <a:pt x="0" y="21"/>
                    <a:pt x="0" y="21"/>
                  </a:cubicBezTo>
                  <a:cubicBezTo>
                    <a:pt x="79" y="38"/>
                    <a:pt x="79" y="38"/>
                    <a:pt x="79" y="38"/>
                  </a:cubicBezTo>
                  <a:cubicBezTo>
                    <a:pt x="79" y="26"/>
                    <a:pt x="78" y="17"/>
                    <a:pt x="78" y="17"/>
                  </a:cubicBezTo>
                  <a:cubicBezTo>
                    <a:pt x="5" y="0"/>
                    <a:pt x="5" y="0"/>
                    <a:pt x="5" y="0"/>
                  </a:cubicBezTo>
                  <a:lnTo>
                    <a:pt x="3" y="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9" name="Google Shape;2169;p74"/>
            <p:cNvSpPr/>
            <p:nvPr/>
          </p:nvSpPr>
          <p:spPr>
            <a:xfrm>
              <a:off x="8013912" y="2538957"/>
              <a:ext cx="214101" cy="89284"/>
            </a:xfrm>
            <a:custGeom>
              <a:avLst/>
              <a:gdLst/>
              <a:ahLst/>
              <a:cxnLst/>
              <a:rect l="l" t="t" r="r" b="b"/>
              <a:pathLst>
                <a:path w="99" h="41" extrusionOk="0">
                  <a:moveTo>
                    <a:pt x="6" y="41"/>
                  </a:moveTo>
                  <a:cubicBezTo>
                    <a:pt x="5" y="41"/>
                    <a:pt x="5" y="41"/>
                    <a:pt x="5" y="41"/>
                  </a:cubicBezTo>
                  <a:cubicBezTo>
                    <a:pt x="2" y="41"/>
                    <a:pt x="0" y="38"/>
                    <a:pt x="1" y="35"/>
                  </a:cubicBezTo>
                  <a:cubicBezTo>
                    <a:pt x="8" y="4"/>
                    <a:pt x="8" y="4"/>
                    <a:pt x="8" y="4"/>
                  </a:cubicBezTo>
                  <a:cubicBezTo>
                    <a:pt x="8" y="3"/>
                    <a:pt x="9" y="2"/>
                    <a:pt x="10" y="1"/>
                  </a:cubicBezTo>
                  <a:cubicBezTo>
                    <a:pt x="12" y="0"/>
                    <a:pt x="13" y="0"/>
                    <a:pt x="15" y="0"/>
                  </a:cubicBezTo>
                  <a:cubicBezTo>
                    <a:pt x="95" y="23"/>
                    <a:pt x="95" y="23"/>
                    <a:pt x="95" y="23"/>
                  </a:cubicBezTo>
                  <a:cubicBezTo>
                    <a:pt x="98" y="23"/>
                    <a:pt x="99" y="26"/>
                    <a:pt x="98" y="29"/>
                  </a:cubicBezTo>
                  <a:cubicBezTo>
                    <a:pt x="98" y="32"/>
                    <a:pt x="95" y="34"/>
                    <a:pt x="92" y="33"/>
                  </a:cubicBezTo>
                  <a:cubicBezTo>
                    <a:pt x="17" y="12"/>
                    <a:pt x="17" y="12"/>
                    <a:pt x="17" y="12"/>
                  </a:cubicBezTo>
                  <a:cubicBezTo>
                    <a:pt x="11" y="37"/>
                    <a:pt x="11" y="37"/>
                    <a:pt x="11" y="37"/>
                  </a:cubicBezTo>
                  <a:cubicBezTo>
                    <a:pt x="10" y="40"/>
                    <a:pt x="8" y="41"/>
                    <a:pt x="6" y="4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0" name="Google Shape;2170;p74"/>
            <p:cNvSpPr/>
            <p:nvPr/>
          </p:nvSpPr>
          <p:spPr>
            <a:xfrm>
              <a:off x="7332434" y="2288414"/>
              <a:ext cx="910156" cy="675101"/>
            </a:xfrm>
            <a:custGeom>
              <a:avLst/>
              <a:gdLst/>
              <a:ahLst/>
              <a:cxnLst/>
              <a:rect l="l" t="t" r="r" b="b"/>
              <a:pathLst>
                <a:path w="421" h="312" extrusionOk="0">
                  <a:moveTo>
                    <a:pt x="416" y="98"/>
                  </a:moveTo>
                  <a:cubicBezTo>
                    <a:pt x="343" y="83"/>
                    <a:pt x="343" y="83"/>
                    <a:pt x="343" y="83"/>
                  </a:cubicBezTo>
                  <a:cubicBezTo>
                    <a:pt x="344" y="76"/>
                    <a:pt x="344" y="76"/>
                    <a:pt x="344" y="76"/>
                  </a:cubicBezTo>
                  <a:cubicBezTo>
                    <a:pt x="345" y="74"/>
                    <a:pt x="344" y="71"/>
                    <a:pt x="342" y="70"/>
                  </a:cubicBezTo>
                  <a:cubicBezTo>
                    <a:pt x="206" y="0"/>
                    <a:pt x="37" y="8"/>
                    <a:pt x="35" y="8"/>
                  </a:cubicBezTo>
                  <a:cubicBezTo>
                    <a:pt x="34" y="8"/>
                    <a:pt x="32" y="9"/>
                    <a:pt x="31" y="10"/>
                  </a:cubicBezTo>
                  <a:cubicBezTo>
                    <a:pt x="0" y="50"/>
                    <a:pt x="5" y="107"/>
                    <a:pt x="5" y="110"/>
                  </a:cubicBezTo>
                  <a:cubicBezTo>
                    <a:pt x="5" y="112"/>
                    <a:pt x="6" y="113"/>
                    <a:pt x="8" y="114"/>
                  </a:cubicBezTo>
                  <a:cubicBezTo>
                    <a:pt x="56" y="129"/>
                    <a:pt x="72" y="151"/>
                    <a:pt x="77" y="163"/>
                  </a:cubicBezTo>
                  <a:cubicBezTo>
                    <a:pt x="72" y="162"/>
                    <a:pt x="72" y="162"/>
                    <a:pt x="72" y="162"/>
                  </a:cubicBezTo>
                  <a:cubicBezTo>
                    <a:pt x="69" y="161"/>
                    <a:pt x="66" y="163"/>
                    <a:pt x="66" y="166"/>
                  </a:cubicBezTo>
                  <a:cubicBezTo>
                    <a:pt x="65" y="168"/>
                    <a:pt x="67" y="171"/>
                    <a:pt x="69" y="172"/>
                  </a:cubicBezTo>
                  <a:cubicBezTo>
                    <a:pt x="83" y="175"/>
                    <a:pt x="83" y="175"/>
                    <a:pt x="83" y="175"/>
                  </a:cubicBezTo>
                  <a:cubicBezTo>
                    <a:pt x="83" y="175"/>
                    <a:pt x="84" y="175"/>
                    <a:pt x="84" y="175"/>
                  </a:cubicBezTo>
                  <a:cubicBezTo>
                    <a:pt x="93" y="178"/>
                    <a:pt x="93" y="178"/>
                    <a:pt x="93" y="178"/>
                  </a:cubicBezTo>
                  <a:cubicBezTo>
                    <a:pt x="50" y="272"/>
                    <a:pt x="50" y="272"/>
                    <a:pt x="50" y="272"/>
                  </a:cubicBezTo>
                  <a:cubicBezTo>
                    <a:pt x="43" y="268"/>
                    <a:pt x="36" y="264"/>
                    <a:pt x="31" y="261"/>
                  </a:cubicBezTo>
                  <a:cubicBezTo>
                    <a:pt x="24" y="257"/>
                    <a:pt x="20" y="255"/>
                    <a:pt x="20" y="255"/>
                  </a:cubicBezTo>
                  <a:cubicBezTo>
                    <a:pt x="17" y="253"/>
                    <a:pt x="14" y="254"/>
                    <a:pt x="12" y="256"/>
                  </a:cubicBezTo>
                  <a:cubicBezTo>
                    <a:pt x="11" y="259"/>
                    <a:pt x="12" y="262"/>
                    <a:pt x="14" y="264"/>
                  </a:cubicBezTo>
                  <a:cubicBezTo>
                    <a:pt x="14" y="264"/>
                    <a:pt x="18" y="266"/>
                    <a:pt x="26" y="271"/>
                  </a:cubicBezTo>
                  <a:cubicBezTo>
                    <a:pt x="32" y="274"/>
                    <a:pt x="41" y="279"/>
                    <a:pt x="50" y="284"/>
                  </a:cubicBezTo>
                  <a:cubicBezTo>
                    <a:pt x="50" y="284"/>
                    <a:pt x="50" y="284"/>
                    <a:pt x="50" y="284"/>
                  </a:cubicBezTo>
                  <a:cubicBezTo>
                    <a:pt x="69" y="294"/>
                    <a:pt x="84" y="301"/>
                    <a:pt x="97" y="305"/>
                  </a:cubicBezTo>
                  <a:cubicBezTo>
                    <a:pt x="110" y="310"/>
                    <a:pt x="128" y="312"/>
                    <a:pt x="149" y="312"/>
                  </a:cubicBezTo>
                  <a:cubicBezTo>
                    <a:pt x="152" y="312"/>
                    <a:pt x="154" y="312"/>
                    <a:pt x="157" y="312"/>
                  </a:cubicBezTo>
                  <a:cubicBezTo>
                    <a:pt x="162" y="312"/>
                    <a:pt x="167" y="311"/>
                    <a:pt x="172" y="311"/>
                  </a:cubicBezTo>
                  <a:cubicBezTo>
                    <a:pt x="174" y="311"/>
                    <a:pt x="177" y="308"/>
                    <a:pt x="176" y="305"/>
                  </a:cubicBezTo>
                  <a:cubicBezTo>
                    <a:pt x="176" y="302"/>
                    <a:pt x="174" y="300"/>
                    <a:pt x="171" y="301"/>
                  </a:cubicBezTo>
                  <a:cubicBezTo>
                    <a:pt x="168" y="301"/>
                    <a:pt x="165" y="301"/>
                    <a:pt x="162" y="301"/>
                  </a:cubicBezTo>
                  <a:cubicBezTo>
                    <a:pt x="163" y="292"/>
                    <a:pt x="163" y="292"/>
                    <a:pt x="163" y="292"/>
                  </a:cubicBezTo>
                  <a:cubicBezTo>
                    <a:pt x="173" y="197"/>
                    <a:pt x="173" y="197"/>
                    <a:pt x="173" y="197"/>
                  </a:cubicBezTo>
                  <a:cubicBezTo>
                    <a:pt x="185" y="200"/>
                    <a:pt x="185" y="200"/>
                    <a:pt x="185" y="200"/>
                  </a:cubicBezTo>
                  <a:cubicBezTo>
                    <a:pt x="186" y="200"/>
                    <a:pt x="186" y="200"/>
                    <a:pt x="186" y="200"/>
                  </a:cubicBezTo>
                  <a:cubicBezTo>
                    <a:pt x="197" y="202"/>
                    <a:pt x="197" y="202"/>
                    <a:pt x="197" y="202"/>
                  </a:cubicBezTo>
                  <a:cubicBezTo>
                    <a:pt x="200" y="203"/>
                    <a:pt x="202" y="201"/>
                    <a:pt x="203" y="198"/>
                  </a:cubicBezTo>
                  <a:cubicBezTo>
                    <a:pt x="204" y="196"/>
                    <a:pt x="202" y="193"/>
                    <a:pt x="199" y="192"/>
                  </a:cubicBezTo>
                  <a:cubicBezTo>
                    <a:pt x="195" y="191"/>
                    <a:pt x="195" y="191"/>
                    <a:pt x="195" y="191"/>
                  </a:cubicBezTo>
                  <a:cubicBezTo>
                    <a:pt x="198" y="187"/>
                    <a:pt x="202" y="181"/>
                    <a:pt x="206" y="176"/>
                  </a:cubicBezTo>
                  <a:cubicBezTo>
                    <a:pt x="211" y="184"/>
                    <a:pt x="216" y="192"/>
                    <a:pt x="221" y="200"/>
                  </a:cubicBezTo>
                  <a:cubicBezTo>
                    <a:pt x="245" y="236"/>
                    <a:pt x="271" y="274"/>
                    <a:pt x="305" y="302"/>
                  </a:cubicBezTo>
                  <a:cubicBezTo>
                    <a:pt x="308" y="305"/>
                    <a:pt x="310" y="305"/>
                    <a:pt x="312" y="305"/>
                  </a:cubicBezTo>
                  <a:cubicBezTo>
                    <a:pt x="314" y="305"/>
                    <a:pt x="316" y="305"/>
                    <a:pt x="317" y="304"/>
                  </a:cubicBezTo>
                  <a:cubicBezTo>
                    <a:pt x="319" y="303"/>
                    <a:pt x="322" y="299"/>
                    <a:pt x="320" y="292"/>
                  </a:cubicBezTo>
                  <a:cubicBezTo>
                    <a:pt x="308" y="256"/>
                    <a:pt x="299" y="218"/>
                    <a:pt x="292" y="180"/>
                  </a:cubicBezTo>
                  <a:cubicBezTo>
                    <a:pt x="290" y="170"/>
                    <a:pt x="289" y="159"/>
                    <a:pt x="288" y="149"/>
                  </a:cubicBezTo>
                  <a:cubicBezTo>
                    <a:pt x="304" y="148"/>
                    <a:pt x="318" y="147"/>
                    <a:pt x="324" y="146"/>
                  </a:cubicBezTo>
                  <a:cubicBezTo>
                    <a:pt x="326" y="146"/>
                    <a:pt x="328" y="145"/>
                    <a:pt x="329" y="142"/>
                  </a:cubicBezTo>
                  <a:cubicBezTo>
                    <a:pt x="332" y="128"/>
                    <a:pt x="332" y="128"/>
                    <a:pt x="332" y="128"/>
                  </a:cubicBezTo>
                  <a:cubicBezTo>
                    <a:pt x="407" y="149"/>
                    <a:pt x="407" y="149"/>
                    <a:pt x="407" y="149"/>
                  </a:cubicBezTo>
                  <a:cubicBezTo>
                    <a:pt x="407" y="149"/>
                    <a:pt x="408" y="149"/>
                    <a:pt x="408" y="149"/>
                  </a:cubicBezTo>
                  <a:cubicBezTo>
                    <a:pt x="411" y="149"/>
                    <a:pt x="413" y="148"/>
                    <a:pt x="413" y="145"/>
                  </a:cubicBezTo>
                  <a:cubicBezTo>
                    <a:pt x="414" y="142"/>
                    <a:pt x="413" y="139"/>
                    <a:pt x="410" y="139"/>
                  </a:cubicBezTo>
                  <a:cubicBezTo>
                    <a:pt x="334" y="118"/>
                    <a:pt x="334" y="118"/>
                    <a:pt x="334" y="118"/>
                  </a:cubicBezTo>
                  <a:cubicBezTo>
                    <a:pt x="336" y="110"/>
                    <a:pt x="336" y="110"/>
                    <a:pt x="336" y="110"/>
                  </a:cubicBezTo>
                  <a:cubicBezTo>
                    <a:pt x="340" y="93"/>
                    <a:pt x="340" y="93"/>
                    <a:pt x="340" y="93"/>
                  </a:cubicBezTo>
                  <a:cubicBezTo>
                    <a:pt x="414" y="109"/>
                    <a:pt x="414" y="109"/>
                    <a:pt x="414" y="109"/>
                  </a:cubicBezTo>
                  <a:cubicBezTo>
                    <a:pt x="417" y="109"/>
                    <a:pt x="420" y="108"/>
                    <a:pt x="420" y="105"/>
                  </a:cubicBezTo>
                  <a:cubicBezTo>
                    <a:pt x="421" y="102"/>
                    <a:pt x="419" y="99"/>
                    <a:pt x="416" y="98"/>
                  </a:cubicBezTo>
                  <a:close/>
                  <a:moveTo>
                    <a:pt x="95" y="293"/>
                  </a:moveTo>
                  <a:cubicBezTo>
                    <a:pt x="85" y="289"/>
                    <a:pt x="73" y="284"/>
                    <a:pt x="60" y="277"/>
                  </a:cubicBezTo>
                  <a:cubicBezTo>
                    <a:pt x="85" y="220"/>
                    <a:pt x="85" y="220"/>
                    <a:pt x="85" y="220"/>
                  </a:cubicBezTo>
                  <a:cubicBezTo>
                    <a:pt x="104" y="180"/>
                    <a:pt x="104" y="180"/>
                    <a:pt x="104" y="180"/>
                  </a:cubicBezTo>
                  <a:cubicBezTo>
                    <a:pt x="125" y="185"/>
                    <a:pt x="125" y="185"/>
                    <a:pt x="125" y="185"/>
                  </a:cubicBezTo>
                  <a:lnTo>
                    <a:pt x="95" y="293"/>
                  </a:lnTo>
                  <a:close/>
                  <a:moveTo>
                    <a:pt x="152" y="301"/>
                  </a:moveTo>
                  <a:cubicBezTo>
                    <a:pt x="133" y="302"/>
                    <a:pt x="117" y="300"/>
                    <a:pt x="105" y="297"/>
                  </a:cubicBezTo>
                  <a:cubicBezTo>
                    <a:pt x="129" y="209"/>
                    <a:pt x="129" y="209"/>
                    <a:pt x="129" y="209"/>
                  </a:cubicBezTo>
                  <a:cubicBezTo>
                    <a:pt x="135" y="188"/>
                    <a:pt x="135" y="188"/>
                    <a:pt x="135" y="188"/>
                  </a:cubicBezTo>
                  <a:cubicBezTo>
                    <a:pt x="163" y="194"/>
                    <a:pt x="163" y="194"/>
                    <a:pt x="163" y="194"/>
                  </a:cubicBezTo>
                  <a:lnTo>
                    <a:pt x="152" y="301"/>
                  </a:lnTo>
                  <a:close/>
                  <a:moveTo>
                    <a:pt x="308" y="291"/>
                  </a:moveTo>
                  <a:cubicBezTo>
                    <a:pt x="277" y="265"/>
                    <a:pt x="253" y="230"/>
                    <a:pt x="230" y="194"/>
                  </a:cubicBezTo>
                  <a:cubicBezTo>
                    <a:pt x="225" y="185"/>
                    <a:pt x="219" y="177"/>
                    <a:pt x="213" y="168"/>
                  </a:cubicBezTo>
                  <a:cubicBezTo>
                    <a:pt x="214" y="167"/>
                    <a:pt x="214" y="167"/>
                    <a:pt x="214" y="167"/>
                  </a:cubicBezTo>
                  <a:cubicBezTo>
                    <a:pt x="215" y="166"/>
                    <a:pt x="216" y="165"/>
                    <a:pt x="217" y="164"/>
                  </a:cubicBezTo>
                  <a:cubicBezTo>
                    <a:pt x="217" y="164"/>
                    <a:pt x="217" y="164"/>
                    <a:pt x="217" y="164"/>
                  </a:cubicBezTo>
                  <a:cubicBezTo>
                    <a:pt x="219" y="163"/>
                    <a:pt x="220" y="162"/>
                    <a:pt x="221" y="161"/>
                  </a:cubicBezTo>
                  <a:cubicBezTo>
                    <a:pt x="221" y="161"/>
                    <a:pt x="221" y="161"/>
                    <a:pt x="221" y="161"/>
                  </a:cubicBezTo>
                  <a:cubicBezTo>
                    <a:pt x="222" y="160"/>
                    <a:pt x="223" y="159"/>
                    <a:pt x="224" y="159"/>
                  </a:cubicBezTo>
                  <a:cubicBezTo>
                    <a:pt x="224" y="159"/>
                    <a:pt x="225" y="159"/>
                    <a:pt x="225" y="158"/>
                  </a:cubicBezTo>
                  <a:cubicBezTo>
                    <a:pt x="226" y="158"/>
                    <a:pt x="227" y="157"/>
                    <a:pt x="228" y="157"/>
                  </a:cubicBezTo>
                  <a:cubicBezTo>
                    <a:pt x="228" y="157"/>
                    <a:pt x="228" y="157"/>
                    <a:pt x="229" y="157"/>
                  </a:cubicBezTo>
                  <a:cubicBezTo>
                    <a:pt x="229" y="157"/>
                    <a:pt x="229" y="157"/>
                    <a:pt x="229" y="157"/>
                  </a:cubicBezTo>
                  <a:cubicBezTo>
                    <a:pt x="229" y="157"/>
                    <a:pt x="230" y="156"/>
                    <a:pt x="230" y="156"/>
                  </a:cubicBezTo>
                  <a:cubicBezTo>
                    <a:pt x="230" y="156"/>
                    <a:pt x="230" y="156"/>
                    <a:pt x="230" y="156"/>
                  </a:cubicBezTo>
                  <a:cubicBezTo>
                    <a:pt x="231" y="156"/>
                    <a:pt x="231" y="156"/>
                    <a:pt x="231" y="156"/>
                  </a:cubicBezTo>
                  <a:cubicBezTo>
                    <a:pt x="232" y="156"/>
                    <a:pt x="232" y="156"/>
                    <a:pt x="232" y="156"/>
                  </a:cubicBezTo>
                  <a:cubicBezTo>
                    <a:pt x="232" y="156"/>
                    <a:pt x="233" y="156"/>
                    <a:pt x="233" y="156"/>
                  </a:cubicBezTo>
                  <a:cubicBezTo>
                    <a:pt x="233" y="156"/>
                    <a:pt x="234" y="155"/>
                    <a:pt x="234" y="155"/>
                  </a:cubicBezTo>
                  <a:cubicBezTo>
                    <a:pt x="234" y="155"/>
                    <a:pt x="235" y="155"/>
                    <a:pt x="235" y="155"/>
                  </a:cubicBezTo>
                  <a:cubicBezTo>
                    <a:pt x="235" y="155"/>
                    <a:pt x="236" y="155"/>
                    <a:pt x="236" y="155"/>
                  </a:cubicBezTo>
                  <a:cubicBezTo>
                    <a:pt x="236" y="155"/>
                    <a:pt x="237" y="155"/>
                    <a:pt x="238" y="155"/>
                  </a:cubicBezTo>
                  <a:cubicBezTo>
                    <a:pt x="238" y="155"/>
                    <a:pt x="238" y="155"/>
                    <a:pt x="238" y="155"/>
                  </a:cubicBezTo>
                  <a:cubicBezTo>
                    <a:pt x="239" y="154"/>
                    <a:pt x="240" y="154"/>
                    <a:pt x="240" y="154"/>
                  </a:cubicBezTo>
                  <a:cubicBezTo>
                    <a:pt x="240" y="154"/>
                    <a:pt x="241" y="154"/>
                    <a:pt x="241" y="154"/>
                  </a:cubicBezTo>
                  <a:cubicBezTo>
                    <a:pt x="242" y="154"/>
                    <a:pt x="242" y="154"/>
                    <a:pt x="243" y="154"/>
                  </a:cubicBezTo>
                  <a:cubicBezTo>
                    <a:pt x="244" y="154"/>
                    <a:pt x="244" y="154"/>
                    <a:pt x="244" y="154"/>
                  </a:cubicBezTo>
                  <a:cubicBezTo>
                    <a:pt x="245" y="154"/>
                    <a:pt x="246" y="153"/>
                    <a:pt x="247" y="153"/>
                  </a:cubicBezTo>
                  <a:cubicBezTo>
                    <a:pt x="247" y="153"/>
                    <a:pt x="247" y="153"/>
                    <a:pt x="247" y="153"/>
                  </a:cubicBezTo>
                  <a:cubicBezTo>
                    <a:pt x="248" y="153"/>
                    <a:pt x="249" y="153"/>
                    <a:pt x="251" y="153"/>
                  </a:cubicBezTo>
                  <a:cubicBezTo>
                    <a:pt x="251" y="153"/>
                    <a:pt x="251" y="153"/>
                    <a:pt x="251" y="153"/>
                  </a:cubicBezTo>
                  <a:cubicBezTo>
                    <a:pt x="252" y="152"/>
                    <a:pt x="254" y="152"/>
                    <a:pt x="255" y="152"/>
                  </a:cubicBezTo>
                  <a:cubicBezTo>
                    <a:pt x="255" y="152"/>
                    <a:pt x="255" y="152"/>
                    <a:pt x="255" y="152"/>
                  </a:cubicBezTo>
                  <a:cubicBezTo>
                    <a:pt x="261" y="151"/>
                    <a:pt x="269" y="151"/>
                    <a:pt x="278" y="150"/>
                  </a:cubicBezTo>
                  <a:cubicBezTo>
                    <a:pt x="278" y="161"/>
                    <a:pt x="280" y="171"/>
                    <a:pt x="282" y="181"/>
                  </a:cubicBezTo>
                  <a:cubicBezTo>
                    <a:pt x="288" y="219"/>
                    <a:pt x="297" y="256"/>
                    <a:pt x="308" y="291"/>
                  </a:cubicBezTo>
                  <a:close/>
                  <a:moveTo>
                    <a:pt x="283" y="139"/>
                  </a:moveTo>
                  <a:cubicBezTo>
                    <a:pt x="283" y="139"/>
                    <a:pt x="283" y="139"/>
                    <a:pt x="283" y="139"/>
                  </a:cubicBezTo>
                  <a:cubicBezTo>
                    <a:pt x="251" y="141"/>
                    <a:pt x="232" y="144"/>
                    <a:pt x="224" y="147"/>
                  </a:cubicBezTo>
                  <a:cubicBezTo>
                    <a:pt x="223" y="147"/>
                    <a:pt x="223" y="148"/>
                    <a:pt x="222" y="148"/>
                  </a:cubicBezTo>
                  <a:cubicBezTo>
                    <a:pt x="217" y="151"/>
                    <a:pt x="211" y="155"/>
                    <a:pt x="206" y="160"/>
                  </a:cubicBezTo>
                  <a:cubicBezTo>
                    <a:pt x="205" y="161"/>
                    <a:pt x="204" y="162"/>
                    <a:pt x="203" y="163"/>
                  </a:cubicBezTo>
                  <a:cubicBezTo>
                    <a:pt x="203" y="163"/>
                    <a:pt x="203" y="163"/>
                    <a:pt x="203" y="163"/>
                  </a:cubicBezTo>
                  <a:cubicBezTo>
                    <a:pt x="194" y="173"/>
                    <a:pt x="188" y="183"/>
                    <a:pt x="184" y="188"/>
                  </a:cubicBezTo>
                  <a:cubicBezTo>
                    <a:pt x="170" y="185"/>
                    <a:pt x="170" y="185"/>
                    <a:pt x="170" y="185"/>
                  </a:cubicBezTo>
                  <a:cubicBezTo>
                    <a:pt x="133" y="176"/>
                    <a:pt x="133" y="176"/>
                    <a:pt x="133" y="176"/>
                  </a:cubicBezTo>
                  <a:cubicBezTo>
                    <a:pt x="102" y="169"/>
                    <a:pt x="102" y="169"/>
                    <a:pt x="102" y="169"/>
                  </a:cubicBezTo>
                  <a:cubicBezTo>
                    <a:pt x="89" y="166"/>
                    <a:pt x="89" y="166"/>
                    <a:pt x="89" y="166"/>
                  </a:cubicBezTo>
                  <a:cubicBezTo>
                    <a:pt x="87" y="155"/>
                    <a:pt x="74" y="125"/>
                    <a:pt x="15" y="105"/>
                  </a:cubicBezTo>
                  <a:cubicBezTo>
                    <a:pt x="15" y="93"/>
                    <a:pt x="15" y="49"/>
                    <a:pt x="38" y="18"/>
                  </a:cubicBezTo>
                  <a:cubicBezTo>
                    <a:pt x="59" y="18"/>
                    <a:pt x="209" y="15"/>
                    <a:pt x="333" y="78"/>
                  </a:cubicBezTo>
                  <a:cubicBezTo>
                    <a:pt x="331" y="85"/>
                    <a:pt x="331" y="85"/>
                    <a:pt x="331" y="85"/>
                  </a:cubicBezTo>
                  <a:cubicBezTo>
                    <a:pt x="331" y="85"/>
                    <a:pt x="331" y="85"/>
                    <a:pt x="331" y="85"/>
                  </a:cubicBezTo>
                  <a:cubicBezTo>
                    <a:pt x="330" y="92"/>
                    <a:pt x="330" y="92"/>
                    <a:pt x="330" y="92"/>
                  </a:cubicBezTo>
                  <a:cubicBezTo>
                    <a:pt x="319" y="136"/>
                    <a:pt x="319" y="136"/>
                    <a:pt x="319" y="136"/>
                  </a:cubicBezTo>
                  <a:cubicBezTo>
                    <a:pt x="311" y="137"/>
                    <a:pt x="297" y="137"/>
                    <a:pt x="283" y="1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1" name="Google Shape;2171;p74"/>
            <p:cNvSpPr/>
            <p:nvPr/>
          </p:nvSpPr>
          <p:spPr>
            <a:xfrm>
              <a:off x="8048532" y="2417786"/>
              <a:ext cx="194058" cy="106595"/>
            </a:xfrm>
            <a:custGeom>
              <a:avLst/>
              <a:gdLst/>
              <a:ahLst/>
              <a:cxnLst/>
              <a:rect l="l" t="t" r="r" b="b"/>
              <a:pathLst>
                <a:path w="90" h="49" extrusionOk="0">
                  <a:moveTo>
                    <a:pt x="84" y="49"/>
                  </a:moveTo>
                  <a:cubicBezTo>
                    <a:pt x="84" y="49"/>
                    <a:pt x="84" y="49"/>
                    <a:pt x="83" y="49"/>
                  </a:cubicBezTo>
                  <a:cubicBezTo>
                    <a:pt x="4" y="32"/>
                    <a:pt x="4" y="32"/>
                    <a:pt x="4" y="32"/>
                  </a:cubicBezTo>
                  <a:cubicBezTo>
                    <a:pt x="3" y="32"/>
                    <a:pt x="2" y="31"/>
                    <a:pt x="1" y="30"/>
                  </a:cubicBezTo>
                  <a:cubicBezTo>
                    <a:pt x="0" y="28"/>
                    <a:pt x="0" y="27"/>
                    <a:pt x="0" y="25"/>
                  </a:cubicBezTo>
                  <a:cubicBezTo>
                    <a:pt x="5" y="5"/>
                    <a:pt x="5" y="5"/>
                    <a:pt x="5" y="5"/>
                  </a:cubicBezTo>
                  <a:cubicBezTo>
                    <a:pt x="6" y="2"/>
                    <a:pt x="9" y="0"/>
                    <a:pt x="12" y="1"/>
                  </a:cubicBezTo>
                  <a:cubicBezTo>
                    <a:pt x="14" y="1"/>
                    <a:pt x="16" y="4"/>
                    <a:pt x="16" y="7"/>
                  </a:cubicBezTo>
                  <a:cubicBezTo>
                    <a:pt x="12" y="23"/>
                    <a:pt x="12" y="23"/>
                    <a:pt x="12" y="23"/>
                  </a:cubicBezTo>
                  <a:cubicBezTo>
                    <a:pt x="85" y="38"/>
                    <a:pt x="85" y="38"/>
                    <a:pt x="85" y="38"/>
                  </a:cubicBezTo>
                  <a:cubicBezTo>
                    <a:pt x="88" y="39"/>
                    <a:pt x="90" y="42"/>
                    <a:pt x="89" y="45"/>
                  </a:cubicBezTo>
                  <a:cubicBezTo>
                    <a:pt x="89" y="47"/>
                    <a:pt x="87" y="49"/>
                    <a:pt x="84" y="49"/>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2" name="Google Shape;2172;p74"/>
            <p:cNvSpPr/>
            <p:nvPr/>
          </p:nvSpPr>
          <p:spPr>
            <a:xfrm>
              <a:off x="6995340" y="3253233"/>
              <a:ext cx="776228" cy="410891"/>
            </a:xfrm>
            <a:custGeom>
              <a:avLst/>
              <a:gdLst/>
              <a:ahLst/>
              <a:cxnLst/>
              <a:rect l="l" t="t" r="r" b="b"/>
              <a:pathLst>
                <a:path w="359" h="190" extrusionOk="0">
                  <a:moveTo>
                    <a:pt x="353" y="190"/>
                  </a:moveTo>
                  <a:cubicBezTo>
                    <a:pt x="351" y="190"/>
                    <a:pt x="349" y="188"/>
                    <a:pt x="348" y="186"/>
                  </a:cubicBezTo>
                  <a:cubicBezTo>
                    <a:pt x="335" y="114"/>
                    <a:pt x="279" y="53"/>
                    <a:pt x="210" y="32"/>
                  </a:cubicBezTo>
                  <a:cubicBezTo>
                    <a:pt x="140" y="11"/>
                    <a:pt x="60" y="33"/>
                    <a:pt x="10" y="86"/>
                  </a:cubicBezTo>
                  <a:cubicBezTo>
                    <a:pt x="8" y="88"/>
                    <a:pt x="4" y="88"/>
                    <a:pt x="2" y="86"/>
                  </a:cubicBezTo>
                  <a:cubicBezTo>
                    <a:pt x="0" y="84"/>
                    <a:pt x="0" y="81"/>
                    <a:pt x="2" y="79"/>
                  </a:cubicBezTo>
                  <a:cubicBezTo>
                    <a:pt x="55" y="23"/>
                    <a:pt x="139" y="0"/>
                    <a:pt x="212" y="22"/>
                  </a:cubicBezTo>
                  <a:cubicBezTo>
                    <a:pt x="286" y="44"/>
                    <a:pt x="345" y="109"/>
                    <a:pt x="358" y="184"/>
                  </a:cubicBezTo>
                  <a:cubicBezTo>
                    <a:pt x="359" y="187"/>
                    <a:pt x="357" y="189"/>
                    <a:pt x="354" y="190"/>
                  </a:cubicBezTo>
                  <a:cubicBezTo>
                    <a:pt x="354" y="190"/>
                    <a:pt x="354" y="190"/>
                    <a:pt x="353" y="19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3" name="Google Shape;2173;p74"/>
            <p:cNvSpPr/>
            <p:nvPr/>
          </p:nvSpPr>
          <p:spPr>
            <a:xfrm>
              <a:off x="5209650" y="597475"/>
              <a:ext cx="1889553" cy="2884435"/>
            </a:xfrm>
            <a:custGeom>
              <a:avLst/>
              <a:gdLst/>
              <a:ahLst/>
              <a:cxnLst/>
              <a:rect l="l" t="t" r="r" b="b"/>
              <a:pathLst>
                <a:path w="874" h="1334" extrusionOk="0">
                  <a:moveTo>
                    <a:pt x="821" y="395"/>
                  </a:moveTo>
                  <a:cubicBezTo>
                    <a:pt x="816" y="375"/>
                    <a:pt x="801" y="368"/>
                    <a:pt x="785" y="374"/>
                  </a:cubicBezTo>
                  <a:cubicBezTo>
                    <a:pt x="785" y="374"/>
                    <a:pt x="785" y="374"/>
                    <a:pt x="785" y="374"/>
                  </a:cubicBezTo>
                  <a:cubicBezTo>
                    <a:pt x="785" y="374"/>
                    <a:pt x="733" y="324"/>
                    <a:pt x="700" y="309"/>
                  </a:cubicBezTo>
                  <a:cubicBezTo>
                    <a:pt x="668" y="294"/>
                    <a:pt x="598" y="297"/>
                    <a:pt x="572" y="320"/>
                  </a:cubicBezTo>
                  <a:cubicBezTo>
                    <a:pt x="553" y="337"/>
                    <a:pt x="525" y="390"/>
                    <a:pt x="510" y="419"/>
                  </a:cubicBezTo>
                  <a:cubicBezTo>
                    <a:pt x="486" y="341"/>
                    <a:pt x="486" y="341"/>
                    <a:pt x="486" y="341"/>
                  </a:cubicBezTo>
                  <a:cubicBezTo>
                    <a:pt x="486" y="341"/>
                    <a:pt x="473" y="270"/>
                    <a:pt x="478" y="157"/>
                  </a:cubicBezTo>
                  <a:cubicBezTo>
                    <a:pt x="482" y="44"/>
                    <a:pt x="435" y="0"/>
                    <a:pt x="409" y="12"/>
                  </a:cubicBezTo>
                  <a:cubicBezTo>
                    <a:pt x="383" y="23"/>
                    <a:pt x="378" y="227"/>
                    <a:pt x="374" y="258"/>
                  </a:cubicBezTo>
                  <a:cubicBezTo>
                    <a:pt x="371" y="289"/>
                    <a:pt x="396" y="454"/>
                    <a:pt x="396" y="454"/>
                  </a:cubicBezTo>
                  <a:cubicBezTo>
                    <a:pt x="359" y="354"/>
                    <a:pt x="359" y="354"/>
                    <a:pt x="359" y="354"/>
                  </a:cubicBezTo>
                  <a:cubicBezTo>
                    <a:pt x="359" y="354"/>
                    <a:pt x="360" y="230"/>
                    <a:pt x="347" y="150"/>
                  </a:cubicBezTo>
                  <a:cubicBezTo>
                    <a:pt x="335" y="70"/>
                    <a:pt x="288" y="47"/>
                    <a:pt x="270" y="57"/>
                  </a:cubicBezTo>
                  <a:cubicBezTo>
                    <a:pt x="252" y="68"/>
                    <a:pt x="249" y="338"/>
                    <a:pt x="246" y="364"/>
                  </a:cubicBezTo>
                  <a:cubicBezTo>
                    <a:pt x="242" y="389"/>
                    <a:pt x="285" y="497"/>
                    <a:pt x="287" y="502"/>
                  </a:cubicBezTo>
                  <a:cubicBezTo>
                    <a:pt x="283" y="496"/>
                    <a:pt x="148" y="292"/>
                    <a:pt x="81" y="239"/>
                  </a:cubicBezTo>
                  <a:cubicBezTo>
                    <a:pt x="13" y="185"/>
                    <a:pt x="0" y="251"/>
                    <a:pt x="0" y="251"/>
                  </a:cubicBezTo>
                  <a:cubicBezTo>
                    <a:pt x="34" y="292"/>
                    <a:pt x="239" y="678"/>
                    <a:pt x="239" y="678"/>
                  </a:cubicBezTo>
                  <a:cubicBezTo>
                    <a:pt x="359" y="990"/>
                    <a:pt x="359" y="990"/>
                    <a:pt x="359" y="990"/>
                  </a:cubicBezTo>
                  <a:cubicBezTo>
                    <a:pt x="360" y="1016"/>
                    <a:pt x="372" y="1049"/>
                    <a:pt x="372" y="1049"/>
                  </a:cubicBezTo>
                  <a:cubicBezTo>
                    <a:pt x="379" y="1305"/>
                    <a:pt x="379" y="1305"/>
                    <a:pt x="379" y="1305"/>
                  </a:cubicBezTo>
                  <a:cubicBezTo>
                    <a:pt x="379" y="1305"/>
                    <a:pt x="393" y="1308"/>
                    <a:pt x="416" y="1313"/>
                  </a:cubicBezTo>
                  <a:cubicBezTo>
                    <a:pt x="416" y="1313"/>
                    <a:pt x="416" y="1313"/>
                    <a:pt x="416" y="1313"/>
                  </a:cubicBezTo>
                  <a:cubicBezTo>
                    <a:pt x="468" y="1322"/>
                    <a:pt x="564" y="1334"/>
                    <a:pt x="638" y="1311"/>
                  </a:cubicBezTo>
                  <a:cubicBezTo>
                    <a:pt x="704" y="1291"/>
                    <a:pt x="760" y="1244"/>
                    <a:pt x="792" y="1212"/>
                  </a:cubicBezTo>
                  <a:cubicBezTo>
                    <a:pt x="811" y="1192"/>
                    <a:pt x="822" y="1178"/>
                    <a:pt x="822" y="1178"/>
                  </a:cubicBezTo>
                  <a:cubicBezTo>
                    <a:pt x="695" y="976"/>
                    <a:pt x="695" y="976"/>
                    <a:pt x="695" y="976"/>
                  </a:cubicBezTo>
                  <a:cubicBezTo>
                    <a:pt x="695" y="976"/>
                    <a:pt x="712" y="948"/>
                    <a:pt x="688" y="928"/>
                  </a:cubicBezTo>
                  <a:cubicBezTo>
                    <a:pt x="688" y="928"/>
                    <a:pt x="712" y="855"/>
                    <a:pt x="743" y="812"/>
                  </a:cubicBezTo>
                  <a:cubicBezTo>
                    <a:pt x="773" y="769"/>
                    <a:pt x="811" y="739"/>
                    <a:pt x="827" y="696"/>
                  </a:cubicBezTo>
                  <a:cubicBezTo>
                    <a:pt x="842" y="653"/>
                    <a:pt x="850" y="589"/>
                    <a:pt x="862" y="555"/>
                  </a:cubicBezTo>
                  <a:cubicBezTo>
                    <a:pt x="874" y="520"/>
                    <a:pt x="829" y="437"/>
                    <a:pt x="821" y="395"/>
                  </a:cubicBezTo>
                  <a:close/>
                  <a:moveTo>
                    <a:pt x="748" y="422"/>
                  </a:moveTo>
                  <a:cubicBezTo>
                    <a:pt x="736" y="473"/>
                    <a:pt x="743" y="532"/>
                    <a:pt x="743" y="532"/>
                  </a:cubicBezTo>
                  <a:cubicBezTo>
                    <a:pt x="687" y="626"/>
                    <a:pt x="687" y="626"/>
                    <a:pt x="687" y="626"/>
                  </a:cubicBezTo>
                  <a:cubicBezTo>
                    <a:pt x="687" y="626"/>
                    <a:pt x="654" y="594"/>
                    <a:pt x="635" y="578"/>
                  </a:cubicBezTo>
                  <a:cubicBezTo>
                    <a:pt x="635" y="578"/>
                    <a:pt x="642" y="523"/>
                    <a:pt x="631" y="487"/>
                  </a:cubicBezTo>
                  <a:cubicBezTo>
                    <a:pt x="637" y="432"/>
                    <a:pt x="637" y="432"/>
                    <a:pt x="637" y="432"/>
                  </a:cubicBezTo>
                  <a:cubicBezTo>
                    <a:pt x="637" y="432"/>
                    <a:pt x="657" y="426"/>
                    <a:pt x="672" y="411"/>
                  </a:cubicBezTo>
                  <a:cubicBezTo>
                    <a:pt x="672" y="411"/>
                    <a:pt x="736" y="426"/>
                    <a:pt x="751" y="412"/>
                  </a:cubicBezTo>
                  <a:cubicBezTo>
                    <a:pt x="750" y="415"/>
                    <a:pt x="749" y="418"/>
                    <a:pt x="748" y="4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4" name="Google Shape;2174;p74"/>
            <p:cNvSpPr/>
            <p:nvPr/>
          </p:nvSpPr>
          <p:spPr>
            <a:xfrm>
              <a:off x="6108872" y="3218613"/>
              <a:ext cx="1236317" cy="1286426"/>
            </a:xfrm>
            <a:custGeom>
              <a:avLst/>
              <a:gdLst/>
              <a:ahLst/>
              <a:cxnLst/>
              <a:rect l="l" t="t" r="r" b="b"/>
              <a:pathLst>
                <a:path w="572" h="595" extrusionOk="0">
                  <a:moveTo>
                    <a:pt x="572" y="523"/>
                  </a:moveTo>
                  <a:cubicBezTo>
                    <a:pt x="92" y="595"/>
                    <a:pt x="92" y="595"/>
                    <a:pt x="92" y="595"/>
                  </a:cubicBezTo>
                  <a:cubicBezTo>
                    <a:pt x="0" y="101"/>
                    <a:pt x="0" y="101"/>
                    <a:pt x="0" y="101"/>
                  </a:cubicBezTo>
                  <a:cubicBezTo>
                    <a:pt x="0" y="101"/>
                    <a:pt x="0" y="101"/>
                    <a:pt x="0" y="101"/>
                  </a:cubicBezTo>
                  <a:cubicBezTo>
                    <a:pt x="52" y="110"/>
                    <a:pt x="148" y="122"/>
                    <a:pt x="222" y="99"/>
                  </a:cubicBezTo>
                  <a:cubicBezTo>
                    <a:pt x="288" y="79"/>
                    <a:pt x="344" y="32"/>
                    <a:pt x="376" y="0"/>
                  </a:cubicBezTo>
                  <a:lnTo>
                    <a:pt x="572" y="5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5" name="Google Shape;2175;p74"/>
            <p:cNvSpPr/>
            <p:nvPr/>
          </p:nvSpPr>
          <p:spPr>
            <a:xfrm>
              <a:off x="6097940" y="3423603"/>
              <a:ext cx="222300" cy="1092369"/>
            </a:xfrm>
            <a:custGeom>
              <a:avLst/>
              <a:gdLst/>
              <a:ahLst/>
              <a:cxnLst/>
              <a:rect l="l" t="t" r="r" b="b"/>
              <a:pathLst>
                <a:path w="103" h="505" extrusionOk="0">
                  <a:moveTo>
                    <a:pt x="97" y="505"/>
                  </a:moveTo>
                  <a:cubicBezTo>
                    <a:pt x="95" y="505"/>
                    <a:pt x="92" y="503"/>
                    <a:pt x="92" y="501"/>
                  </a:cubicBezTo>
                  <a:cubicBezTo>
                    <a:pt x="0" y="7"/>
                    <a:pt x="0" y="7"/>
                    <a:pt x="0" y="7"/>
                  </a:cubicBezTo>
                  <a:cubicBezTo>
                    <a:pt x="0" y="4"/>
                    <a:pt x="1" y="1"/>
                    <a:pt x="4" y="0"/>
                  </a:cubicBezTo>
                  <a:cubicBezTo>
                    <a:pt x="7" y="0"/>
                    <a:pt x="10" y="1"/>
                    <a:pt x="10" y="4"/>
                  </a:cubicBezTo>
                  <a:cubicBezTo>
                    <a:pt x="10" y="4"/>
                    <a:pt x="10" y="5"/>
                    <a:pt x="11" y="5"/>
                  </a:cubicBezTo>
                  <a:cubicBezTo>
                    <a:pt x="102" y="499"/>
                    <a:pt x="102" y="499"/>
                    <a:pt x="102" y="499"/>
                  </a:cubicBezTo>
                  <a:cubicBezTo>
                    <a:pt x="103" y="502"/>
                    <a:pt x="101" y="505"/>
                    <a:pt x="98" y="505"/>
                  </a:cubicBezTo>
                  <a:cubicBezTo>
                    <a:pt x="98" y="505"/>
                    <a:pt x="97" y="505"/>
                    <a:pt x="97" y="50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6" name="Google Shape;2176;p74"/>
            <p:cNvSpPr/>
            <p:nvPr/>
          </p:nvSpPr>
          <p:spPr>
            <a:xfrm>
              <a:off x="6908789" y="3204947"/>
              <a:ext cx="450067" cy="1155232"/>
            </a:xfrm>
            <a:custGeom>
              <a:avLst/>
              <a:gdLst/>
              <a:ahLst/>
              <a:cxnLst/>
              <a:rect l="l" t="t" r="r" b="b"/>
              <a:pathLst>
                <a:path w="208" h="534" extrusionOk="0">
                  <a:moveTo>
                    <a:pt x="202" y="534"/>
                  </a:moveTo>
                  <a:cubicBezTo>
                    <a:pt x="200" y="534"/>
                    <a:pt x="198" y="533"/>
                    <a:pt x="197" y="531"/>
                  </a:cubicBezTo>
                  <a:cubicBezTo>
                    <a:pt x="1" y="8"/>
                    <a:pt x="1" y="8"/>
                    <a:pt x="1" y="8"/>
                  </a:cubicBezTo>
                  <a:cubicBezTo>
                    <a:pt x="0" y="5"/>
                    <a:pt x="1" y="2"/>
                    <a:pt x="4" y="1"/>
                  </a:cubicBezTo>
                  <a:cubicBezTo>
                    <a:pt x="7" y="0"/>
                    <a:pt x="10" y="1"/>
                    <a:pt x="11" y="4"/>
                  </a:cubicBezTo>
                  <a:cubicBezTo>
                    <a:pt x="207" y="527"/>
                    <a:pt x="207" y="527"/>
                    <a:pt x="207" y="527"/>
                  </a:cubicBezTo>
                  <a:cubicBezTo>
                    <a:pt x="208" y="530"/>
                    <a:pt x="206" y="533"/>
                    <a:pt x="204" y="534"/>
                  </a:cubicBezTo>
                  <a:cubicBezTo>
                    <a:pt x="203" y="534"/>
                    <a:pt x="202" y="534"/>
                    <a:pt x="202" y="5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7" name="Google Shape;2177;p74"/>
            <p:cNvSpPr/>
            <p:nvPr/>
          </p:nvSpPr>
          <p:spPr>
            <a:xfrm>
              <a:off x="5693426" y="1474832"/>
              <a:ext cx="542996" cy="316140"/>
            </a:xfrm>
            <a:custGeom>
              <a:avLst/>
              <a:gdLst/>
              <a:ahLst/>
              <a:cxnLst/>
              <a:rect l="l" t="t" r="r" b="b"/>
              <a:pathLst>
                <a:path w="251" h="146" extrusionOk="0">
                  <a:moveTo>
                    <a:pt x="6" y="146"/>
                  </a:moveTo>
                  <a:cubicBezTo>
                    <a:pt x="4" y="146"/>
                    <a:pt x="2" y="145"/>
                    <a:pt x="1" y="144"/>
                  </a:cubicBezTo>
                  <a:cubicBezTo>
                    <a:pt x="0" y="141"/>
                    <a:pt x="0" y="138"/>
                    <a:pt x="3" y="136"/>
                  </a:cubicBezTo>
                  <a:cubicBezTo>
                    <a:pt x="78" y="84"/>
                    <a:pt x="159" y="38"/>
                    <a:pt x="243" y="1"/>
                  </a:cubicBezTo>
                  <a:cubicBezTo>
                    <a:pt x="246" y="0"/>
                    <a:pt x="249" y="1"/>
                    <a:pt x="250" y="4"/>
                  </a:cubicBezTo>
                  <a:cubicBezTo>
                    <a:pt x="251" y="7"/>
                    <a:pt x="250" y="10"/>
                    <a:pt x="247" y="11"/>
                  </a:cubicBezTo>
                  <a:cubicBezTo>
                    <a:pt x="164" y="48"/>
                    <a:pt x="84" y="93"/>
                    <a:pt x="9" y="145"/>
                  </a:cubicBezTo>
                  <a:cubicBezTo>
                    <a:pt x="8" y="146"/>
                    <a:pt x="7" y="146"/>
                    <a:pt x="6" y="14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8" name="Google Shape;2178;p74"/>
            <p:cNvSpPr/>
            <p:nvPr/>
          </p:nvSpPr>
          <p:spPr>
            <a:xfrm>
              <a:off x="6441411" y="1433834"/>
              <a:ext cx="138482" cy="112972"/>
            </a:xfrm>
            <a:custGeom>
              <a:avLst/>
              <a:gdLst/>
              <a:ahLst/>
              <a:cxnLst/>
              <a:rect l="l" t="t" r="r" b="b"/>
              <a:pathLst>
                <a:path w="64" h="52" extrusionOk="0">
                  <a:moveTo>
                    <a:pt x="58" y="52"/>
                  </a:moveTo>
                  <a:cubicBezTo>
                    <a:pt x="57" y="52"/>
                    <a:pt x="56" y="51"/>
                    <a:pt x="55" y="50"/>
                  </a:cubicBezTo>
                  <a:cubicBezTo>
                    <a:pt x="3" y="10"/>
                    <a:pt x="3" y="10"/>
                    <a:pt x="3" y="10"/>
                  </a:cubicBezTo>
                  <a:cubicBezTo>
                    <a:pt x="1" y="8"/>
                    <a:pt x="0" y="5"/>
                    <a:pt x="2" y="3"/>
                  </a:cubicBezTo>
                  <a:cubicBezTo>
                    <a:pt x="4" y="0"/>
                    <a:pt x="7" y="0"/>
                    <a:pt x="10" y="2"/>
                  </a:cubicBezTo>
                  <a:cubicBezTo>
                    <a:pt x="61" y="42"/>
                    <a:pt x="61" y="42"/>
                    <a:pt x="61" y="42"/>
                  </a:cubicBezTo>
                  <a:cubicBezTo>
                    <a:pt x="64" y="44"/>
                    <a:pt x="64" y="47"/>
                    <a:pt x="62" y="50"/>
                  </a:cubicBezTo>
                  <a:cubicBezTo>
                    <a:pt x="61" y="51"/>
                    <a:pt x="60" y="52"/>
                    <a:pt x="58" y="5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79" name="Google Shape;2179;p74"/>
            <p:cNvSpPr/>
            <p:nvPr/>
          </p:nvSpPr>
          <p:spPr>
            <a:xfrm>
              <a:off x="6549829" y="1356393"/>
              <a:ext cx="73797" cy="135749"/>
            </a:xfrm>
            <a:custGeom>
              <a:avLst/>
              <a:gdLst/>
              <a:ahLst/>
              <a:cxnLst/>
              <a:rect l="l" t="t" r="r" b="b"/>
              <a:pathLst>
                <a:path w="34" h="63" extrusionOk="0">
                  <a:moveTo>
                    <a:pt x="28" y="63"/>
                  </a:moveTo>
                  <a:cubicBezTo>
                    <a:pt x="26" y="63"/>
                    <a:pt x="24" y="62"/>
                    <a:pt x="23" y="60"/>
                  </a:cubicBezTo>
                  <a:cubicBezTo>
                    <a:pt x="1" y="8"/>
                    <a:pt x="1" y="8"/>
                    <a:pt x="1" y="8"/>
                  </a:cubicBezTo>
                  <a:cubicBezTo>
                    <a:pt x="0" y="5"/>
                    <a:pt x="1" y="2"/>
                    <a:pt x="4" y="1"/>
                  </a:cubicBezTo>
                  <a:cubicBezTo>
                    <a:pt x="7" y="0"/>
                    <a:pt x="10" y="1"/>
                    <a:pt x="11" y="3"/>
                  </a:cubicBezTo>
                  <a:cubicBezTo>
                    <a:pt x="33" y="55"/>
                    <a:pt x="33" y="55"/>
                    <a:pt x="33" y="55"/>
                  </a:cubicBezTo>
                  <a:cubicBezTo>
                    <a:pt x="34" y="58"/>
                    <a:pt x="33" y="61"/>
                    <a:pt x="30" y="62"/>
                  </a:cubicBezTo>
                  <a:cubicBezTo>
                    <a:pt x="29" y="63"/>
                    <a:pt x="29" y="63"/>
                    <a:pt x="28" y="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0" name="Google Shape;2180;p74"/>
            <p:cNvSpPr/>
            <p:nvPr/>
          </p:nvSpPr>
          <p:spPr>
            <a:xfrm>
              <a:off x="6545273" y="1946764"/>
              <a:ext cx="153971" cy="181302"/>
            </a:xfrm>
            <a:custGeom>
              <a:avLst/>
              <a:gdLst/>
              <a:ahLst/>
              <a:cxnLst/>
              <a:rect l="l" t="t" r="r" b="b"/>
              <a:pathLst>
                <a:path w="71" h="84" extrusionOk="0">
                  <a:moveTo>
                    <a:pt x="6" y="84"/>
                  </a:moveTo>
                  <a:cubicBezTo>
                    <a:pt x="5" y="84"/>
                    <a:pt x="4" y="83"/>
                    <a:pt x="3" y="83"/>
                  </a:cubicBezTo>
                  <a:cubicBezTo>
                    <a:pt x="1" y="81"/>
                    <a:pt x="0" y="78"/>
                    <a:pt x="2" y="75"/>
                  </a:cubicBezTo>
                  <a:cubicBezTo>
                    <a:pt x="19" y="49"/>
                    <a:pt x="39" y="24"/>
                    <a:pt x="62" y="2"/>
                  </a:cubicBezTo>
                  <a:cubicBezTo>
                    <a:pt x="64" y="0"/>
                    <a:pt x="67" y="0"/>
                    <a:pt x="69" y="2"/>
                  </a:cubicBezTo>
                  <a:cubicBezTo>
                    <a:pt x="71" y="5"/>
                    <a:pt x="71" y="8"/>
                    <a:pt x="69" y="10"/>
                  </a:cubicBezTo>
                  <a:cubicBezTo>
                    <a:pt x="47" y="31"/>
                    <a:pt x="28" y="56"/>
                    <a:pt x="11" y="81"/>
                  </a:cubicBezTo>
                  <a:cubicBezTo>
                    <a:pt x="10" y="83"/>
                    <a:pt x="8" y="84"/>
                    <a:pt x="6" y="8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1" name="Google Shape;2181;p74"/>
            <p:cNvSpPr/>
            <p:nvPr/>
          </p:nvSpPr>
          <p:spPr>
            <a:xfrm>
              <a:off x="6499720" y="1935831"/>
              <a:ext cx="143038" cy="88374"/>
            </a:xfrm>
            <a:custGeom>
              <a:avLst/>
              <a:gdLst/>
              <a:ahLst/>
              <a:cxnLst/>
              <a:rect l="l" t="t" r="r" b="b"/>
              <a:pathLst>
                <a:path w="66" h="41" extrusionOk="0">
                  <a:moveTo>
                    <a:pt x="6" y="41"/>
                  </a:moveTo>
                  <a:cubicBezTo>
                    <a:pt x="5" y="41"/>
                    <a:pt x="3" y="40"/>
                    <a:pt x="2" y="38"/>
                  </a:cubicBezTo>
                  <a:cubicBezTo>
                    <a:pt x="0" y="36"/>
                    <a:pt x="1" y="33"/>
                    <a:pt x="4" y="31"/>
                  </a:cubicBezTo>
                  <a:cubicBezTo>
                    <a:pt x="57" y="1"/>
                    <a:pt x="57" y="1"/>
                    <a:pt x="57" y="1"/>
                  </a:cubicBezTo>
                  <a:cubicBezTo>
                    <a:pt x="60" y="0"/>
                    <a:pt x="63" y="1"/>
                    <a:pt x="64" y="3"/>
                  </a:cubicBezTo>
                  <a:cubicBezTo>
                    <a:pt x="66" y="6"/>
                    <a:pt x="65" y="9"/>
                    <a:pt x="62" y="10"/>
                  </a:cubicBezTo>
                  <a:cubicBezTo>
                    <a:pt x="9" y="40"/>
                    <a:pt x="9" y="40"/>
                    <a:pt x="9" y="40"/>
                  </a:cubicBezTo>
                  <a:cubicBezTo>
                    <a:pt x="8" y="41"/>
                    <a:pt x="7" y="41"/>
                    <a:pt x="6" y="4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2" name="Google Shape;2182;p74"/>
            <p:cNvSpPr/>
            <p:nvPr/>
          </p:nvSpPr>
          <p:spPr>
            <a:xfrm>
              <a:off x="6132560" y="1965897"/>
              <a:ext cx="244166" cy="196790"/>
            </a:xfrm>
            <a:custGeom>
              <a:avLst/>
              <a:gdLst/>
              <a:ahLst/>
              <a:cxnLst/>
              <a:rect l="l" t="t" r="r" b="b"/>
              <a:pathLst>
                <a:path w="113" h="91" extrusionOk="0">
                  <a:moveTo>
                    <a:pt x="107" y="91"/>
                  </a:moveTo>
                  <a:cubicBezTo>
                    <a:pt x="106" y="91"/>
                    <a:pt x="105" y="91"/>
                    <a:pt x="104" y="90"/>
                  </a:cubicBezTo>
                  <a:cubicBezTo>
                    <a:pt x="71" y="62"/>
                    <a:pt x="37" y="35"/>
                    <a:pt x="3" y="10"/>
                  </a:cubicBezTo>
                  <a:cubicBezTo>
                    <a:pt x="1" y="8"/>
                    <a:pt x="0" y="5"/>
                    <a:pt x="2" y="3"/>
                  </a:cubicBezTo>
                  <a:cubicBezTo>
                    <a:pt x="4" y="0"/>
                    <a:pt x="7" y="0"/>
                    <a:pt x="9" y="1"/>
                  </a:cubicBezTo>
                  <a:cubicBezTo>
                    <a:pt x="44" y="27"/>
                    <a:pt x="78" y="54"/>
                    <a:pt x="110" y="82"/>
                  </a:cubicBezTo>
                  <a:cubicBezTo>
                    <a:pt x="113" y="84"/>
                    <a:pt x="113" y="87"/>
                    <a:pt x="111" y="90"/>
                  </a:cubicBezTo>
                  <a:cubicBezTo>
                    <a:pt x="110" y="91"/>
                    <a:pt x="109" y="91"/>
                    <a:pt x="107" y="9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3" name="Google Shape;2183;p74"/>
            <p:cNvSpPr/>
            <p:nvPr/>
          </p:nvSpPr>
          <p:spPr>
            <a:xfrm>
              <a:off x="5957635" y="2061558"/>
              <a:ext cx="390848" cy="203168"/>
            </a:xfrm>
            <a:custGeom>
              <a:avLst/>
              <a:gdLst/>
              <a:ahLst/>
              <a:cxnLst/>
              <a:rect l="l" t="t" r="r" b="b"/>
              <a:pathLst>
                <a:path w="181" h="94" extrusionOk="0">
                  <a:moveTo>
                    <a:pt x="175" y="94"/>
                  </a:moveTo>
                  <a:cubicBezTo>
                    <a:pt x="174" y="94"/>
                    <a:pt x="173" y="94"/>
                    <a:pt x="173" y="94"/>
                  </a:cubicBezTo>
                  <a:cubicBezTo>
                    <a:pt x="3" y="10"/>
                    <a:pt x="3" y="10"/>
                    <a:pt x="3" y="10"/>
                  </a:cubicBezTo>
                  <a:cubicBezTo>
                    <a:pt x="1" y="9"/>
                    <a:pt x="0" y="6"/>
                    <a:pt x="1" y="3"/>
                  </a:cubicBezTo>
                  <a:cubicBezTo>
                    <a:pt x="2" y="1"/>
                    <a:pt x="5" y="0"/>
                    <a:pt x="8" y="1"/>
                  </a:cubicBezTo>
                  <a:cubicBezTo>
                    <a:pt x="177" y="84"/>
                    <a:pt x="177" y="84"/>
                    <a:pt x="177" y="84"/>
                  </a:cubicBezTo>
                  <a:cubicBezTo>
                    <a:pt x="180" y="86"/>
                    <a:pt x="181" y="89"/>
                    <a:pt x="180" y="92"/>
                  </a:cubicBezTo>
                  <a:cubicBezTo>
                    <a:pt x="179" y="93"/>
                    <a:pt x="177" y="94"/>
                    <a:pt x="175" y="9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4" name="Google Shape;2184;p74"/>
            <p:cNvSpPr/>
            <p:nvPr/>
          </p:nvSpPr>
          <p:spPr>
            <a:xfrm>
              <a:off x="6199979" y="2586333"/>
              <a:ext cx="477399" cy="160348"/>
            </a:xfrm>
            <a:custGeom>
              <a:avLst/>
              <a:gdLst/>
              <a:ahLst/>
              <a:cxnLst/>
              <a:rect l="l" t="t" r="r" b="b"/>
              <a:pathLst>
                <a:path w="221" h="74" extrusionOk="0">
                  <a:moveTo>
                    <a:pt x="6" y="74"/>
                  </a:moveTo>
                  <a:cubicBezTo>
                    <a:pt x="3" y="74"/>
                    <a:pt x="1" y="73"/>
                    <a:pt x="1" y="71"/>
                  </a:cubicBezTo>
                  <a:cubicBezTo>
                    <a:pt x="0" y="68"/>
                    <a:pt x="1" y="65"/>
                    <a:pt x="4" y="64"/>
                  </a:cubicBezTo>
                  <a:cubicBezTo>
                    <a:pt x="72" y="37"/>
                    <a:pt x="142" y="16"/>
                    <a:pt x="214" y="1"/>
                  </a:cubicBezTo>
                  <a:cubicBezTo>
                    <a:pt x="217" y="0"/>
                    <a:pt x="220" y="2"/>
                    <a:pt x="220" y="5"/>
                  </a:cubicBezTo>
                  <a:cubicBezTo>
                    <a:pt x="221" y="8"/>
                    <a:pt x="219" y="11"/>
                    <a:pt x="216" y="11"/>
                  </a:cubicBezTo>
                  <a:cubicBezTo>
                    <a:pt x="145" y="26"/>
                    <a:pt x="75" y="47"/>
                    <a:pt x="7" y="73"/>
                  </a:cubicBezTo>
                  <a:cubicBezTo>
                    <a:pt x="7" y="74"/>
                    <a:pt x="6" y="74"/>
                    <a:pt x="6" y="7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5" name="Google Shape;2185;p74"/>
            <p:cNvSpPr/>
            <p:nvPr/>
          </p:nvSpPr>
          <p:spPr>
            <a:xfrm>
              <a:off x="6275597" y="2697483"/>
              <a:ext cx="431846" cy="233233"/>
            </a:xfrm>
            <a:custGeom>
              <a:avLst/>
              <a:gdLst/>
              <a:ahLst/>
              <a:cxnLst/>
              <a:rect l="l" t="t" r="r" b="b"/>
              <a:pathLst>
                <a:path w="200" h="108" extrusionOk="0">
                  <a:moveTo>
                    <a:pt x="6" y="108"/>
                  </a:moveTo>
                  <a:cubicBezTo>
                    <a:pt x="4" y="108"/>
                    <a:pt x="3" y="107"/>
                    <a:pt x="2" y="105"/>
                  </a:cubicBezTo>
                  <a:cubicBezTo>
                    <a:pt x="0" y="103"/>
                    <a:pt x="1" y="100"/>
                    <a:pt x="3" y="98"/>
                  </a:cubicBezTo>
                  <a:cubicBezTo>
                    <a:pt x="62" y="58"/>
                    <a:pt x="126" y="26"/>
                    <a:pt x="192" y="1"/>
                  </a:cubicBezTo>
                  <a:cubicBezTo>
                    <a:pt x="195" y="0"/>
                    <a:pt x="198" y="1"/>
                    <a:pt x="199" y="4"/>
                  </a:cubicBezTo>
                  <a:cubicBezTo>
                    <a:pt x="200" y="7"/>
                    <a:pt x="198" y="10"/>
                    <a:pt x="196" y="11"/>
                  </a:cubicBezTo>
                  <a:cubicBezTo>
                    <a:pt x="130" y="35"/>
                    <a:pt x="67" y="68"/>
                    <a:pt x="9" y="107"/>
                  </a:cubicBezTo>
                  <a:cubicBezTo>
                    <a:pt x="8" y="107"/>
                    <a:pt x="7" y="108"/>
                    <a:pt x="6" y="10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6" name="Google Shape;2186;p74"/>
            <p:cNvSpPr/>
            <p:nvPr/>
          </p:nvSpPr>
          <p:spPr>
            <a:xfrm>
              <a:off x="6039631" y="3092885"/>
              <a:ext cx="921089" cy="322518"/>
            </a:xfrm>
            <a:custGeom>
              <a:avLst/>
              <a:gdLst/>
              <a:ahLst/>
              <a:cxnLst/>
              <a:rect l="l" t="t" r="r" b="b"/>
              <a:pathLst>
                <a:path w="426" h="149" extrusionOk="0">
                  <a:moveTo>
                    <a:pt x="140" y="149"/>
                  </a:moveTo>
                  <a:cubicBezTo>
                    <a:pt x="94" y="149"/>
                    <a:pt x="47" y="142"/>
                    <a:pt x="5" y="135"/>
                  </a:cubicBezTo>
                  <a:cubicBezTo>
                    <a:pt x="2" y="135"/>
                    <a:pt x="0" y="132"/>
                    <a:pt x="0" y="129"/>
                  </a:cubicBezTo>
                  <a:cubicBezTo>
                    <a:pt x="1" y="126"/>
                    <a:pt x="3" y="124"/>
                    <a:pt x="6" y="125"/>
                  </a:cubicBezTo>
                  <a:cubicBezTo>
                    <a:pt x="76" y="136"/>
                    <a:pt x="155" y="149"/>
                    <a:pt x="228" y="127"/>
                  </a:cubicBezTo>
                  <a:cubicBezTo>
                    <a:pt x="302" y="106"/>
                    <a:pt x="363" y="51"/>
                    <a:pt x="417" y="2"/>
                  </a:cubicBezTo>
                  <a:cubicBezTo>
                    <a:pt x="419" y="0"/>
                    <a:pt x="422" y="1"/>
                    <a:pt x="424" y="3"/>
                  </a:cubicBezTo>
                  <a:cubicBezTo>
                    <a:pt x="426" y="5"/>
                    <a:pt x="426" y="8"/>
                    <a:pt x="424" y="10"/>
                  </a:cubicBezTo>
                  <a:cubicBezTo>
                    <a:pt x="369" y="59"/>
                    <a:pt x="307" y="115"/>
                    <a:pt x="231" y="138"/>
                  </a:cubicBezTo>
                  <a:cubicBezTo>
                    <a:pt x="201" y="146"/>
                    <a:pt x="171" y="149"/>
                    <a:pt x="140" y="1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87" name="Google Shape;2187;p74"/>
            <p:cNvSpPr/>
            <p:nvPr/>
          </p:nvSpPr>
          <p:spPr>
            <a:xfrm>
              <a:off x="6630002" y="1392836"/>
              <a:ext cx="304296" cy="409069"/>
            </a:xfrm>
            <a:custGeom>
              <a:avLst/>
              <a:gdLst/>
              <a:ahLst/>
              <a:cxnLst/>
              <a:rect l="l" t="t" r="r" b="b"/>
              <a:pathLst>
                <a:path w="141" h="189" extrusionOk="0">
                  <a:moveTo>
                    <a:pt x="135" y="0"/>
                  </a:moveTo>
                  <a:cubicBezTo>
                    <a:pt x="121" y="2"/>
                    <a:pt x="108" y="10"/>
                    <a:pt x="99" y="24"/>
                  </a:cubicBezTo>
                  <a:cubicBezTo>
                    <a:pt x="95" y="30"/>
                    <a:pt x="92" y="36"/>
                    <a:pt x="90" y="42"/>
                  </a:cubicBezTo>
                  <a:cubicBezTo>
                    <a:pt x="62" y="47"/>
                    <a:pt x="34" y="44"/>
                    <a:pt x="7" y="33"/>
                  </a:cubicBezTo>
                  <a:cubicBezTo>
                    <a:pt x="5" y="32"/>
                    <a:pt x="2" y="34"/>
                    <a:pt x="1" y="36"/>
                  </a:cubicBezTo>
                  <a:cubicBezTo>
                    <a:pt x="0" y="39"/>
                    <a:pt x="1" y="42"/>
                    <a:pt x="4" y="43"/>
                  </a:cubicBezTo>
                  <a:cubicBezTo>
                    <a:pt x="23" y="51"/>
                    <a:pt x="44" y="55"/>
                    <a:pt x="65" y="55"/>
                  </a:cubicBezTo>
                  <a:cubicBezTo>
                    <a:pt x="72" y="55"/>
                    <a:pt x="79" y="55"/>
                    <a:pt x="86" y="54"/>
                  </a:cubicBezTo>
                  <a:cubicBezTo>
                    <a:pt x="85" y="57"/>
                    <a:pt x="84" y="60"/>
                    <a:pt x="84" y="63"/>
                  </a:cubicBezTo>
                  <a:cubicBezTo>
                    <a:pt x="74" y="103"/>
                    <a:pt x="73" y="137"/>
                    <a:pt x="82" y="166"/>
                  </a:cubicBezTo>
                  <a:cubicBezTo>
                    <a:pt x="82" y="168"/>
                    <a:pt x="83" y="169"/>
                    <a:pt x="84" y="169"/>
                  </a:cubicBezTo>
                  <a:cubicBezTo>
                    <a:pt x="84" y="172"/>
                    <a:pt x="86" y="174"/>
                    <a:pt x="88" y="175"/>
                  </a:cubicBezTo>
                  <a:cubicBezTo>
                    <a:pt x="101" y="179"/>
                    <a:pt x="113" y="183"/>
                    <a:pt x="125" y="189"/>
                  </a:cubicBezTo>
                  <a:cubicBezTo>
                    <a:pt x="125" y="189"/>
                    <a:pt x="126" y="189"/>
                    <a:pt x="127" y="189"/>
                  </a:cubicBezTo>
                  <a:cubicBezTo>
                    <a:pt x="129" y="189"/>
                    <a:pt x="131" y="188"/>
                    <a:pt x="132" y="186"/>
                  </a:cubicBezTo>
                  <a:cubicBezTo>
                    <a:pt x="133" y="183"/>
                    <a:pt x="132" y="180"/>
                    <a:pt x="129" y="179"/>
                  </a:cubicBezTo>
                  <a:cubicBezTo>
                    <a:pt x="117" y="174"/>
                    <a:pt x="105" y="169"/>
                    <a:pt x="92" y="165"/>
                  </a:cubicBezTo>
                  <a:cubicBezTo>
                    <a:pt x="92" y="164"/>
                    <a:pt x="92" y="164"/>
                    <a:pt x="92" y="163"/>
                  </a:cubicBezTo>
                  <a:cubicBezTo>
                    <a:pt x="84" y="136"/>
                    <a:pt x="85" y="104"/>
                    <a:pt x="94" y="65"/>
                  </a:cubicBezTo>
                  <a:cubicBezTo>
                    <a:pt x="97" y="53"/>
                    <a:pt x="101" y="40"/>
                    <a:pt x="108" y="30"/>
                  </a:cubicBezTo>
                  <a:cubicBezTo>
                    <a:pt x="115" y="19"/>
                    <a:pt x="126" y="12"/>
                    <a:pt x="136" y="11"/>
                  </a:cubicBezTo>
                  <a:cubicBezTo>
                    <a:pt x="139" y="10"/>
                    <a:pt x="141" y="8"/>
                    <a:pt x="141" y="5"/>
                  </a:cubicBezTo>
                  <a:cubicBezTo>
                    <a:pt x="141" y="2"/>
                    <a:pt x="138" y="0"/>
                    <a:pt x="13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188" name="Google Shape;2188;p7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graphicFrame>
        <p:nvGraphicFramePr>
          <p:cNvPr id="2189" name="Google Shape;2189;p74"/>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190" name="Google Shape;2190;p74"/>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5" name="Google Shape;2195;p75"/>
          <p:cNvSpPr txBox="1">
            <a:spLocks noGrp="1"/>
          </p:cNvSpPr>
          <p:nvPr>
            <p:ph type="subTitle" idx="1"/>
          </p:nvPr>
        </p:nvSpPr>
        <p:spPr>
          <a:xfrm>
            <a:off x="351900" y="992700"/>
            <a:ext cx="8440200" cy="924000"/>
          </a:xfrm>
          <a:prstGeom prst="rect">
            <a:avLst/>
          </a:prstGeom>
        </p:spPr>
        <p:txBody>
          <a:bodyPr spcFirstLastPara="1" wrap="square" lIns="91425" tIns="91425" rIns="73950" bIns="91425" anchor="t" anchorCtr="0">
            <a:noAutofit/>
          </a:bodyPr>
          <a:lstStyle/>
          <a:p>
            <a:pPr marL="457200" lvl="0" indent="-323850" algn="l" rtl="0">
              <a:lnSpc>
                <a:spcPct val="115000"/>
              </a:lnSpc>
              <a:spcBef>
                <a:spcPts val="0"/>
              </a:spcBef>
              <a:spcAft>
                <a:spcPts val="0"/>
              </a:spcAft>
              <a:buSzPts val="1500"/>
              <a:buChar char="●"/>
            </a:pPr>
            <a:r>
              <a:rPr lang="en" sz="1500"/>
              <a:t>MIC is the lowest concentration of some chemical that prevents </a:t>
            </a:r>
            <a:r>
              <a:rPr lang="en" sz="1500" i="1"/>
              <a:t>in vitro</a:t>
            </a:r>
            <a:r>
              <a:rPr lang="en" sz="1500"/>
              <a:t> microbial growth</a:t>
            </a:r>
            <a:endParaRPr sz="1500"/>
          </a:p>
          <a:p>
            <a:pPr marL="457200" lvl="0" indent="-323850" algn="l" rtl="0">
              <a:lnSpc>
                <a:spcPct val="115000"/>
              </a:lnSpc>
              <a:spcBef>
                <a:spcPts val="1000"/>
              </a:spcBef>
              <a:spcAft>
                <a:spcPts val="1000"/>
              </a:spcAft>
              <a:buSzPts val="1500"/>
              <a:buChar char="●"/>
            </a:pPr>
            <a:r>
              <a:rPr lang="en" sz="1500"/>
              <a:t>Measured in μg/mL = mg/L = ppm</a:t>
            </a:r>
            <a:endParaRPr sz="1500"/>
          </a:p>
        </p:txBody>
      </p:sp>
      <p:sp>
        <p:nvSpPr>
          <p:cNvPr id="2196" name="Google Shape;2196;p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
        <p:nvSpPr>
          <p:cNvPr id="2197" name="Google Shape;2197;p75"/>
          <p:cNvSpPr txBox="1">
            <a:spLocks noGrp="1"/>
          </p:cNvSpPr>
          <p:nvPr>
            <p:ph type="title"/>
          </p:nvPr>
        </p:nvSpPr>
        <p:spPr>
          <a:xfrm>
            <a:off x="50" y="0"/>
            <a:ext cx="9144000" cy="5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A potent preservative has a low minimum inhibitory concentration</a:t>
            </a:r>
            <a:endParaRPr sz="2200"/>
          </a:p>
        </p:txBody>
      </p:sp>
      <p:graphicFrame>
        <p:nvGraphicFramePr>
          <p:cNvPr id="2198" name="Google Shape;2198;p75"/>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199" name="Google Shape;2199;p75"/>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
        <p:nvSpPr>
          <p:cNvPr id="2200" name="Google Shape;2200;p75"/>
          <p:cNvSpPr txBox="1">
            <a:spLocks noGrp="1"/>
          </p:cNvSpPr>
          <p:nvPr>
            <p:ph type="subTitle" idx="1"/>
          </p:nvPr>
        </p:nvSpPr>
        <p:spPr>
          <a:xfrm>
            <a:off x="351900" y="1808975"/>
            <a:ext cx="8440200" cy="1895700"/>
          </a:xfrm>
          <a:prstGeom prst="rect">
            <a:avLst/>
          </a:prstGeom>
        </p:spPr>
        <p:txBody>
          <a:bodyPr spcFirstLastPara="1" wrap="square" lIns="91425" tIns="91425" rIns="73950" bIns="91425" anchor="t" anchorCtr="0">
            <a:noAutofit/>
          </a:bodyPr>
          <a:lstStyle/>
          <a:p>
            <a:pPr marL="457200" lvl="0" indent="-323850" algn="l" rtl="0">
              <a:lnSpc>
                <a:spcPct val="115000"/>
              </a:lnSpc>
              <a:spcBef>
                <a:spcPts val="0"/>
              </a:spcBef>
              <a:spcAft>
                <a:spcPts val="0"/>
              </a:spcAft>
              <a:buSzPts val="1500"/>
              <a:buChar char="●"/>
            </a:pPr>
            <a:r>
              <a:rPr lang="en" sz="1500"/>
              <a:t>USP &lt;51&gt; is the standard for antimicrobial testing</a:t>
            </a:r>
            <a:endParaRPr sz="1500"/>
          </a:p>
          <a:p>
            <a:pPr marL="914400" lvl="1" indent="-323850" algn="l" rtl="0">
              <a:lnSpc>
                <a:spcPct val="115000"/>
              </a:lnSpc>
              <a:spcBef>
                <a:spcPts val="0"/>
              </a:spcBef>
              <a:spcAft>
                <a:spcPts val="0"/>
              </a:spcAft>
              <a:buSzPts val="1500"/>
              <a:buChar char="○"/>
            </a:pPr>
            <a:r>
              <a:rPr lang="en" sz="1500"/>
              <a:t>Product is inoculated with microbes</a:t>
            </a:r>
            <a:endParaRPr sz="1500"/>
          </a:p>
          <a:p>
            <a:pPr marL="914400" lvl="1" indent="-323850" algn="l" rtl="0">
              <a:lnSpc>
                <a:spcPct val="115000"/>
              </a:lnSpc>
              <a:spcBef>
                <a:spcPts val="0"/>
              </a:spcBef>
              <a:spcAft>
                <a:spcPts val="0"/>
              </a:spcAft>
              <a:buSzPts val="1500"/>
              <a:buChar char="○"/>
            </a:pPr>
            <a:r>
              <a:rPr lang="en" sz="1500"/>
              <a:t>CFUs are counted at 7, 14, and 28 days</a:t>
            </a:r>
            <a:endParaRPr sz="1500"/>
          </a:p>
          <a:p>
            <a:pPr marL="914400" lvl="1" indent="-323850" algn="l" rtl="0">
              <a:lnSpc>
                <a:spcPct val="115000"/>
              </a:lnSpc>
              <a:spcBef>
                <a:spcPts val="0"/>
              </a:spcBef>
              <a:spcAft>
                <a:spcPts val="0"/>
              </a:spcAft>
              <a:buSzPts val="1500"/>
              <a:buChar char="○"/>
            </a:pPr>
            <a:r>
              <a:rPr lang="en" sz="1500"/>
              <a:t>Bacteria should have 2 log reduction in CFUs </a:t>
            </a:r>
            <a:endParaRPr sz="1500"/>
          </a:p>
          <a:p>
            <a:pPr marL="914400" lvl="1" indent="-323850" algn="l" rtl="0">
              <a:lnSpc>
                <a:spcPct val="115000"/>
              </a:lnSpc>
              <a:spcBef>
                <a:spcPts val="0"/>
              </a:spcBef>
              <a:spcAft>
                <a:spcPts val="0"/>
              </a:spcAft>
              <a:buSzPts val="1500"/>
              <a:buChar char="○"/>
            </a:pPr>
            <a:r>
              <a:rPr lang="en" sz="1500"/>
              <a:t>Fungi should not have any extra growth from initial population</a:t>
            </a:r>
            <a:endParaRPr sz="1500"/>
          </a:p>
          <a:p>
            <a:pPr marL="457200" lvl="0" indent="-323850" algn="l" rtl="0">
              <a:lnSpc>
                <a:spcPct val="115000"/>
              </a:lnSpc>
              <a:spcBef>
                <a:spcPts val="1000"/>
              </a:spcBef>
              <a:spcAft>
                <a:spcPts val="0"/>
              </a:spcAft>
              <a:buSzPts val="1500"/>
              <a:buChar char="●"/>
            </a:pPr>
            <a:r>
              <a:rPr lang="en" sz="1500"/>
              <a:t>The lower the MIC value, the less preservative needs to be used</a:t>
            </a:r>
            <a:endParaRPr sz="1500"/>
          </a:p>
          <a:p>
            <a:pPr marL="0" lvl="0" indent="0" algn="l" rtl="0">
              <a:lnSpc>
                <a:spcPct val="115000"/>
              </a:lnSpc>
              <a:spcBef>
                <a:spcPts val="0"/>
              </a:spcBef>
              <a:spcAft>
                <a:spcPts val="0"/>
              </a:spcAft>
              <a:buNone/>
            </a:pPr>
            <a:endParaRPr sz="15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graphicFrame>
        <p:nvGraphicFramePr>
          <p:cNvPr id="2205" name="Google Shape;2205;p76"/>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206" name="Google Shape;2206;p76"/>
          <p:cNvSpPr txBox="1">
            <a:spLocks noGrp="1"/>
          </p:cNvSpPr>
          <p:nvPr>
            <p:ph type="title"/>
          </p:nvPr>
        </p:nvSpPr>
        <p:spPr>
          <a:xfrm>
            <a:off x="50" y="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Alternatives have comparable potency to phenoxyethanol</a:t>
            </a:r>
            <a:endParaRPr sz="2200"/>
          </a:p>
        </p:txBody>
      </p:sp>
      <p:graphicFrame>
        <p:nvGraphicFramePr>
          <p:cNvPr id="2207" name="Google Shape;2207;p76"/>
          <p:cNvGraphicFramePr/>
          <p:nvPr/>
        </p:nvGraphicFramePr>
        <p:xfrm>
          <a:off x="457200" y="572700"/>
          <a:ext cx="8229600" cy="3659290"/>
        </p:xfrm>
        <a:graphic>
          <a:graphicData uri="http://schemas.openxmlformats.org/drawingml/2006/table">
            <a:tbl>
              <a:tblPr>
                <a:noFill/>
                <a:tableStyleId>{454074E9-4025-4D79-97E4-1A20D010E96C}</a:tableStyleId>
              </a:tblPr>
              <a:tblGrid>
                <a:gridCol w="1431675">
                  <a:extLst>
                    <a:ext uri="{9D8B030D-6E8A-4147-A177-3AD203B41FA5}">
                      <a16:colId xmlns:a16="http://schemas.microsoft.com/office/drawing/2014/main" val="20000"/>
                    </a:ext>
                  </a:extLst>
                </a:gridCol>
                <a:gridCol w="1251450">
                  <a:extLst>
                    <a:ext uri="{9D8B030D-6E8A-4147-A177-3AD203B41FA5}">
                      <a16:colId xmlns:a16="http://schemas.microsoft.com/office/drawing/2014/main" val="20001"/>
                    </a:ext>
                  </a:extLst>
                </a:gridCol>
                <a:gridCol w="1526075">
                  <a:extLst>
                    <a:ext uri="{9D8B030D-6E8A-4147-A177-3AD203B41FA5}">
                      <a16:colId xmlns:a16="http://schemas.microsoft.com/office/drawing/2014/main" val="20002"/>
                    </a:ext>
                  </a:extLst>
                </a:gridCol>
                <a:gridCol w="1277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303900">
                <a:tc rowSpan="2">
                  <a:txBody>
                    <a:bodyPr/>
                    <a:lstStyle/>
                    <a:p>
                      <a:pPr marL="0" lvl="0" indent="0" algn="ctr" rtl="0">
                        <a:spcBef>
                          <a:spcPts val="0"/>
                        </a:spcBef>
                        <a:spcAft>
                          <a:spcPts val="0"/>
                        </a:spcAft>
                        <a:buNone/>
                      </a:pPr>
                      <a:r>
                        <a:rPr lang="en" sz="800" b="1">
                          <a:solidFill>
                            <a:schemeClr val="dk1"/>
                          </a:solidFill>
                        </a:rPr>
                        <a:t>Chemical</a:t>
                      </a:r>
                      <a:endParaRPr sz="800" b="1">
                        <a:solidFill>
                          <a:schemeClr val="dk1"/>
                        </a:solidFill>
                      </a:endParaRPr>
                    </a:p>
                  </a:txBody>
                  <a:tcPr marL="91425" marR="91425" marT="91425" marB="91425" anchor="ctr">
                    <a:solidFill>
                      <a:schemeClr val="lt1"/>
                    </a:solidFill>
                  </a:tcPr>
                </a:tc>
                <a:tc gridSpan="5">
                  <a:txBody>
                    <a:bodyPr/>
                    <a:lstStyle/>
                    <a:p>
                      <a:pPr marL="0" lvl="0" indent="0" algn="ctr" rtl="0">
                        <a:spcBef>
                          <a:spcPts val="0"/>
                        </a:spcBef>
                        <a:spcAft>
                          <a:spcPts val="0"/>
                        </a:spcAft>
                        <a:buNone/>
                      </a:pPr>
                      <a:r>
                        <a:rPr lang="en" sz="800" b="1">
                          <a:solidFill>
                            <a:schemeClr val="dk1"/>
                          </a:solidFill>
                        </a:rPr>
                        <a:t>MIC Value (µg/mL)</a:t>
                      </a:r>
                      <a:endParaRPr sz="800" b="1">
                        <a:solidFill>
                          <a:schemeClr val="dk1"/>
                        </a:solidFill>
                      </a:endParaRPr>
                    </a:p>
                  </a:txBody>
                  <a:tcPr marL="91425" marR="91425" marT="91425" marB="91425"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3900">
                <a:tc vMerge="1">
                  <a:txBody>
                    <a:bodyPr/>
                    <a:lstStyle/>
                    <a:p>
                      <a:endParaRPr lang="en-US"/>
                    </a:p>
                  </a:txBody>
                  <a:tcPr/>
                </a:tc>
                <a:tc>
                  <a:txBody>
                    <a:bodyPr/>
                    <a:lstStyle/>
                    <a:p>
                      <a:pPr marL="0" lvl="0" indent="0" algn="ctr" rtl="0">
                        <a:spcBef>
                          <a:spcPts val="0"/>
                        </a:spcBef>
                        <a:spcAft>
                          <a:spcPts val="0"/>
                        </a:spcAft>
                        <a:buNone/>
                      </a:pPr>
                      <a:r>
                        <a:rPr lang="en" sz="800" b="1" i="1">
                          <a:solidFill>
                            <a:schemeClr val="dk1"/>
                          </a:solidFill>
                        </a:rPr>
                        <a:t>A. niger </a:t>
                      </a:r>
                      <a:r>
                        <a:rPr lang="en" sz="800" b="1">
                          <a:solidFill>
                            <a:schemeClr val="dk1"/>
                          </a:solidFill>
                        </a:rPr>
                        <a:t>(Mold)</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C. albicans  </a:t>
                      </a:r>
                      <a:r>
                        <a:rPr lang="en" sz="800" b="1">
                          <a:solidFill>
                            <a:schemeClr val="dk1"/>
                          </a:solidFill>
                        </a:rPr>
                        <a:t>(Yeast)</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E. coli </a:t>
                      </a:r>
                      <a:r>
                        <a:rPr lang="en" sz="800" b="1">
                          <a:solidFill>
                            <a:schemeClr val="dk1"/>
                          </a:solidFill>
                        </a:rPr>
                        <a:t>(Gram -)</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P. aeruginosa </a:t>
                      </a:r>
                      <a:r>
                        <a:rPr lang="en" sz="800" b="1">
                          <a:solidFill>
                            <a:schemeClr val="dk1"/>
                          </a:solidFill>
                        </a:rPr>
                        <a:t>(Gram -)</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S. aureus </a:t>
                      </a:r>
                      <a:r>
                        <a:rPr lang="en" sz="800" b="1">
                          <a:solidFill>
                            <a:schemeClr val="dk1"/>
                          </a:solidFill>
                        </a:rPr>
                        <a:t>(Gram +)</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04975">
                <a:tc>
                  <a:txBody>
                    <a:bodyPr/>
                    <a:lstStyle/>
                    <a:p>
                      <a:pPr marL="0" lvl="0" indent="0" algn="ctr" rtl="0">
                        <a:spcBef>
                          <a:spcPts val="0"/>
                        </a:spcBef>
                        <a:spcAft>
                          <a:spcPts val="0"/>
                        </a:spcAft>
                        <a:buNone/>
                      </a:pPr>
                      <a:r>
                        <a:rPr lang="en" sz="800" b="1">
                          <a:solidFill>
                            <a:schemeClr val="dk1"/>
                          </a:solidFill>
                        </a:rPr>
                        <a:t>Phenoxyethanol</a:t>
                      </a:r>
                      <a:endParaRPr sz="800" b="1">
                        <a:solidFill>
                          <a:schemeClr val="dk1"/>
                        </a:solidFill>
                      </a:endParaRPr>
                    </a:p>
                  </a:txBody>
                  <a:tcPr marL="91425" marR="91425" marT="91425" marB="91425"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1500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2500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2500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3000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304975">
                <a:tc>
                  <a:txBody>
                    <a:bodyPr/>
                    <a:lstStyle/>
                    <a:p>
                      <a:pPr marL="0" lvl="0" indent="0" algn="ctr" rtl="0">
                        <a:spcBef>
                          <a:spcPts val="0"/>
                        </a:spcBef>
                        <a:spcAft>
                          <a:spcPts val="0"/>
                        </a:spcAft>
                        <a:buNone/>
                      </a:pPr>
                      <a:r>
                        <a:rPr lang="en" sz="800" b="1">
                          <a:solidFill>
                            <a:schemeClr val="dk1"/>
                          </a:solidFill>
                        </a:rPr>
                        <a:t>MIT</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0.5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0.5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41</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30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20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304975">
                <a:tc>
                  <a:txBody>
                    <a:bodyPr/>
                    <a:lstStyle/>
                    <a:p>
                      <a:pPr marL="0" lvl="0" indent="0" algn="ctr" rtl="0">
                        <a:spcBef>
                          <a:spcPts val="0"/>
                        </a:spcBef>
                        <a:spcAft>
                          <a:spcPts val="0"/>
                        </a:spcAft>
                        <a:buNone/>
                      </a:pPr>
                      <a:r>
                        <a:rPr lang="en" sz="800" b="1">
                          <a:solidFill>
                            <a:schemeClr val="dk1"/>
                          </a:solidFill>
                        </a:rPr>
                        <a:t>Sodium benzoate</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solidFill>
                            <a:schemeClr val="dk1"/>
                          </a:solidFill>
                        </a:rPr>
                        <a:t>A. flavus</a:t>
                      </a:r>
                      <a:r>
                        <a:rPr lang="en" sz="800">
                          <a:solidFill>
                            <a:schemeClr val="dk1"/>
                          </a:solidFill>
                        </a:rPr>
                        <a:t> 50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2.5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10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304975">
                <a:tc>
                  <a:txBody>
                    <a:bodyPr/>
                    <a:lstStyle/>
                    <a:p>
                      <a:pPr marL="0" lvl="0" indent="0" algn="ctr" rtl="0">
                        <a:spcBef>
                          <a:spcPts val="0"/>
                        </a:spcBef>
                        <a:spcAft>
                          <a:spcPts val="0"/>
                        </a:spcAft>
                        <a:buNone/>
                      </a:pPr>
                      <a:r>
                        <a:rPr lang="en" sz="800" b="1">
                          <a:solidFill>
                            <a:schemeClr val="dk1"/>
                          </a:solidFill>
                        </a:rPr>
                        <a:t>Potassium sorbate</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solidFill>
                            <a:schemeClr val="dk1"/>
                          </a:solidFill>
                        </a:rPr>
                        <a:t>A. flavus</a:t>
                      </a:r>
                      <a:r>
                        <a:rPr lang="en" sz="800">
                          <a:solidFill>
                            <a:schemeClr val="dk1"/>
                          </a:solidFill>
                        </a:rPr>
                        <a:t> 50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50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10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10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304975">
                <a:tc>
                  <a:txBody>
                    <a:bodyPr/>
                    <a:lstStyle/>
                    <a:p>
                      <a:pPr marL="0" lvl="0" indent="0" algn="ctr" rtl="0">
                        <a:spcBef>
                          <a:spcPts val="0"/>
                        </a:spcBef>
                        <a:spcAft>
                          <a:spcPts val="0"/>
                        </a:spcAft>
                        <a:buNone/>
                      </a:pPr>
                      <a:r>
                        <a:rPr lang="en" sz="800" b="1">
                          <a:solidFill>
                            <a:schemeClr val="dk1"/>
                          </a:solidFill>
                        </a:rPr>
                        <a:t>Gluconolactone</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800">
                          <a:solidFill>
                            <a:schemeClr val="dk1"/>
                          </a:solidFill>
                        </a:rPr>
                        <a:t>4000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4000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4000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6"/>
                  </a:ext>
                </a:extLst>
              </a:tr>
              <a:tr h="304975">
                <a:tc>
                  <a:txBody>
                    <a:bodyPr/>
                    <a:lstStyle/>
                    <a:p>
                      <a:pPr marL="0" lvl="0" indent="0" algn="ctr" rtl="0">
                        <a:spcBef>
                          <a:spcPts val="0"/>
                        </a:spcBef>
                        <a:spcAft>
                          <a:spcPts val="0"/>
                        </a:spcAft>
                        <a:buNone/>
                      </a:pPr>
                      <a:r>
                        <a:rPr lang="en" sz="800" b="1">
                          <a:solidFill>
                            <a:schemeClr val="dk1"/>
                          </a:solidFill>
                        </a:rPr>
                        <a:t>Rosemary essential oil</a:t>
                      </a:r>
                      <a:endParaRPr sz="800" b="1">
                        <a:solidFill>
                          <a:schemeClr val="dk1"/>
                        </a:solidFill>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chemeClr val="lt1"/>
                    </a:solidFill>
                  </a:tcPr>
                </a:tc>
                <a:tc>
                  <a:txBody>
                    <a:bodyPr/>
                    <a:lstStyle/>
                    <a:p>
                      <a:pPr marL="0" lvl="0" indent="0" algn="ctr" rtl="0">
                        <a:spcBef>
                          <a:spcPts val="0"/>
                        </a:spcBef>
                        <a:spcAft>
                          <a:spcPts val="0"/>
                        </a:spcAft>
                        <a:buNone/>
                      </a:pPr>
                      <a:r>
                        <a:rPr lang="en" sz="800" i="1">
                          <a:solidFill>
                            <a:schemeClr val="dk1"/>
                          </a:solidFill>
                        </a:rPr>
                        <a:t>A. flavus</a:t>
                      </a:r>
                      <a:r>
                        <a:rPr lang="en" sz="800">
                          <a:solidFill>
                            <a:schemeClr val="dk1"/>
                          </a:solidFill>
                        </a:rPr>
                        <a:t> 250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5,000-10,000 (carnosol: 100)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3,000-20,000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1,000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11,250 (carnosol: 32-256)</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solidFill>
                      <a:srgbClr val="FFE599"/>
                    </a:solidFill>
                  </a:tcPr>
                </a:tc>
                <a:extLst>
                  <a:ext uri="{0D108BD9-81ED-4DB2-BD59-A6C34878D82A}">
                    <a16:rowId xmlns:a16="http://schemas.microsoft.com/office/drawing/2014/main" val="10007"/>
                  </a:ext>
                </a:extLst>
              </a:tr>
              <a:tr h="304975">
                <a:tc>
                  <a:txBody>
                    <a:bodyPr/>
                    <a:lstStyle/>
                    <a:p>
                      <a:pPr marL="0" lvl="0" indent="0" algn="ctr" rtl="0">
                        <a:spcBef>
                          <a:spcPts val="0"/>
                        </a:spcBef>
                        <a:spcAft>
                          <a:spcPts val="0"/>
                        </a:spcAft>
                        <a:buNone/>
                      </a:pPr>
                      <a:r>
                        <a:rPr lang="en" sz="800" b="1">
                          <a:solidFill>
                            <a:schemeClr val="dk1"/>
                          </a:solidFill>
                        </a:rPr>
                        <a:t>Willow bark extract</a:t>
                      </a:r>
                      <a:endParaRPr sz="800" b="1">
                        <a:solidFill>
                          <a:schemeClr val="dk1"/>
                        </a:solidFill>
                      </a:endParaRPr>
                    </a:p>
                  </a:txBody>
                  <a:tcPr marL="91425" marR="91425" marT="91425" marB="91425" anchor="ctr">
                    <a:lnR w="9525" cap="flat" cmpd="sng">
                      <a:solidFill>
                        <a:srgbClr val="9E9E9E"/>
                      </a:solidFill>
                      <a:prstDash val="solid"/>
                      <a:round/>
                      <a:headEnd type="none" w="sm" len="sm"/>
                      <a:tailEnd type="none" w="sm" len="sm"/>
                    </a:lnR>
                    <a:solidFill>
                      <a:schemeClr val="lt1"/>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800">
                          <a:solidFill>
                            <a:schemeClr val="dk1"/>
                          </a:solidFill>
                        </a:rPr>
                        <a:t>None (SA: 4,000)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800">
                          <a:solidFill>
                            <a:schemeClr val="dk1"/>
                          </a:solidFill>
                        </a:rPr>
                        <a:t>Salicylic acid: 500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600-800 (SA: 4,000)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solidFill>
                      <a:srgbClr val="FFE599"/>
                    </a:solidFill>
                  </a:tcPr>
                </a:tc>
                <a:extLst>
                  <a:ext uri="{0D108BD9-81ED-4DB2-BD59-A6C34878D82A}">
                    <a16:rowId xmlns:a16="http://schemas.microsoft.com/office/drawing/2014/main" val="10008"/>
                  </a:ext>
                </a:extLst>
              </a:tr>
              <a:tr h="304975">
                <a:tc>
                  <a:txBody>
                    <a:bodyPr/>
                    <a:lstStyle/>
                    <a:p>
                      <a:pPr marL="0" lvl="0" indent="0" algn="ctr" rtl="0">
                        <a:spcBef>
                          <a:spcPts val="0"/>
                        </a:spcBef>
                        <a:spcAft>
                          <a:spcPts val="0"/>
                        </a:spcAft>
                        <a:buNone/>
                      </a:pPr>
                      <a:r>
                        <a:rPr lang="en" sz="800" b="1">
                          <a:solidFill>
                            <a:schemeClr val="dk1"/>
                          </a:solidFill>
                        </a:rPr>
                        <a:t>ε-poly-L-lysine</a:t>
                      </a:r>
                      <a:endParaRPr sz="800" b="1">
                        <a:solidFill>
                          <a:schemeClr val="dk1"/>
                        </a:solidFill>
                      </a:endParaRPr>
                    </a:p>
                  </a:txBody>
                  <a:tcPr marL="91425" marR="91425" marT="91425" marB="91425" anchor="ctr">
                    <a:lnR w="9525" cap="flat" cmpd="sng">
                      <a:solidFill>
                        <a:srgbClr val="9E9E9E"/>
                      </a:solidFill>
                      <a:prstDash val="solid"/>
                      <a:round/>
                      <a:headEnd type="none" w="sm" len="sm"/>
                      <a:tailEnd type="none" w="sm" len="sm"/>
                    </a:lnR>
                    <a:solidFill>
                      <a:schemeClr val="lt1"/>
                    </a:solidFill>
                  </a:tcPr>
                </a:tc>
                <a:tc>
                  <a:txBody>
                    <a:bodyPr/>
                    <a:lstStyle/>
                    <a:p>
                      <a:pPr marL="0" lvl="0" indent="0" algn="ctr" rtl="0">
                        <a:spcBef>
                          <a:spcPts val="0"/>
                        </a:spcBef>
                        <a:spcAft>
                          <a:spcPts val="1000"/>
                        </a:spcAft>
                        <a:buNone/>
                      </a:pPr>
                      <a:r>
                        <a:rPr lang="en" sz="800">
                          <a:solidFill>
                            <a:schemeClr val="dk1"/>
                          </a:solidFill>
                        </a:rPr>
                        <a:t>250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250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12.5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50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12.5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solidFill>
                      <a:srgbClr val="B6D7A8"/>
                    </a:solidFill>
                  </a:tcPr>
                </a:tc>
                <a:extLst>
                  <a:ext uri="{0D108BD9-81ED-4DB2-BD59-A6C34878D82A}">
                    <a16:rowId xmlns:a16="http://schemas.microsoft.com/office/drawing/2014/main" val="10009"/>
                  </a:ext>
                </a:extLst>
              </a:tr>
              <a:tr h="304975">
                <a:tc>
                  <a:txBody>
                    <a:bodyPr/>
                    <a:lstStyle/>
                    <a:p>
                      <a:pPr marL="0" lvl="0" indent="0" algn="ctr" rtl="0">
                        <a:spcBef>
                          <a:spcPts val="0"/>
                        </a:spcBef>
                        <a:spcAft>
                          <a:spcPts val="0"/>
                        </a:spcAft>
                        <a:buNone/>
                      </a:pPr>
                      <a:r>
                        <a:rPr lang="en" sz="800" b="1">
                          <a:solidFill>
                            <a:schemeClr val="dk1"/>
                          </a:solidFill>
                        </a:rPr>
                        <a:t>Nisin</a:t>
                      </a:r>
                      <a:endParaRPr sz="800" b="1">
                        <a:solidFill>
                          <a:schemeClr val="dk1"/>
                        </a:solidFill>
                      </a:endParaRPr>
                    </a:p>
                  </a:txBody>
                  <a:tcPr marL="91425" marR="91425" marT="91425" marB="91425"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1000"/>
                        </a:spcAft>
                        <a:buNone/>
                      </a:pPr>
                      <a:r>
                        <a:rPr lang="en" sz="800" i="1">
                          <a:solidFill>
                            <a:schemeClr val="dk1"/>
                          </a:solidFill>
                        </a:rPr>
                        <a:t>A. oryzae</a:t>
                      </a:r>
                      <a:r>
                        <a:rPr lang="en" sz="800">
                          <a:solidFill>
                            <a:schemeClr val="dk1"/>
                          </a:solidFill>
                        </a:rPr>
                        <a:t> 256</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800">
                          <a:solidFill>
                            <a:schemeClr val="dk1"/>
                          </a:solidFill>
                        </a:rPr>
                        <a:t>40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92</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8</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10"/>
                  </a:ext>
                </a:extLst>
              </a:tr>
              <a:tr h="304975">
                <a:tc>
                  <a:txBody>
                    <a:bodyPr/>
                    <a:lstStyle/>
                    <a:p>
                      <a:pPr marL="0" lvl="0" indent="0" algn="ctr" rtl="0">
                        <a:spcBef>
                          <a:spcPts val="0"/>
                        </a:spcBef>
                        <a:spcAft>
                          <a:spcPts val="0"/>
                        </a:spcAft>
                        <a:buNone/>
                      </a:pPr>
                      <a:r>
                        <a:rPr lang="en" sz="800" b="1">
                          <a:solidFill>
                            <a:schemeClr val="dk1"/>
                          </a:solidFill>
                        </a:rPr>
                        <a:t>Caprylhydroxamic acid</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1000"/>
                        </a:spcAft>
                        <a:buNone/>
                      </a:pPr>
                      <a:r>
                        <a:rPr lang="en" sz="800" i="1">
                          <a:solidFill>
                            <a:schemeClr val="dk1"/>
                          </a:solidFill>
                        </a:rPr>
                        <a:t>A. brasiliensis</a:t>
                      </a:r>
                      <a:r>
                        <a:rPr lang="en" sz="800">
                          <a:solidFill>
                            <a:schemeClr val="dk1"/>
                          </a:solidFill>
                        </a:rPr>
                        <a:t> 100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320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1000"/>
                        </a:spcAft>
                        <a:buNone/>
                      </a:pPr>
                      <a:r>
                        <a:rPr lang="en" sz="800">
                          <a:solidFill>
                            <a:schemeClr val="dk1"/>
                          </a:solidFill>
                        </a:rPr>
                        <a:t>1000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11"/>
                  </a:ext>
                </a:extLst>
              </a:tr>
            </a:tbl>
          </a:graphicData>
        </a:graphic>
      </p:graphicFrame>
      <p:sp>
        <p:nvSpPr>
          <p:cNvPr id="2208" name="Google Shape;2208;p76"/>
          <p:cNvSpPr txBox="1">
            <a:spLocks noGrp="1"/>
          </p:cNvSpPr>
          <p:nvPr>
            <p:ph type="sldNum" idx="12"/>
          </p:nvPr>
        </p:nvSpPr>
        <p:spPr>
          <a:xfrm>
            <a:off x="8595359" y="474990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graphicFrame>
        <p:nvGraphicFramePr>
          <p:cNvPr id="2209" name="Google Shape;2209;p76"/>
          <p:cNvGraphicFramePr/>
          <p:nvPr/>
        </p:nvGraphicFramePr>
        <p:xfrm>
          <a:off x="2536400" y="4281538"/>
          <a:ext cx="4258900" cy="304770"/>
        </p:xfrm>
        <a:graphic>
          <a:graphicData uri="http://schemas.openxmlformats.org/drawingml/2006/table">
            <a:tbl>
              <a:tblPr>
                <a:noFill/>
                <a:tableStyleId>{454074E9-4025-4D79-97E4-1A20D010E96C}</a:tableStyleId>
              </a:tblPr>
              <a:tblGrid>
                <a:gridCol w="1064725">
                  <a:extLst>
                    <a:ext uri="{9D8B030D-6E8A-4147-A177-3AD203B41FA5}">
                      <a16:colId xmlns:a16="http://schemas.microsoft.com/office/drawing/2014/main" val="20000"/>
                    </a:ext>
                  </a:extLst>
                </a:gridCol>
                <a:gridCol w="1064725">
                  <a:extLst>
                    <a:ext uri="{9D8B030D-6E8A-4147-A177-3AD203B41FA5}">
                      <a16:colId xmlns:a16="http://schemas.microsoft.com/office/drawing/2014/main" val="20001"/>
                    </a:ext>
                  </a:extLst>
                </a:gridCol>
                <a:gridCol w="1064725">
                  <a:extLst>
                    <a:ext uri="{9D8B030D-6E8A-4147-A177-3AD203B41FA5}">
                      <a16:colId xmlns:a16="http://schemas.microsoft.com/office/drawing/2014/main" val="20002"/>
                    </a:ext>
                  </a:extLst>
                </a:gridCol>
                <a:gridCol w="1064725">
                  <a:extLst>
                    <a:ext uri="{9D8B030D-6E8A-4147-A177-3AD203B41FA5}">
                      <a16:colId xmlns:a16="http://schemas.microsoft.com/office/drawing/2014/main" val="20003"/>
                    </a:ext>
                  </a:extLst>
                </a:gridCol>
              </a:tblGrid>
              <a:tr h="0">
                <a:tc>
                  <a:txBody>
                    <a:bodyPr/>
                    <a:lstStyle/>
                    <a:p>
                      <a:pPr marL="0" lvl="0" indent="0" algn="ctr" rtl="0">
                        <a:spcBef>
                          <a:spcPts val="0"/>
                        </a:spcBef>
                        <a:spcAft>
                          <a:spcPts val="0"/>
                        </a:spcAft>
                        <a:buNone/>
                      </a:pPr>
                      <a:r>
                        <a:rPr lang="en" sz="800"/>
                        <a:t>≤100</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800"/>
                        <a:t>&gt;100</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t>No effect</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800"/>
                        <a:t>Data gap</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graphicFrame>
        <p:nvGraphicFramePr>
          <p:cNvPr id="2214" name="Google Shape;2214;p77"/>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215" name="Google Shape;2215;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sp>
        <p:nvSpPr>
          <p:cNvPr id="2216" name="Google Shape;2216;p7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graphicFrame>
        <p:nvGraphicFramePr>
          <p:cNvPr id="2217" name="Google Shape;2217;p77"/>
          <p:cNvGraphicFramePr/>
          <p:nvPr/>
        </p:nvGraphicFramePr>
        <p:xfrm>
          <a:off x="457200" y="576072"/>
          <a:ext cx="8229575" cy="3657600"/>
        </p:xfrm>
        <a:graphic>
          <a:graphicData uri="http://schemas.openxmlformats.org/drawingml/2006/table">
            <a:tbl>
              <a:tblPr>
                <a:noFill/>
                <a:tableStyleId>{454074E9-4025-4D79-97E4-1A20D010E96C}</a:tableStyleId>
              </a:tblPr>
              <a:tblGrid>
                <a:gridCol w="1363075">
                  <a:extLst>
                    <a:ext uri="{9D8B030D-6E8A-4147-A177-3AD203B41FA5}">
                      <a16:colId xmlns:a16="http://schemas.microsoft.com/office/drawing/2014/main" val="20000"/>
                    </a:ext>
                  </a:extLst>
                </a:gridCol>
                <a:gridCol w="1373300">
                  <a:extLst>
                    <a:ext uri="{9D8B030D-6E8A-4147-A177-3AD203B41FA5}">
                      <a16:colId xmlns:a16="http://schemas.microsoft.com/office/drawing/2014/main" val="20001"/>
                    </a:ext>
                  </a:extLst>
                </a:gridCol>
                <a:gridCol w="1373300">
                  <a:extLst>
                    <a:ext uri="{9D8B030D-6E8A-4147-A177-3AD203B41FA5}">
                      <a16:colId xmlns:a16="http://schemas.microsoft.com/office/drawing/2014/main" val="20002"/>
                    </a:ext>
                  </a:extLst>
                </a:gridCol>
                <a:gridCol w="1373300">
                  <a:extLst>
                    <a:ext uri="{9D8B030D-6E8A-4147-A177-3AD203B41FA5}">
                      <a16:colId xmlns:a16="http://schemas.microsoft.com/office/drawing/2014/main" val="20003"/>
                    </a:ext>
                  </a:extLst>
                </a:gridCol>
                <a:gridCol w="1373300">
                  <a:extLst>
                    <a:ext uri="{9D8B030D-6E8A-4147-A177-3AD203B41FA5}">
                      <a16:colId xmlns:a16="http://schemas.microsoft.com/office/drawing/2014/main" val="20004"/>
                    </a:ext>
                  </a:extLst>
                </a:gridCol>
                <a:gridCol w="1373300">
                  <a:extLst>
                    <a:ext uri="{9D8B030D-6E8A-4147-A177-3AD203B41FA5}">
                      <a16:colId xmlns:a16="http://schemas.microsoft.com/office/drawing/2014/main" val="20005"/>
                    </a:ext>
                  </a:extLst>
                </a:gridCol>
              </a:tblGrid>
              <a:tr h="304800">
                <a:tc rowSpan="2">
                  <a:txBody>
                    <a:bodyPr/>
                    <a:lstStyle/>
                    <a:p>
                      <a:pPr marL="0" lvl="0" indent="0" algn="ctr" rtl="0">
                        <a:spcBef>
                          <a:spcPts val="0"/>
                        </a:spcBef>
                        <a:spcAft>
                          <a:spcPts val="0"/>
                        </a:spcAft>
                        <a:buNone/>
                      </a:pPr>
                      <a:r>
                        <a:rPr lang="en" sz="800" b="1">
                          <a:solidFill>
                            <a:schemeClr val="dk1"/>
                          </a:solidFill>
                        </a:rPr>
                        <a:t>Chemical</a:t>
                      </a:r>
                      <a:endParaRPr sz="800" b="1">
                        <a:solidFill>
                          <a:schemeClr val="dk1"/>
                        </a:solidFill>
                      </a:endParaRPr>
                    </a:p>
                  </a:txBody>
                  <a:tcPr marL="91425" marR="91425" marT="0" marB="0" anchor="ctr">
                    <a:lnB w="9525" cap="flat" cmpd="sng">
                      <a:solidFill>
                        <a:srgbClr val="9E9E9E"/>
                      </a:solidFill>
                      <a:prstDash val="solid"/>
                      <a:round/>
                      <a:headEnd type="none" w="sm" len="sm"/>
                      <a:tailEnd type="none" w="sm" len="sm"/>
                    </a:lnB>
                    <a:solidFill>
                      <a:schemeClr val="lt1"/>
                    </a:solidFill>
                  </a:tcPr>
                </a:tc>
                <a:tc gridSpan="5">
                  <a:txBody>
                    <a:bodyPr/>
                    <a:lstStyle/>
                    <a:p>
                      <a:pPr marL="0" lvl="0" indent="0" algn="ctr" rtl="0">
                        <a:spcBef>
                          <a:spcPts val="0"/>
                        </a:spcBef>
                        <a:spcAft>
                          <a:spcPts val="0"/>
                        </a:spcAft>
                        <a:buNone/>
                      </a:pPr>
                      <a:r>
                        <a:rPr lang="en" sz="800" b="1">
                          <a:solidFill>
                            <a:schemeClr val="dk1"/>
                          </a:solidFill>
                        </a:rPr>
                        <a:t>MIC Value (µg/mL)</a:t>
                      </a:r>
                      <a:endParaRPr sz="800" b="1">
                        <a:solidFill>
                          <a:schemeClr val="dk1"/>
                        </a:solidFill>
                      </a:endParaRPr>
                    </a:p>
                  </a:txBody>
                  <a:tcPr marL="91425" marR="91425" marT="0" marB="0" anchor="ctr">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vMerge="1">
                  <a:txBody>
                    <a:bodyPr/>
                    <a:lstStyle/>
                    <a:p>
                      <a:endParaRPr lang="en-US"/>
                    </a:p>
                  </a:txBody>
                  <a:tcPr/>
                </a:tc>
                <a:tc>
                  <a:txBody>
                    <a:bodyPr/>
                    <a:lstStyle/>
                    <a:p>
                      <a:pPr marL="0" lvl="0" indent="0" algn="ctr" rtl="0">
                        <a:spcBef>
                          <a:spcPts val="0"/>
                        </a:spcBef>
                        <a:spcAft>
                          <a:spcPts val="0"/>
                        </a:spcAft>
                        <a:buNone/>
                      </a:pPr>
                      <a:r>
                        <a:rPr lang="en" sz="800" b="1" i="1">
                          <a:solidFill>
                            <a:schemeClr val="dk1"/>
                          </a:solidFill>
                        </a:rPr>
                        <a:t>A. niger </a:t>
                      </a:r>
                      <a:r>
                        <a:rPr lang="en" sz="800" b="1">
                          <a:solidFill>
                            <a:schemeClr val="dk1"/>
                          </a:solidFill>
                        </a:rPr>
                        <a:t>(Mold)</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C. albicans  </a:t>
                      </a:r>
                      <a:r>
                        <a:rPr lang="en" sz="800" b="1">
                          <a:solidFill>
                            <a:schemeClr val="dk1"/>
                          </a:solidFill>
                        </a:rPr>
                        <a:t>(Yeast)</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E. coli </a:t>
                      </a:r>
                      <a:r>
                        <a:rPr lang="en" sz="800" b="1">
                          <a:solidFill>
                            <a:schemeClr val="dk1"/>
                          </a:solidFill>
                        </a:rPr>
                        <a:t>(Gram -)</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P. aeruginosa </a:t>
                      </a:r>
                      <a:r>
                        <a:rPr lang="en" sz="800" b="1">
                          <a:solidFill>
                            <a:schemeClr val="dk1"/>
                          </a:solidFill>
                        </a:rPr>
                        <a:t>(Gram -)</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i="1">
                          <a:solidFill>
                            <a:schemeClr val="dk1"/>
                          </a:solidFill>
                        </a:rPr>
                        <a:t>S. aureus </a:t>
                      </a:r>
                      <a:r>
                        <a:rPr lang="en" sz="800" b="1">
                          <a:solidFill>
                            <a:schemeClr val="dk1"/>
                          </a:solidFill>
                        </a:rPr>
                        <a:t>(Gram +)</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04800">
                <a:tc>
                  <a:txBody>
                    <a:bodyPr/>
                    <a:lstStyle/>
                    <a:p>
                      <a:pPr marL="0" lvl="0" indent="0" algn="ctr" rtl="0">
                        <a:spcBef>
                          <a:spcPts val="0"/>
                        </a:spcBef>
                        <a:spcAft>
                          <a:spcPts val="0"/>
                        </a:spcAft>
                        <a:buNone/>
                      </a:pPr>
                      <a:r>
                        <a:rPr lang="en" sz="800" b="1">
                          <a:solidFill>
                            <a:schemeClr val="dk1"/>
                          </a:solidFill>
                        </a:rPr>
                        <a:t>Phenoxyethanol</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1500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2000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2500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2500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3000 </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2"/>
                  </a:ext>
                </a:extLst>
              </a:tr>
              <a:tr h="304800">
                <a:tc>
                  <a:txBody>
                    <a:bodyPr/>
                    <a:lstStyle/>
                    <a:p>
                      <a:pPr marL="0" lvl="0" indent="0" algn="ctr" rtl="0">
                        <a:spcBef>
                          <a:spcPts val="0"/>
                        </a:spcBef>
                        <a:spcAft>
                          <a:spcPts val="0"/>
                        </a:spcAft>
                        <a:buNone/>
                      </a:pPr>
                      <a:r>
                        <a:rPr lang="en" sz="800" b="1">
                          <a:solidFill>
                            <a:schemeClr val="dk1"/>
                          </a:solidFill>
                        </a:rPr>
                        <a:t>MIT</a:t>
                      </a:r>
                      <a:endParaRPr sz="800" b="1">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0.5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0.5</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41</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30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20</a:t>
                      </a:r>
                      <a:endParaRPr sz="800">
                        <a:solidFill>
                          <a:schemeClr val="dk1"/>
                        </a:solidFill>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304800">
                <a:tc>
                  <a:txBody>
                    <a:bodyPr/>
                    <a:lstStyle/>
                    <a:p>
                      <a:pPr marL="0" lvl="0" indent="0" algn="ctr" rtl="0">
                        <a:spcBef>
                          <a:spcPts val="0"/>
                        </a:spcBef>
                        <a:spcAft>
                          <a:spcPts val="0"/>
                        </a:spcAft>
                        <a:buNone/>
                      </a:pPr>
                      <a:r>
                        <a:rPr lang="en" sz="800" b="1">
                          <a:solidFill>
                            <a:schemeClr val="dk1"/>
                          </a:solidFill>
                        </a:rPr>
                        <a:t>Sorbic hydroxamic acid</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1000"/>
                        </a:spcAft>
                        <a:buNone/>
                      </a:pPr>
                      <a:r>
                        <a:rPr lang="en" sz="800">
                          <a:solidFill>
                            <a:schemeClr val="dk1"/>
                          </a:solidFill>
                        </a:rPr>
                        <a:t>500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4"/>
                  </a:ext>
                </a:extLst>
              </a:tr>
              <a:tr h="304800">
                <a:tc>
                  <a:txBody>
                    <a:bodyPr/>
                    <a:lstStyle/>
                    <a:p>
                      <a:pPr marL="0" lvl="0" indent="0" algn="ctr" rtl="0">
                        <a:spcBef>
                          <a:spcPts val="0"/>
                        </a:spcBef>
                        <a:spcAft>
                          <a:spcPts val="0"/>
                        </a:spcAft>
                        <a:buNone/>
                      </a:pPr>
                      <a:r>
                        <a:rPr lang="en" sz="800" b="1">
                          <a:solidFill>
                            <a:schemeClr val="dk1"/>
                          </a:solidFill>
                        </a:rPr>
                        <a:t>Propyl gallate</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1000"/>
                        </a:spcAft>
                        <a:buNone/>
                      </a:pPr>
                      <a:r>
                        <a:rPr lang="en" sz="800">
                          <a:solidFill>
                            <a:schemeClr val="dk1"/>
                          </a:solidFill>
                        </a:rPr>
                        <a:t>A. brasiliensis 1000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1000"/>
                        </a:spcAft>
                        <a:buNone/>
                      </a:pPr>
                      <a:r>
                        <a:rPr lang="en" sz="800">
                          <a:solidFill>
                            <a:schemeClr val="dk1"/>
                          </a:solidFill>
                        </a:rPr>
                        <a:t>312.5-625</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1000"/>
                        </a:spcAft>
                        <a:buNone/>
                      </a:pPr>
                      <a:r>
                        <a:rPr lang="en" sz="800">
                          <a:solidFill>
                            <a:schemeClr val="dk1"/>
                          </a:solidFill>
                        </a:rPr>
                        <a:t>100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200-800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5"/>
                  </a:ext>
                </a:extLst>
              </a:tr>
              <a:tr h="304800">
                <a:tc>
                  <a:txBody>
                    <a:bodyPr/>
                    <a:lstStyle/>
                    <a:p>
                      <a:pPr marL="0" lvl="0" indent="0" algn="ctr" rtl="0">
                        <a:spcBef>
                          <a:spcPts val="0"/>
                        </a:spcBef>
                        <a:spcAft>
                          <a:spcPts val="0"/>
                        </a:spcAft>
                        <a:buNone/>
                      </a:pPr>
                      <a:r>
                        <a:rPr lang="en" sz="800" b="1">
                          <a:solidFill>
                            <a:schemeClr val="dk1"/>
                          </a:solidFill>
                        </a:rPr>
                        <a:t>Sorbitan caprylate</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1000"/>
                        </a:spcAft>
                        <a:buNone/>
                      </a:pPr>
                      <a:r>
                        <a:rPr lang="en" sz="800">
                          <a:solidFill>
                            <a:schemeClr val="dk1"/>
                          </a:solidFill>
                        </a:rPr>
                        <a:t>A. brasiliensis 100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&gt;50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&gt;50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1000"/>
                        </a:spcAft>
                        <a:buNone/>
                      </a:pPr>
                      <a:r>
                        <a:rPr lang="en" sz="800">
                          <a:solidFill>
                            <a:schemeClr val="dk1"/>
                          </a:solidFill>
                        </a:rPr>
                        <a:t>&gt;1000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100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06"/>
                  </a:ext>
                </a:extLst>
              </a:tr>
              <a:tr h="304800">
                <a:tc>
                  <a:txBody>
                    <a:bodyPr/>
                    <a:lstStyle/>
                    <a:p>
                      <a:pPr marL="0" lvl="0" indent="0" algn="ctr" rtl="0">
                        <a:spcBef>
                          <a:spcPts val="0"/>
                        </a:spcBef>
                        <a:spcAft>
                          <a:spcPts val="0"/>
                        </a:spcAft>
                        <a:buNone/>
                      </a:pPr>
                      <a:r>
                        <a:rPr lang="en" sz="800" b="1">
                          <a:solidFill>
                            <a:schemeClr val="dk1"/>
                          </a:solidFill>
                        </a:rPr>
                        <a:t>Ethylhexylglycerin</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1500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1,500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1,500 </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1,500 </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7"/>
                  </a:ext>
                </a:extLst>
              </a:tr>
              <a:tr h="304800">
                <a:tc>
                  <a:txBody>
                    <a:bodyPr/>
                    <a:lstStyle/>
                    <a:p>
                      <a:pPr marL="0" lvl="0" indent="0" algn="ctr" rtl="0">
                        <a:spcBef>
                          <a:spcPts val="0"/>
                        </a:spcBef>
                        <a:spcAft>
                          <a:spcPts val="0"/>
                        </a:spcAft>
                        <a:buNone/>
                      </a:pPr>
                      <a:r>
                        <a:rPr lang="en" sz="800" b="1">
                          <a:solidFill>
                            <a:schemeClr val="dk1"/>
                          </a:solidFill>
                        </a:rPr>
                        <a:t>Caprylyl glycol</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1000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2,000 </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1,000 </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1000"/>
                        </a:spcAft>
                        <a:buNone/>
                      </a:pPr>
                      <a:r>
                        <a:rPr lang="en" sz="800">
                          <a:solidFill>
                            <a:schemeClr val="dk1"/>
                          </a:solidFill>
                        </a:rPr>
                        <a:t>2,000 </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2,000 </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08"/>
                  </a:ext>
                </a:extLst>
              </a:tr>
              <a:tr h="304800">
                <a:tc>
                  <a:txBody>
                    <a:bodyPr/>
                    <a:lstStyle/>
                    <a:p>
                      <a:pPr marL="0" lvl="0" indent="0" algn="ctr" rtl="0">
                        <a:spcBef>
                          <a:spcPts val="0"/>
                        </a:spcBef>
                        <a:spcAft>
                          <a:spcPts val="0"/>
                        </a:spcAft>
                        <a:buNone/>
                      </a:pPr>
                      <a:r>
                        <a:rPr lang="en" sz="800" b="1">
                          <a:solidFill>
                            <a:schemeClr val="dk1"/>
                          </a:solidFill>
                        </a:rPr>
                        <a:t>Benzyl alcohol</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46.2</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23.1</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1.5</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18.5</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0.1 </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extLst>
                  <a:ext uri="{0D108BD9-81ED-4DB2-BD59-A6C34878D82A}">
                    <a16:rowId xmlns:a16="http://schemas.microsoft.com/office/drawing/2014/main" val="10009"/>
                  </a:ext>
                </a:extLst>
              </a:tr>
              <a:tr h="304800">
                <a:tc>
                  <a:txBody>
                    <a:bodyPr/>
                    <a:lstStyle/>
                    <a:p>
                      <a:pPr marL="0" lvl="0" indent="0" algn="ctr" rtl="0">
                        <a:spcBef>
                          <a:spcPts val="0"/>
                        </a:spcBef>
                        <a:spcAft>
                          <a:spcPts val="0"/>
                        </a:spcAft>
                        <a:buNone/>
                      </a:pPr>
                      <a:r>
                        <a:rPr lang="en" sz="800" b="1">
                          <a:solidFill>
                            <a:schemeClr val="dk1"/>
                          </a:solidFill>
                        </a:rPr>
                        <a:t>Phenethyl alcohol</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solidFill>
                            <a:schemeClr val="dk1"/>
                          </a:solidFill>
                        </a:rPr>
                        <a:t>1000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800-3,200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1,800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4,600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5,000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extLst>
                  <a:ext uri="{0D108BD9-81ED-4DB2-BD59-A6C34878D82A}">
                    <a16:rowId xmlns:a16="http://schemas.microsoft.com/office/drawing/2014/main" val="10010"/>
                  </a:ext>
                </a:extLst>
              </a:tr>
              <a:tr h="304800">
                <a:tc>
                  <a:txBody>
                    <a:bodyPr/>
                    <a:lstStyle/>
                    <a:p>
                      <a:pPr marL="0" lvl="0" indent="0" algn="ctr" rtl="0">
                        <a:spcBef>
                          <a:spcPts val="0"/>
                        </a:spcBef>
                        <a:spcAft>
                          <a:spcPts val="0"/>
                        </a:spcAft>
                        <a:buNone/>
                      </a:pPr>
                      <a:r>
                        <a:rPr lang="en" sz="800" b="1">
                          <a:solidFill>
                            <a:schemeClr val="dk1"/>
                          </a:solidFill>
                        </a:rPr>
                        <a:t>Phenylpropanol </a:t>
                      </a:r>
                      <a:endParaRPr sz="800" b="1">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1000"/>
                        </a:spcAft>
                        <a:buNone/>
                      </a:pPr>
                      <a:r>
                        <a:rPr lang="en" sz="800">
                          <a:solidFill>
                            <a:schemeClr val="dk1"/>
                          </a:solidFill>
                        </a:rPr>
                        <a:t>A. brasiliensis 1000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1000"/>
                        </a:spcAft>
                        <a:buNone/>
                      </a:pPr>
                      <a:r>
                        <a:rPr lang="en" sz="800">
                          <a:solidFill>
                            <a:schemeClr val="dk1"/>
                          </a:solidFill>
                        </a:rPr>
                        <a:t>10,000</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solidFill>
                            <a:schemeClr val="dk1"/>
                          </a:solidFill>
                        </a:rPr>
                        <a:t>Data gap</a:t>
                      </a:r>
                      <a:endParaRPr sz="800">
                        <a:solidFill>
                          <a:schemeClr val="dk1"/>
                        </a:solidFill>
                      </a:endParaRPr>
                    </a:p>
                  </a:txBody>
                  <a:tcPr marL="91425" marR="91425" marT="0" marB="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extLst>
                  <a:ext uri="{0D108BD9-81ED-4DB2-BD59-A6C34878D82A}">
                    <a16:rowId xmlns:a16="http://schemas.microsoft.com/office/drawing/2014/main" val="10011"/>
                  </a:ext>
                </a:extLst>
              </a:tr>
            </a:tbl>
          </a:graphicData>
        </a:graphic>
      </p:graphicFrame>
      <p:sp>
        <p:nvSpPr>
          <p:cNvPr id="2218" name="Google Shape;2218;p77"/>
          <p:cNvSpPr txBox="1"/>
          <p:nvPr/>
        </p:nvSpPr>
        <p:spPr>
          <a:xfrm>
            <a:off x="0" y="0"/>
            <a:ext cx="9144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chemeClr val="dk1"/>
                </a:solidFill>
                <a:latin typeface="Exo ExtraBold"/>
                <a:ea typeface="Exo ExtraBold"/>
                <a:cs typeface="Exo ExtraBold"/>
                <a:sym typeface="Exo ExtraBold"/>
              </a:rPr>
              <a:t>Alternatives have comparable potency to phenoxyethanol</a:t>
            </a:r>
            <a:endParaRPr sz="2200">
              <a:solidFill>
                <a:schemeClr val="dk1"/>
              </a:solidFill>
              <a:latin typeface="Exo ExtraBold"/>
              <a:ea typeface="Exo ExtraBold"/>
              <a:cs typeface="Exo ExtraBold"/>
              <a:sym typeface="Exo ExtraBold"/>
            </a:endParaRPr>
          </a:p>
        </p:txBody>
      </p:sp>
      <p:graphicFrame>
        <p:nvGraphicFramePr>
          <p:cNvPr id="2219" name="Google Shape;2219;p77"/>
          <p:cNvGraphicFramePr/>
          <p:nvPr/>
        </p:nvGraphicFramePr>
        <p:xfrm>
          <a:off x="2536400" y="4281538"/>
          <a:ext cx="4258900" cy="304770"/>
        </p:xfrm>
        <a:graphic>
          <a:graphicData uri="http://schemas.openxmlformats.org/drawingml/2006/table">
            <a:tbl>
              <a:tblPr>
                <a:noFill/>
                <a:tableStyleId>{454074E9-4025-4D79-97E4-1A20D010E96C}</a:tableStyleId>
              </a:tblPr>
              <a:tblGrid>
                <a:gridCol w="1064725">
                  <a:extLst>
                    <a:ext uri="{9D8B030D-6E8A-4147-A177-3AD203B41FA5}">
                      <a16:colId xmlns:a16="http://schemas.microsoft.com/office/drawing/2014/main" val="20000"/>
                    </a:ext>
                  </a:extLst>
                </a:gridCol>
                <a:gridCol w="1064725">
                  <a:extLst>
                    <a:ext uri="{9D8B030D-6E8A-4147-A177-3AD203B41FA5}">
                      <a16:colId xmlns:a16="http://schemas.microsoft.com/office/drawing/2014/main" val="20001"/>
                    </a:ext>
                  </a:extLst>
                </a:gridCol>
                <a:gridCol w="1064725">
                  <a:extLst>
                    <a:ext uri="{9D8B030D-6E8A-4147-A177-3AD203B41FA5}">
                      <a16:colId xmlns:a16="http://schemas.microsoft.com/office/drawing/2014/main" val="20002"/>
                    </a:ext>
                  </a:extLst>
                </a:gridCol>
                <a:gridCol w="1064725">
                  <a:extLst>
                    <a:ext uri="{9D8B030D-6E8A-4147-A177-3AD203B41FA5}">
                      <a16:colId xmlns:a16="http://schemas.microsoft.com/office/drawing/2014/main" val="20003"/>
                    </a:ext>
                  </a:extLst>
                </a:gridCol>
              </a:tblGrid>
              <a:tr h="0">
                <a:tc>
                  <a:txBody>
                    <a:bodyPr/>
                    <a:lstStyle/>
                    <a:p>
                      <a:pPr marL="0" lvl="0" indent="0" algn="ctr" rtl="0">
                        <a:spcBef>
                          <a:spcPts val="0"/>
                        </a:spcBef>
                        <a:spcAft>
                          <a:spcPts val="0"/>
                        </a:spcAft>
                        <a:buNone/>
                      </a:pPr>
                      <a:r>
                        <a:rPr lang="en" sz="800"/>
                        <a:t>≤100</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800"/>
                        <a:t>&gt;100</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a:t>No effect</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800"/>
                        <a:t>Data gap</a:t>
                      </a:r>
                      <a:endParaRPr sz="800"/>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p78"/>
          <p:cNvSpPr txBox="1">
            <a:spLocks noGrp="1"/>
          </p:cNvSpPr>
          <p:nvPr>
            <p:ph type="subTitle" idx="1"/>
          </p:nvPr>
        </p:nvSpPr>
        <p:spPr>
          <a:xfrm>
            <a:off x="285650" y="2272695"/>
            <a:ext cx="3714900" cy="1978200"/>
          </a:xfrm>
          <a:prstGeom prst="rect">
            <a:avLst/>
          </a:prstGeom>
        </p:spPr>
        <p:txBody>
          <a:bodyPr spcFirstLastPara="1" wrap="square" lIns="91425" tIns="91425" rIns="73950" bIns="91425" anchor="t" anchorCtr="0">
            <a:noAutofit/>
          </a:bodyPr>
          <a:lstStyle/>
          <a:p>
            <a:pPr marL="457200" lvl="0" indent="-317500" algn="l" rtl="0">
              <a:lnSpc>
                <a:spcPct val="115000"/>
              </a:lnSpc>
              <a:spcBef>
                <a:spcPts val="0"/>
              </a:spcBef>
              <a:spcAft>
                <a:spcPts val="0"/>
              </a:spcAft>
              <a:buSzPts val="1400"/>
              <a:buChar char="●"/>
            </a:pPr>
            <a:r>
              <a:rPr lang="en"/>
              <a:t>Normalized to phenoxyethanol (safety index of 4 against </a:t>
            </a:r>
            <a:r>
              <a:rPr lang="en" i="1"/>
              <a:t>P. aeruginosa</a:t>
            </a:r>
            <a:r>
              <a:rPr lang="en"/>
              <a:t>)</a:t>
            </a:r>
            <a:endParaRPr/>
          </a:p>
          <a:p>
            <a:pPr marL="457200" lvl="0" indent="-317500" algn="l" rtl="0">
              <a:lnSpc>
                <a:spcPct val="115000"/>
              </a:lnSpc>
              <a:spcBef>
                <a:spcPts val="1000"/>
              </a:spcBef>
              <a:spcAft>
                <a:spcPts val="0"/>
              </a:spcAft>
              <a:buSzPts val="1400"/>
              <a:buChar char="●"/>
            </a:pPr>
            <a:r>
              <a:rPr lang="en"/>
              <a:t>Plotted using a symmetric log10 function</a:t>
            </a:r>
            <a:endParaRPr/>
          </a:p>
          <a:p>
            <a:pPr marL="457200" lvl="0" indent="-317500" algn="l" rtl="0">
              <a:lnSpc>
                <a:spcPct val="115000"/>
              </a:lnSpc>
              <a:spcBef>
                <a:spcPts val="1000"/>
              </a:spcBef>
              <a:spcAft>
                <a:spcPts val="0"/>
              </a:spcAft>
              <a:buSzPts val="1400"/>
              <a:buChar char="●"/>
            </a:pPr>
            <a:r>
              <a:rPr lang="en"/>
              <a:t>Positive is better than phenoxyethanol</a:t>
            </a:r>
            <a:endParaRPr/>
          </a:p>
          <a:p>
            <a:pPr marL="457200" lvl="0" indent="-317500" algn="l" rtl="0">
              <a:lnSpc>
                <a:spcPct val="115000"/>
              </a:lnSpc>
              <a:spcBef>
                <a:spcPts val="1000"/>
              </a:spcBef>
              <a:spcAft>
                <a:spcPts val="1000"/>
              </a:spcAft>
              <a:buSzPts val="1400"/>
              <a:buChar char="●"/>
            </a:pPr>
            <a:r>
              <a:rPr lang="en"/>
              <a:t>Negative is worse than phenoxyethanol</a:t>
            </a:r>
            <a:endParaRPr/>
          </a:p>
        </p:txBody>
      </p:sp>
      <p:sp>
        <p:nvSpPr>
          <p:cNvPr id="2225" name="Google Shape;2225;p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sp>
        <p:nvSpPr>
          <p:cNvPr id="2226" name="Google Shape;2226;p78"/>
          <p:cNvSpPr txBox="1">
            <a:spLocks noGrp="1"/>
          </p:cNvSpPr>
          <p:nvPr>
            <p:ph type="title"/>
          </p:nvPr>
        </p:nvSpPr>
        <p:spPr>
          <a:xfrm>
            <a:off x="50" y="0"/>
            <a:ext cx="9144000" cy="54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Some alternatives have a higher safety index than phenoxyethanol</a:t>
            </a:r>
            <a:endParaRPr sz="2200"/>
          </a:p>
        </p:txBody>
      </p:sp>
      <p:graphicFrame>
        <p:nvGraphicFramePr>
          <p:cNvPr id="2227" name="Google Shape;2227;p78"/>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228" name="Google Shape;2228;p78"/>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pic>
        <p:nvPicPr>
          <p:cNvPr id="2229" name="Google Shape;2229;p78"/>
          <p:cNvPicPr preferRelativeResize="0"/>
          <p:nvPr/>
        </p:nvPicPr>
        <p:blipFill>
          <a:blip r:embed="rId3">
            <a:alphaModFix/>
          </a:blip>
          <a:stretch>
            <a:fillRect/>
          </a:stretch>
        </p:blipFill>
        <p:spPr>
          <a:xfrm>
            <a:off x="4047850" y="1044214"/>
            <a:ext cx="4981152" cy="3055076"/>
          </a:xfrm>
          <a:prstGeom prst="rect">
            <a:avLst/>
          </a:prstGeom>
          <a:noFill/>
          <a:ln>
            <a:noFill/>
          </a:ln>
        </p:spPr>
      </p:pic>
      <p:sp>
        <p:nvSpPr>
          <p:cNvPr id="2230" name="Google Shape;2230;p78"/>
          <p:cNvSpPr txBox="1">
            <a:spLocks noGrp="1"/>
          </p:cNvSpPr>
          <p:nvPr>
            <p:ph type="subTitle" idx="1"/>
          </p:nvPr>
        </p:nvSpPr>
        <p:spPr>
          <a:xfrm>
            <a:off x="285650" y="980368"/>
            <a:ext cx="3714900" cy="1332300"/>
          </a:xfrm>
          <a:prstGeom prst="rect">
            <a:avLst/>
          </a:prstGeom>
        </p:spPr>
        <p:txBody>
          <a:bodyPr spcFirstLastPara="1" wrap="square" lIns="91425" tIns="91425" rIns="73950" bIns="91425" anchor="t" anchorCtr="0">
            <a:noAutofit/>
          </a:bodyPr>
          <a:lstStyle/>
          <a:p>
            <a:pPr marL="457200" lvl="0" indent="-317500" algn="l" rtl="0">
              <a:lnSpc>
                <a:spcPct val="115000"/>
              </a:lnSpc>
              <a:spcBef>
                <a:spcPts val="0"/>
              </a:spcBef>
              <a:spcAft>
                <a:spcPts val="0"/>
              </a:spcAft>
              <a:buSzPts val="1400"/>
              <a:buChar char="●"/>
            </a:pPr>
            <a:r>
              <a:rPr lang="en"/>
              <a:t>Safety index = maximum approved concentration / MIC</a:t>
            </a:r>
            <a:endParaRPr/>
          </a:p>
          <a:p>
            <a:pPr marL="457200" lvl="0" indent="-317500" algn="l" rtl="0">
              <a:lnSpc>
                <a:spcPct val="115000"/>
              </a:lnSpc>
              <a:spcBef>
                <a:spcPts val="1000"/>
              </a:spcBef>
              <a:spcAft>
                <a:spcPts val="1000"/>
              </a:spcAft>
              <a:buSzPts val="1400"/>
              <a:buChar char="●"/>
            </a:pPr>
            <a:r>
              <a:rPr lang="en"/>
              <a:t>A large number indicates a wide margin between safety and efficacy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grpSp>
        <p:nvGrpSpPr>
          <p:cNvPr id="2235" name="Google Shape;2235;p79"/>
          <p:cNvGrpSpPr/>
          <p:nvPr/>
        </p:nvGrpSpPr>
        <p:grpSpPr>
          <a:xfrm>
            <a:off x="6458885" y="2490641"/>
            <a:ext cx="3248258" cy="2937522"/>
            <a:chOff x="4747307" y="868533"/>
            <a:chExt cx="5228164" cy="4728026"/>
          </a:xfrm>
        </p:grpSpPr>
        <p:sp>
          <p:nvSpPr>
            <p:cNvPr id="2236" name="Google Shape;2236;p79"/>
            <p:cNvSpPr/>
            <p:nvPr/>
          </p:nvSpPr>
          <p:spPr>
            <a:xfrm flipH="1">
              <a:off x="4747307" y="3203494"/>
              <a:ext cx="4475100" cy="2393065"/>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7" name="Google Shape;2237;p79"/>
            <p:cNvSpPr/>
            <p:nvPr/>
          </p:nvSpPr>
          <p:spPr>
            <a:xfrm>
              <a:off x="6375166" y="3916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38" name="Google Shape;2238;p79"/>
            <p:cNvSpPr/>
            <p:nvPr/>
          </p:nvSpPr>
          <p:spPr>
            <a:xfrm>
              <a:off x="6667166" y="3449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39" name="Google Shape;2239;p79"/>
            <p:cNvSpPr/>
            <p:nvPr/>
          </p:nvSpPr>
          <p:spPr>
            <a:xfrm>
              <a:off x="6898625" y="297524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0" name="Google Shape;2240;p79"/>
            <p:cNvSpPr/>
            <p:nvPr/>
          </p:nvSpPr>
          <p:spPr>
            <a:xfrm>
              <a:off x="7293266" y="263671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1" name="Google Shape;2241;p79"/>
            <p:cNvSpPr/>
            <p:nvPr/>
          </p:nvSpPr>
          <p:spPr>
            <a:xfrm>
              <a:off x="8201877" y="2287012"/>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2" name="Google Shape;2242;p79"/>
            <p:cNvSpPr/>
            <p:nvPr/>
          </p:nvSpPr>
          <p:spPr>
            <a:xfrm>
              <a:off x="7947259" y="186390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3" name="Google Shape;2243;p79"/>
            <p:cNvSpPr/>
            <p:nvPr/>
          </p:nvSpPr>
          <p:spPr>
            <a:xfrm>
              <a:off x="8395059" y="174161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4" name="Google Shape;2244;p79"/>
            <p:cNvSpPr/>
            <p:nvPr/>
          </p:nvSpPr>
          <p:spPr>
            <a:xfrm>
              <a:off x="8555041" y="138649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5" name="Google Shape;2245;p79"/>
            <p:cNvSpPr/>
            <p:nvPr/>
          </p:nvSpPr>
          <p:spPr>
            <a:xfrm>
              <a:off x="7773146" y="2395633"/>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6" name="Google Shape;2246;p79"/>
            <p:cNvSpPr/>
            <p:nvPr/>
          </p:nvSpPr>
          <p:spPr>
            <a:xfrm>
              <a:off x="8647701" y="2655637"/>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7" name="Google Shape;2247;p79"/>
            <p:cNvSpPr/>
            <p:nvPr/>
          </p:nvSpPr>
          <p:spPr>
            <a:xfrm>
              <a:off x="8891146" y="868533"/>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8" name="Google Shape;2248;p79"/>
            <p:cNvSpPr/>
            <p:nvPr/>
          </p:nvSpPr>
          <p:spPr>
            <a:xfrm>
              <a:off x="8647671" y="1527019"/>
              <a:ext cx="1327800" cy="13278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49" name="Google Shape;2249;p79"/>
            <p:cNvSpPr/>
            <p:nvPr/>
          </p:nvSpPr>
          <p:spPr>
            <a:xfrm>
              <a:off x="7466144" y="2854820"/>
              <a:ext cx="1537200" cy="153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250" name="Google Shape;2250;p79"/>
            <p:cNvSpPr/>
            <p:nvPr/>
          </p:nvSpPr>
          <p:spPr>
            <a:xfrm>
              <a:off x="6689875" y="3449592"/>
              <a:ext cx="1705200" cy="1705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grpSp>
      <p:sp>
        <p:nvSpPr>
          <p:cNvPr id="2251" name="Google Shape;2251;p79"/>
          <p:cNvSpPr txBox="1">
            <a:spLocks noGrp="1"/>
          </p:cNvSpPr>
          <p:nvPr>
            <p:ph type="title"/>
          </p:nvPr>
        </p:nvSpPr>
        <p:spPr>
          <a:xfrm>
            <a:off x="4553350" y="2565475"/>
            <a:ext cx="4099800" cy="109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Human &amp; Environmental Health Performance</a:t>
            </a:r>
            <a:endParaRPr/>
          </a:p>
        </p:txBody>
      </p:sp>
      <p:sp>
        <p:nvSpPr>
          <p:cNvPr id="2252" name="Google Shape;2252;p79"/>
          <p:cNvSpPr txBox="1">
            <a:spLocks noGrp="1"/>
          </p:cNvSpPr>
          <p:nvPr>
            <p:ph type="title" idx="2"/>
          </p:nvPr>
        </p:nvSpPr>
        <p:spPr>
          <a:xfrm>
            <a:off x="4970250" y="963300"/>
            <a:ext cx="18114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05</a:t>
            </a:r>
            <a:endParaRPr/>
          </a:p>
        </p:txBody>
      </p:sp>
      <p:grpSp>
        <p:nvGrpSpPr>
          <p:cNvPr id="2253" name="Google Shape;2253;p79"/>
          <p:cNvGrpSpPr/>
          <p:nvPr/>
        </p:nvGrpSpPr>
        <p:grpSpPr>
          <a:xfrm>
            <a:off x="847958" y="774756"/>
            <a:ext cx="3248170" cy="3593994"/>
            <a:chOff x="4987350" y="1978221"/>
            <a:chExt cx="2721550" cy="3011306"/>
          </a:xfrm>
        </p:grpSpPr>
        <p:sp>
          <p:nvSpPr>
            <p:cNvPr id="2254" name="Google Shape;2254;p79"/>
            <p:cNvSpPr/>
            <p:nvPr/>
          </p:nvSpPr>
          <p:spPr>
            <a:xfrm>
              <a:off x="7044034" y="2943184"/>
              <a:ext cx="194027" cy="43980"/>
            </a:xfrm>
            <a:custGeom>
              <a:avLst/>
              <a:gdLst/>
              <a:ahLst/>
              <a:cxnLst/>
              <a:rect l="l" t="t" r="r" b="b"/>
              <a:pathLst>
                <a:path w="63" h="14" extrusionOk="0">
                  <a:moveTo>
                    <a:pt x="59" y="7"/>
                  </a:moveTo>
                  <a:cubicBezTo>
                    <a:pt x="60" y="8"/>
                    <a:pt x="63" y="9"/>
                    <a:pt x="63" y="11"/>
                  </a:cubicBezTo>
                  <a:cubicBezTo>
                    <a:pt x="62" y="12"/>
                    <a:pt x="61" y="13"/>
                    <a:pt x="59" y="13"/>
                  </a:cubicBezTo>
                  <a:cubicBezTo>
                    <a:pt x="40" y="13"/>
                    <a:pt x="20" y="14"/>
                    <a:pt x="0" y="14"/>
                  </a:cubicBezTo>
                  <a:cubicBezTo>
                    <a:pt x="0" y="11"/>
                    <a:pt x="0" y="8"/>
                    <a:pt x="0" y="5"/>
                  </a:cubicBezTo>
                  <a:cubicBezTo>
                    <a:pt x="7" y="4"/>
                    <a:pt x="14" y="3"/>
                    <a:pt x="21" y="3"/>
                  </a:cubicBezTo>
                  <a:cubicBezTo>
                    <a:pt x="28" y="2"/>
                    <a:pt x="35" y="2"/>
                    <a:pt x="41" y="1"/>
                  </a:cubicBezTo>
                  <a:cubicBezTo>
                    <a:pt x="48" y="1"/>
                    <a:pt x="55" y="1"/>
                    <a:pt x="62" y="0"/>
                  </a:cubicBezTo>
                  <a:cubicBezTo>
                    <a:pt x="61" y="1"/>
                    <a:pt x="59" y="2"/>
                    <a:pt x="59" y="3"/>
                  </a:cubicBezTo>
                  <a:cubicBezTo>
                    <a:pt x="58" y="4"/>
                    <a:pt x="58" y="6"/>
                    <a:pt x="59"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5" name="Google Shape;2255;p79"/>
            <p:cNvSpPr/>
            <p:nvPr/>
          </p:nvSpPr>
          <p:spPr>
            <a:xfrm>
              <a:off x="7038860" y="2866867"/>
              <a:ext cx="190147" cy="64676"/>
            </a:xfrm>
            <a:custGeom>
              <a:avLst/>
              <a:gdLst/>
              <a:ahLst/>
              <a:cxnLst/>
              <a:rect l="l" t="t" r="r" b="b"/>
              <a:pathLst>
                <a:path w="62" h="21" extrusionOk="0">
                  <a:moveTo>
                    <a:pt x="59" y="15"/>
                  </a:moveTo>
                  <a:cubicBezTo>
                    <a:pt x="60" y="15"/>
                    <a:pt x="62" y="17"/>
                    <a:pt x="61" y="18"/>
                  </a:cubicBezTo>
                  <a:cubicBezTo>
                    <a:pt x="60" y="18"/>
                    <a:pt x="59" y="19"/>
                    <a:pt x="59" y="19"/>
                  </a:cubicBezTo>
                  <a:cubicBezTo>
                    <a:pt x="54" y="19"/>
                    <a:pt x="48" y="19"/>
                    <a:pt x="43" y="19"/>
                  </a:cubicBezTo>
                  <a:cubicBezTo>
                    <a:pt x="36" y="20"/>
                    <a:pt x="30" y="20"/>
                    <a:pt x="23" y="20"/>
                  </a:cubicBezTo>
                  <a:cubicBezTo>
                    <a:pt x="16" y="20"/>
                    <a:pt x="9" y="21"/>
                    <a:pt x="1" y="21"/>
                  </a:cubicBezTo>
                  <a:cubicBezTo>
                    <a:pt x="1" y="17"/>
                    <a:pt x="1" y="12"/>
                    <a:pt x="0" y="8"/>
                  </a:cubicBezTo>
                  <a:cubicBezTo>
                    <a:pt x="16" y="5"/>
                    <a:pt x="32" y="3"/>
                    <a:pt x="48" y="1"/>
                  </a:cubicBezTo>
                  <a:cubicBezTo>
                    <a:pt x="52" y="0"/>
                    <a:pt x="56" y="0"/>
                    <a:pt x="59" y="2"/>
                  </a:cubicBezTo>
                  <a:cubicBezTo>
                    <a:pt x="57" y="2"/>
                    <a:pt x="55" y="4"/>
                    <a:pt x="53" y="6"/>
                  </a:cubicBezTo>
                  <a:cubicBezTo>
                    <a:pt x="55" y="7"/>
                    <a:pt x="57" y="7"/>
                    <a:pt x="58" y="8"/>
                  </a:cubicBezTo>
                  <a:cubicBezTo>
                    <a:pt x="57" y="9"/>
                    <a:pt x="56" y="11"/>
                    <a:pt x="55" y="12"/>
                  </a:cubicBezTo>
                  <a:cubicBezTo>
                    <a:pt x="56" y="14"/>
                    <a:pt x="58" y="14"/>
                    <a:pt x="59"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6" name="Google Shape;2256;p79"/>
            <p:cNvSpPr/>
            <p:nvPr/>
          </p:nvSpPr>
          <p:spPr>
            <a:xfrm>
              <a:off x="7025925" y="2793137"/>
              <a:ext cx="184973" cy="73731"/>
            </a:xfrm>
            <a:custGeom>
              <a:avLst/>
              <a:gdLst/>
              <a:ahLst/>
              <a:cxnLst/>
              <a:rect l="l" t="t" r="r" b="b"/>
              <a:pathLst>
                <a:path w="60" h="24" extrusionOk="0">
                  <a:moveTo>
                    <a:pt x="59" y="8"/>
                  </a:moveTo>
                  <a:cubicBezTo>
                    <a:pt x="59" y="9"/>
                    <a:pt x="58" y="10"/>
                    <a:pt x="58" y="11"/>
                  </a:cubicBezTo>
                  <a:cubicBezTo>
                    <a:pt x="58" y="13"/>
                    <a:pt x="59" y="14"/>
                    <a:pt x="60" y="14"/>
                  </a:cubicBezTo>
                  <a:cubicBezTo>
                    <a:pt x="41" y="18"/>
                    <a:pt x="22" y="21"/>
                    <a:pt x="3" y="24"/>
                  </a:cubicBezTo>
                  <a:cubicBezTo>
                    <a:pt x="2" y="20"/>
                    <a:pt x="1" y="16"/>
                    <a:pt x="0" y="13"/>
                  </a:cubicBezTo>
                  <a:cubicBezTo>
                    <a:pt x="18" y="8"/>
                    <a:pt x="36" y="3"/>
                    <a:pt x="55" y="0"/>
                  </a:cubicBezTo>
                  <a:cubicBezTo>
                    <a:pt x="54" y="0"/>
                    <a:pt x="53" y="1"/>
                    <a:pt x="53" y="2"/>
                  </a:cubicBezTo>
                  <a:cubicBezTo>
                    <a:pt x="54" y="4"/>
                    <a:pt x="55" y="5"/>
                    <a:pt x="56" y="5"/>
                  </a:cubicBezTo>
                  <a:cubicBezTo>
                    <a:pt x="57" y="6"/>
                    <a:pt x="58" y="7"/>
                    <a:pt x="59" y="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7" name="Google Shape;2257;p79"/>
            <p:cNvSpPr/>
            <p:nvPr/>
          </p:nvSpPr>
          <p:spPr>
            <a:xfrm>
              <a:off x="7038860" y="3007860"/>
              <a:ext cx="181092" cy="80198"/>
            </a:xfrm>
            <a:custGeom>
              <a:avLst/>
              <a:gdLst/>
              <a:ahLst/>
              <a:cxnLst/>
              <a:rect l="l" t="t" r="r" b="b"/>
              <a:pathLst>
                <a:path w="59" h="26" extrusionOk="0">
                  <a:moveTo>
                    <a:pt x="55" y="1"/>
                  </a:moveTo>
                  <a:cubicBezTo>
                    <a:pt x="58" y="3"/>
                    <a:pt x="59" y="6"/>
                    <a:pt x="57" y="8"/>
                  </a:cubicBezTo>
                  <a:cubicBezTo>
                    <a:pt x="56" y="10"/>
                    <a:pt x="54" y="11"/>
                    <a:pt x="55" y="12"/>
                  </a:cubicBezTo>
                  <a:cubicBezTo>
                    <a:pt x="56" y="13"/>
                    <a:pt x="57" y="13"/>
                    <a:pt x="57" y="15"/>
                  </a:cubicBezTo>
                  <a:cubicBezTo>
                    <a:pt x="58" y="16"/>
                    <a:pt x="57" y="17"/>
                    <a:pt x="56" y="17"/>
                  </a:cubicBezTo>
                  <a:cubicBezTo>
                    <a:pt x="55" y="17"/>
                    <a:pt x="54" y="18"/>
                    <a:pt x="53" y="18"/>
                  </a:cubicBezTo>
                  <a:cubicBezTo>
                    <a:pt x="52" y="19"/>
                    <a:pt x="52" y="21"/>
                    <a:pt x="52" y="22"/>
                  </a:cubicBezTo>
                  <a:cubicBezTo>
                    <a:pt x="53" y="24"/>
                    <a:pt x="54" y="25"/>
                    <a:pt x="55" y="26"/>
                  </a:cubicBezTo>
                  <a:cubicBezTo>
                    <a:pt x="37" y="23"/>
                    <a:pt x="19" y="21"/>
                    <a:pt x="0" y="20"/>
                  </a:cubicBezTo>
                  <a:cubicBezTo>
                    <a:pt x="1" y="14"/>
                    <a:pt x="2" y="7"/>
                    <a:pt x="2" y="0"/>
                  </a:cubicBezTo>
                  <a:cubicBezTo>
                    <a:pt x="17" y="0"/>
                    <a:pt x="32" y="0"/>
                    <a:pt x="48" y="0"/>
                  </a:cubicBezTo>
                  <a:cubicBezTo>
                    <a:pt x="50" y="0"/>
                    <a:pt x="53" y="0"/>
                    <a:pt x="55" y="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8" name="Google Shape;2258;p79"/>
            <p:cNvSpPr/>
            <p:nvPr/>
          </p:nvSpPr>
          <p:spPr>
            <a:xfrm>
              <a:off x="6998761" y="2703884"/>
              <a:ext cx="183679" cy="116417"/>
            </a:xfrm>
            <a:custGeom>
              <a:avLst/>
              <a:gdLst/>
              <a:ahLst/>
              <a:cxnLst/>
              <a:rect l="l" t="t" r="r" b="b"/>
              <a:pathLst>
                <a:path w="60" h="38" extrusionOk="0">
                  <a:moveTo>
                    <a:pt x="58" y="12"/>
                  </a:moveTo>
                  <a:cubicBezTo>
                    <a:pt x="59" y="12"/>
                    <a:pt x="60" y="13"/>
                    <a:pt x="60" y="14"/>
                  </a:cubicBezTo>
                  <a:cubicBezTo>
                    <a:pt x="60" y="16"/>
                    <a:pt x="59" y="16"/>
                    <a:pt x="58" y="17"/>
                  </a:cubicBezTo>
                  <a:cubicBezTo>
                    <a:pt x="41" y="24"/>
                    <a:pt x="25" y="31"/>
                    <a:pt x="8" y="38"/>
                  </a:cubicBezTo>
                  <a:cubicBezTo>
                    <a:pt x="7" y="36"/>
                    <a:pt x="6" y="34"/>
                    <a:pt x="5" y="32"/>
                  </a:cubicBezTo>
                  <a:cubicBezTo>
                    <a:pt x="4" y="28"/>
                    <a:pt x="2" y="25"/>
                    <a:pt x="0" y="23"/>
                  </a:cubicBezTo>
                  <a:cubicBezTo>
                    <a:pt x="17" y="14"/>
                    <a:pt x="34" y="7"/>
                    <a:pt x="51" y="0"/>
                  </a:cubicBezTo>
                  <a:cubicBezTo>
                    <a:pt x="50" y="2"/>
                    <a:pt x="51" y="4"/>
                    <a:pt x="52" y="6"/>
                  </a:cubicBezTo>
                  <a:cubicBezTo>
                    <a:pt x="53" y="7"/>
                    <a:pt x="54" y="8"/>
                    <a:pt x="56" y="7"/>
                  </a:cubicBezTo>
                  <a:cubicBezTo>
                    <a:pt x="55" y="8"/>
                    <a:pt x="55" y="9"/>
                    <a:pt x="56" y="10"/>
                  </a:cubicBezTo>
                  <a:cubicBezTo>
                    <a:pt x="56" y="11"/>
                    <a:pt x="57" y="11"/>
                    <a:pt x="58" y="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9" name="Google Shape;2259;p79"/>
            <p:cNvSpPr/>
            <p:nvPr/>
          </p:nvSpPr>
          <p:spPr>
            <a:xfrm>
              <a:off x="7025925" y="3081591"/>
              <a:ext cx="178505" cy="99601"/>
            </a:xfrm>
            <a:custGeom>
              <a:avLst/>
              <a:gdLst/>
              <a:ahLst/>
              <a:cxnLst/>
              <a:rect l="l" t="t" r="r" b="b"/>
              <a:pathLst>
                <a:path w="58" h="32" extrusionOk="0">
                  <a:moveTo>
                    <a:pt x="56" y="12"/>
                  </a:moveTo>
                  <a:cubicBezTo>
                    <a:pt x="57" y="12"/>
                    <a:pt x="58" y="14"/>
                    <a:pt x="58" y="15"/>
                  </a:cubicBezTo>
                  <a:cubicBezTo>
                    <a:pt x="57" y="16"/>
                    <a:pt x="55" y="17"/>
                    <a:pt x="54" y="16"/>
                  </a:cubicBezTo>
                  <a:cubicBezTo>
                    <a:pt x="57" y="19"/>
                    <a:pt x="56" y="23"/>
                    <a:pt x="53" y="26"/>
                  </a:cubicBezTo>
                  <a:cubicBezTo>
                    <a:pt x="52" y="27"/>
                    <a:pt x="50" y="28"/>
                    <a:pt x="49" y="28"/>
                  </a:cubicBezTo>
                  <a:cubicBezTo>
                    <a:pt x="50" y="29"/>
                    <a:pt x="51" y="31"/>
                    <a:pt x="52" y="32"/>
                  </a:cubicBezTo>
                  <a:cubicBezTo>
                    <a:pt x="34" y="28"/>
                    <a:pt x="17" y="22"/>
                    <a:pt x="0" y="14"/>
                  </a:cubicBezTo>
                  <a:cubicBezTo>
                    <a:pt x="2" y="11"/>
                    <a:pt x="3" y="6"/>
                    <a:pt x="4" y="0"/>
                  </a:cubicBezTo>
                  <a:cubicBezTo>
                    <a:pt x="20" y="3"/>
                    <a:pt x="36" y="7"/>
                    <a:pt x="53" y="10"/>
                  </a:cubicBezTo>
                  <a:cubicBezTo>
                    <a:pt x="54" y="11"/>
                    <a:pt x="55" y="11"/>
                    <a:pt x="56" y="1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0" name="Google Shape;2260;p79"/>
            <p:cNvSpPr/>
            <p:nvPr/>
          </p:nvSpPr>
          <p:spPr>
            <a:xfrm>
              <a:off x="7003935" y="3141093"/>
              <a:ext cx="178505" cy="94427"/>
            </a:xfrm>
            <a:custGeom>
              <a:avLst/>
              <a:gdLst/>
              <a:ahLst/>
              <a:cxnLst/>
              <a:rect l="l" t="t" r="r" b="b"/>
              <a:pathLst>
                <a:path w="58" h="31" extrusionOk="0">
                  <a:moveTo>
                    <a:pt x="58" y="25"/>
                  </a:moveTo>
                  <a:cubicBezTo>
                    <a:pt x="56" y="25"/>
                    <a:pt x="54" y="25"/>
                    <a:pt x="53" y="27"/>
                  </a:cubicBezTo>
                  <a:cubicBezTo>
                    <a:pt x="52" y="28"/>
                    <a:pt x="52" y="30"/>
                    <a:pt x="53" y="31"/>
                  </a:cubicBezTo>
                  <a:cubicBezTo>
                    <a:pt x="35" y="23"/>
                    <a:pt x="18" y="15"/>
                    <a:pt x="0" y="8"/>
                  </a:cubicBezTo>
                  <a:cubicBezTo>
                    <a:pt x="2" y="5"/>
                    <a:pt x="4" y="3"/>
                    <a:pt x="5" y="0"/>
                  </a:cubicBezTo>
                  <a:cubicBezTo>
                    <a:pt x="5" y="0"/>
                    <a:pt x="5" y="0"/>
                    <a:pt x="5" y="0"/>
                  </a:cubicBezTo>
                  <a:cubicBezTo>
                    <a:pt x="23" y="8"/>
                    <a:pt x="40" y="16"/>
                    <a:pt x="58" y="2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1" name="Google Shape;2261;p79"/>
            <p:cNvSpPr/>
            <p:nvPr/>
          </p:nvSpPr>
          <p:spPr>
            <a:xfrm>
              <a:off x="6983239" y="3174724"/>
              <a:ext cx="159102" cy="107362"/>
            </a:xfrm>
            <a:custGeom>
              <a:avLst/>
              <a:gdLst/>
              <a:ahLst/>
              <a:cxnLst/>
              <a:rect l="l" t="t" r="r" b="b"/>
              <a:pathLst>
                <a:path w="52" h="35" extrusionOk="0">
                  <a:moveTo>
                    <a:pt x="52" y="28"/>
                  </a:moveTo>
                  <a:cubicBezTo>
                    <a:pt x="50" y="28"/>
                    <a:pt x="47" y="29"/>
                    <a:pt x="45" y="29"/>
                  </a:cubicBezTo>
                  <a:cubicBezTo>
                    <a:pt x="44" y="30"/>
                    <a:pt x="42" y="30"/>
                    <a:pt x="41" y="31"/>
                  </a:cubicBezTo>
                  <a:cubicBezTo>
                    <a:pt x="40" y="32"/>
                    <a:pt x="40" y="34"/>
                    <a:pt x="41" y="35"/>
                  </a:cubicBezTo>
                  <a:cubicBezTo>
                    <a:pt x="27" y="27"/>
                    <a:pt x="13" y="17"/>
                    <a:pt x="0" y="7"/>
                  </a:cubicBezTo>
                  <a:cubicBezTo>
                    <a:pt x="1" y="5"/>
                    <a:pt x="3" y="3"/>
                    <a:pt x="5" y="0"/>
                  </a:cubicBezTo>
                  <a:cubicBezTo>
                    <a:pt x="21" y="8"/>
                    <a:pt x="37" y="17"/>
                    <a:pt x="52" y="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2" name="Google Shape;2262;p79"/>
            <p:cNvSpPr/>
            <p:nvPr/>
          </p:nvSpPr>
          <p:spPr>
            <a:xfrm>
              <a:off x="6487824" y="2725874"/>
              <a:ext cx="556211" cy="1254710"/>
            </a:xfrm>
            <a:custGeom>
              <a:avLst/>
              <a:gdLst/>
              <a:ahLst/>
              <a:cxnLst/>
              <a:rect l="l" t="t" r="r" b="b"/>
              <a:pathLst>
                <a:path w="181" h="408" extrusionOk="0">
                  <a:moveTo>
                    <a:pt x="179" y="54"/>
                  </a:moveTo>
                  <a:cubicBezTo>
                    <a:pt x="180" y="58"/>
                    <a:pt x="180" y="63"/>
                    <a:pt x="180" y="67"/>
                  </a:cubicBezTo>
                  <a:cubicBezTo>
                    <a:pt x="181" y="70"/>
                    <a:pt x="181" y="73"/>
                    <a:pt x="181" y="76"/>
                  </a:cubicBezTo>
                  <a:cubicBezTo>
                    <a:pt x="181" y="79"/>
                    <a:pt x="181" y="82"/>
                    <a:pt x="181" y="85"/>
                  </a:cubicBezTo>
                  <a:cubicBezTo>
                    <a:pt x="181" y="87"/>
                    <a:pt x="181" y="90"/>
                    <a:pt x="181" y="92"/>
                  </a:cubicBezTo>
                  <a:cubicBezTo>
                    <a:pt x="181" y="99"/>
                    <a:pt x="180" y="106"/>
                    <a:pt x="179" y="112"/>
                  </a:cubicBezTo>
                  <a:cubicBezTo>
                    <a:pt x="179" y="113"/>
                    <a:pt x="179" y="114"/>
                    <a:pt x="179" y="116"/>
                  </a:cubicBezTo>
                  <a:cubicBezTo>
                    <a:pt x="178" y="122"/>
                    <a:pt x="177" y="127"/>
                    <a:pt x="175" y="130"/>
                  </a:cubicBezTo>
                  <a:cubicBezTo>
                    <a:pt x="175" y="132"/>
                    <a:pt x="174" y="134"/>
                    <a:pt x="173" y="135"/>
                  </a:cubicBezTo>
                  <a:cubicBezTo>
                    <a:pt x="173" y="135"/>
                    <a:pt x="173" y="135"/>
                    <a:pt x="173" y="135"/>
                  </a:cubicBezTo>
                  <a:cubicBezTo>
                    <a:pt x="172" y="138"/>
                    <a:pt x="170" y="140"/>
                    <a:pt x="168" y="143"/>
                  </a:cubicBezTo>
                  <a:cubicBezTo>
                    <a:pt x="168" y="144"/>
                    <a:pt x="167" y="145"/>
                    <a:pt x="166" y="146"/>
                  </a:cubicBezTo>
                  <a:cubicBezTo>
                    <a:pt x="164" y="149"/>
                    <a:pt x="162" y="151"/>
                    <a:pt x="161" y="153"/>
                  </a:cubicBezTo>
                  <a:cubicBezTo>
                    <a:pt x="155" y="160"/>
                    <a:pt x="150" y="165"/>
                    <a:pt x="150" y="165"/>
                  </a:cubicBezTo>
                  <a:cubicBezTo>
                    <a:pt x="148" y="175"/>
                    <a:pt x="148" y="175"/>
                    <a:pt x="148" y="175"/>
                  </a:cubicBezTo>
                  <a:cubicBezTo>
                    <a:pt x="24" y="408"/>
                    <a:pt x="24" y="408"/>
                    <a:pt x="24" y="408"/>
                  </a:cubicBezTo>
                  <a:cubicBezTo>
                    <a:pt x="0" y="382"/>
                    <a:pt x="12" y="367"/>
                    <a:pt x="12" y="367"/>
                  </a:cubicBezTo>
                  <a:cubicBezTo>
                    <a:pt x="130" y="150"/>
                    <a:pt x="130" y="150"/>
                    <a:pt x="130" y="150"/>
                  </a:cubicBezTo>
                  <a:cubicBezTo>
                    <a:pt x="141" y="149"/>
                    <a:pt x="141" y="149"/>
                    <a:pt x="141" y="149"/>
                  </a:cubicBezTo>
                  <a:cubicBezTo>
                    <a:pt x="141" y="149"/>
                    <a:pt x="147" y="147"/>
                    <a:pt x="156" y="99"/>
                  </a:cubicBezTo>
                  <a:cubicBezTo>
                    <a:pt x="165" y="50"/>
                    <a:pt x="136" y="24"/>
                    <a:pt x="139" y="19"/>
                  </a:cubicBezTo>
                  <a:cubicBezTo>
                    <a:pt x="141" y="14"/>
                    <a:pt x="153" y="0"/>
                    <a:pt x="166" y="16"/>
                  </a:cubicBezTo>
                  <a:cubicBezTo>
                    <a:pt x="168" y="18"/>
                    <a:pt x="170" y="21"/>
                    <a:pt x="171" y="25"/>
                  </a:cubicBezTo>
                  <a:cubicBezTo>
                    <a:pt x="172" y="27"/>
                    <a:pt x="173" y="29"/>
                    <a:pt x="174" y="31"/>
                  </a:cubicBezTo>
                  <a:cubicBezTo>
                    <a:pt x="174" y="32"/>
                    <a:pt x="175" y="33"/>
                    <a:pt x="175" y="35"/>
                  </a:cubicBezTo>
                  <a:cubicBezTo>
                    <a:pt x="176" y="38"/>
                    <a:pt x="177" y="42"/>
                    <a:pt x="178" y="46"/>
                  </a:cubicBezTo>
                  <a:cubicBezTo>
                    <a:pt x="178" y="49"/>
                    <a:pt x="179" y="51"/>
                    <a:pt x="179" y="5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3" name="Google Shape;2263;p79"/>
            <p:cNvSpPr/>
            <p:nvPr/>
          </p:nvSpPr>
          <p:spPr>
            <a:xfrm>
              <a:off x="6936673" y="2793137"/>
              <a:ext cx="82785" cy="384175"/>
            </a:xfrm>
            <a:custGeom>
              <a:avLst/>
              <a:gdLst/>
              <a:ahLst/>
              <a:cxnLst/>
              <a:rect l="l" t="t" r="r" b="b"/>
              <a:pathLst>
                <a:path w="27" h="125" extrusionOk="0">
                  <a:moveTo>
                    <a:pt x="8" y="125"/>
                  </a:moveTo>
                  <a:cubicBezTo>
                    <a:pt x="7" y="125"/>
                    <a:pt x="7" y="125"/>
                    <a:pt x="7" y="124"/>
                  </a:cubicBezTo>
                  <a:cubicBezTo>
                    <a:pt x="6" y="124"/>
                    <a:pt x="5" y="123"/>
                    <a:pt x="6" y="122"/>
                  </a:cubicBezTo>
                  <a:cubicBezTo>
                    <a:pt x="13" y="105"/>
                    <a:pt x="22" y="84"/>
                    <a:pt x="23" y="61"/>
                  </a:cubicBezTo>
                  <a:cubicBezTo>
                    <a:pt x="23" y="37"/>
                    <a:pt x="15" y="17"/>
                    <a:pt x="1" y="4"/>
                  </a:cubicBezTo>
                  <a:cubicBezTo>
                    <a:pt x="0" y="3"/>
                    <a:pt x="0" y="1"/>
                    <a:pt x="1" y="1"/>
                  </a:cubicBezTo>
                  <a:cubicBezTo>
                    <a:pt x="2" y="0"/>
                    <a:pt x="3" y="0"/>
                    <a:pt x="4" y="1"/>
                  </a:cubicBezTo>
                  <a:cubicBezTo>
                    <a:pt x="19" y="14"/>
                    <a:pt x="27" y="36"/>
                    <a:pt x="27" y="61"/>
                  </a:cubicBezTo>
                  <a:cubicBezTo>
                    <a:pt x="26" y="85"/>
                    <a:pt x="17" y="107"/>
                    <a:pt x="9" y="123"/>
                  </a:cubicBezTo>
                  <a:cubicBezTo>
                    <a:pt x="9" y="124"/>
                    <a:pt x="8" y="125"/>
                    <a:pt x="8" y="1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4" name="Google Shape;2264;p79"/>
            <p:cNvSpPr/>
            <p:nvPr/>
          </p:nvSpPr>
          <p:spPr>
            <a:xfrm>
              <a:off x="6552499" y="3235519"/>
              <a:ext cx="341487" cy="631237"/>
            </a:xfrm>
            <a:custGeom>
              <a:avLst/>
              <a:gdLst/>
              <a:ahLst/>
              <a:cxnLst/>
              <a:rect l="l" t="t" r="r" b="b"/>
              <a:pathLst>
                <a:path w="111" h="205" extrusionOk="0">
                  <a:moveTo>
                    <a:pt x="2" y="205"/>
                  </a:moveTo>
                  <a:cubicBezTo>
                    <a:pt x="2" y="205"/>
                    <a:pt x="1" y="205"/>
                    <a:pt x="1" y="205"/>
                  </a:cubicBezTo>
                  <a:cubicBezTo>
                    <a:pt x="0" y="204"/>
                    <a:pt x="0" y="203"/>
                    <a:pt x="0" y="202"/>
                  </a:cubicBezTo>
                  <a:cubicBezTo>
                    <a:pt x="37" y="136"/>
                    <a:pt x="72" y="68"/>
                    <a:pt x="107" y="1"/>
                  </a:cubicBezTo>
                  <a:cubicBezTo>
                    <a:pt x="107" y="0"/>
                    <a:pt x="108" y="0"/>
                    <a:pt x="109" y="0"/>
                  </a:cubicBezTo>
                  <a:cubicBezTo>
                    <a:pt x="110" y="1"/>
                    <a:pt x="111" y="2"/>
                    <a:pt x="110" y="3"/>
                  </a:cubicBezTo>
                  <a:cubicBezTo>
                    <a:pt x="76" y="70"/>
                    <a:pt x="40" y="138"/>
                    <a:pt x="4" y="204"/>
                  </a:cubicBezTo>
                  <a:cubicBezTo>
                    <a:pt x="3" y="205"/>
                    <a:pt x="3" y="205"/>
                    <a:pt x="2" y="20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5" name="Google Shape;2265;p79"/>
            <p:cNvSpPr/>
            <p:nvPr/>
          </p:nvSpPr>
          <p:spPr>
            <a:xfrm>
              <a:off x="7029806" y="3094526"/>
              <a:ext cx="140993" cy="37512"/>
            </a:xfrm>
            <a:custGeom>
              <a:avLst/>
              <a:gdLst/>
              <a:ahLst/>
              <a:cxnLst/>
              <a:rect l="l" t="t" r="r" b="b"/>
              <a:pathLst>
                <a:path w="46" h="12" extrusionOk="0">
                  <a:moveTo>
                    <a:pt x="43" y="12"/>
                  </a:moveTo>
                  <a:cubicBezTo>
                    <a:pt x="43" y="12"/>
                    <a:pt x="43" y="12"/>
                    <a:pt x="43" y="12"/>
                  </a:cubicBezTo>
                  <a:cubicBezTo>
                    <a:pt x="2" y="4"/>
                    <a:pt x="2" y="4"/>
                    <a:pt x="2" y="4"/>
                  </a:cubicBezTo>
                  <a:cubicBezTo>
                    <a:pt x="1" y="4"/>
                    <a:pt x="0" y="3"/>
                    <a:pt x="0" y="2"/>
                  </a:cubicBezTo>
                  <a:cubicBezTo>
                    <a:pt x="0" y="1"/>
                    <a:pt x="2" y="0"/>
                    <a:pt x="3" y="0"/>
                  </a:cubicBezTo>
                  <a:cubicBezTo>
                    <a:pt x="44" y="8"/>
                    <a:pt x="44" y="8"/>
                    <a:pt x="44" y="8"/>
                  </a:cubicBezTo>
                  <a:cubicBezTo>
                    <a:pt x="45" y="9"/>
                    <a:pt x="46" y="10"/>
                    <a:pt x="45" y="11"/>
                  </a:cubicBezTo>
                  <a:cubicBezTo>
                    <a:pt x="45" y="12"/>
                    <a:pt x="44" y="12"/>
                    <a:pt x="43"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6" name="Google Shape;2266;p79"/>
            <p:cNvSpPr/>
            <p:nvPr/>
          </p:nvSpPr>
          <p:spPr>
            <a:xfrm>
              <a:off x="6478770" y="1978221"/>
              <a:ext cx="937796" cy="457905"/>
            </a:xfrm>
            <a:custGeom>
              <a:avLst/>
              <a:gdLst/>
              <a:ahLst/>
              <a:cxnLst/>
              <a:rect l="l" t="t" r="r" b="b"/>
              <a:pathLst>
                <a:path w="305" h="149" extrusionOk="0">
                  <a:moveTo>
                    <a:pt x="281" y="122"/>
                  </a:moveTo>
                  <a:cubicBezTo>
                    <a:pt x="289" y="103"/>
                    <a:pt x="297" y="83"/>
                    <a:pt x="305" y="63"/>
                  </a:cubicBezTo>
                  <a:cubicBezTo>
                    <a:pt x="301" y="92"/>
                    <a:pt x="295" y="121"/>
                    <a:pt x="287" y="149"/>
                  </a:cubicBezTo>
                  <a:cubicBezTo>
                    <a:pt x="0" y="90"/>
                    <a:pt x="0" y="90"/>
                    <a:pt x="0" y="90"/>
                  </a:cubicBezTo>
                  <a:cubicBezTo>
                    <a:pt x="0" y="89"/>
                    <a:pt x="0" y="89"/>
                    <a:pt x="0" y="89"/>
                  </a:cubicBezTo>
                  <a:cubicBezTo>
                    <a:pt x="6" y="60"/>
                    <a:pt x="11" y="30"/>
                    <a:pt x="16" y="0"/>
                  </a:cubicBezTo>
                  <a:cubicBezTo>
                    <a:pt x="18" y="3"/>
                    <a:pt x="19" y="5"/>
                    <a:pt x="21" y="7"/>
                  </a:cubicBezTo>
                  <a:cubicBezTo>
                    <a:pt x="27" y="8"/>
                    <a:pt x="33" y="8"/>
                    <a:pt x="39" y="8"/>
                  </a:cubicBezTo>
                  <a:cubicBezTo>
                    <a:pt x="39" y="10"/>
                    <a:pt x="42" y="10"/>
                    <a:pt x="44" y="8"/>
                  </a:cubicBezTo>
                  <a:cubicBezTo>
                    <a:pt x="46" y="7"/>
                    <a:pt x="48" y="5"/>
                    <a:pt x="50" y="6"/>
                  </a:cubicBezTo>
                  <a:cubicBezTo>
                    <a:pt x="52" y="7"/>
                    <a:pt x="52" y="9"/>
                    <a:pt x="52" y="11"/>
                  </a:cubicBezTo>
                  <a:cubicBezTo>
                    <a:pt x="51" y="32"/>
                    <a:pt x="50" y="53"/>
                    <a:pt x="50" y="75"/>
                  </a:cubicBezTo>
                  <a:cubicBezTo>
                    <a:pt x="54" y="54"/>
                    <a:pt x="59" y="32"/>
                    <a:pt x="64" y="11"/>
                  </a:cubicBezTo>
                  <a:cubicBezTo>
                    <a:pt x="66" y="14"/>
                    <a:pt x="68" y="17"/>
                    <a:pt x="68" y="20"/>
                  </a:cubicBezTo>
                  <a:cubicBezTo>
                    <a:pt x="69" y="18"/>
                    <a:pt x="71" y="16"/>
                    <a:pt x="74" y="16"/>
                  </a:cubicBezTo>
                  <a:cubicBezTo>
                    <a:pt x="75" y="17"/>
                    <a:pt x="76" y="18"/>
                    <a:pt x="77" y="19"/>
                  </a:cubicBezTo>
                  <a:cubicBezTo>
                    <a:pt x="78" y="14"/>
                    <a:pt x="86" y="14"/>
                    <a:pt x="89" y="19"/>
                  </a:cubicBezTo>
                  <a:cubicBezTo>
                    <a:pt x="92" y="23"/>
                    <a:pt x="91" y="29"/>
                    <a:pt x="90" y="34"/>
                  </a:cubicBezTo>
                  <a:cubicBezTo>
                    <a:pt x="89" y="39"/>
                    <a:pt x="87" y="44"/>
                    <a:pt x="89" y="49"/>
                  </a:cubicBezTo>
                  <a:cubicBezTo>
                    <a:pt x="95" y="38"/>
                    <a:pt x="100" y="28"/>
                    <a:pt x="106" y="17"/>
                  </a:cubicBezTo>
                  <a:cubicBezTo>
                    <a:pt x="106" y="20"/>
                    <a:pt x="107" y="22"/>
                    <a:pt x="107" y="25"/>
                  </a:cubicBezTo>
                  <a:cubicBezTo>
                    <a:pt x="115" y="24"/>
                    <a:pt x="123" y="23"/>
                    <a:pt x="131" y="22"/>
                  </a:cubicBezTo>
                  <a:cubicBezTo>
                    <a:pt x="135" y="48"/>
                    <a:pt x="131" y="74"/>
                    <a:pt x="127" y="99"/>
                  </a:cubicBezTo>
                  <a:cubicBezTo>
                    <a:pt x="134" y="77"/>
                    <a:pt x="142" y="55"/>
                    <a:pt x="149" y="33"/>
                  </a:cubicBezTo>
                  <a:cubicBezTo>
                    <a:pt x="150" y="34"/>
                    <a:pt x="150" y="35"/>
                    <a:pt x="150" y="36"/>
                  </a:cubicBezTo>
                  <a:cubicBezTo>
                    <a:pt x="152" y="35"/>
                    <a:pt x="153" y="34"/>
                    <a:pt x="155" y="33"/>
                  </a:cubicBezTo>
                  <a:cubicBezTo>
                    <a:pt x="164" y="35"/>
                    <a:pt x="174" y="37"/>
                    <a:pt x="184" y="39"/>
                  </a:cubicBezTo>
                  <a:cubicBezTo>
                    <a:pt x="183" y="60"/>
                    <a:pt x="183" y="82"/>
                    <a:pt x="182" y="103"/>
                  </a:cubicBezTo>
                  <a:cubicBezTo>
                    <a:pt x="189" y="83"/>
                    <a:pt x="196" y="63"/>
                    <a:pt x="203" y="43"/>
                  </a:cubicBezTo>
                  <a:cubicBezTo>
                    <a:pt x="203" y="44"/>
                    <a:pt x="203" y="45"/>
                    <a:pt x="204" y="47"/>
                  </a:cubicBezTo>
                  <a:cubicBezTo>
                    <a:pt x="206" y="46"/>
                    <a:pt x="208" y="45"/>
                    <a:pt x="210" y="44"/>
                  </a:cubicBezTo>
                  <a:cubicBezTo>
                    <a:pt x="211" y="46"/>
                    <a:pt x="212" y="48"/>
                    <a:pt x="214" y="51"/>
                  </a:cubicBezTo>
                  <a:cubicBezTo>
                    <a:pt x="216" y="50"/>
                    <a:pt x="219" y="49"/>
                    <a:pt x="222" y="48"/>
                  </a:cubicBezTo>
                  <a:cubicBezTo>
                    <a:pt x="222" y="50"/>
                    <a:pt x="222" y="52"/>
                    <a:pt x="223" y="53"/>
                  </a:cubicBezTo>
                  <a:cubicBezTo>
                    <a:pt x="231" y="50"/>
                    <a:pt x="240" y="50"/>
                    <a:pt x="248" y="54"/>
                  </a:cubicBezTo>
                  <a:cubicBezTo>
                    <a:pt x="246" y="74"/>
                    <a:pt x="244" y="95"/>
                    <a:pt x="242" y="115"/>
                  </a:cubicBezTo>
                  <a:cubicBezTo>
                    <a:pt x="249" y="95"/>
                    <a:pt x="257" y="74"/>
                    <a:pt x="265" y="54"/>
                  </a:cubicBezTo>
                  <a:cubicBezTo>
                    <a:pt x="266" y="56"/>
                    <a:pt x="267" y="59"/>
                    <a:pt x="267" y="61"/>
                  </a:cubicBezTo>
                  <a:cubicBezTo>
                    <a:pt x="270" y="60"/>
                    <a:pt x="272" y="59"/>
                    <a:pt x="275" y="58"/>
                  </a:cubicBezTo>
                  <a:cubicBezTo>
                    <a:pt x="275" y="59"/>
                    <a:pt x="275" y="60"/>
                    <a:pt x="276" y="61"/>
                  </a:cubicBezTo>
                  <a:cubicBezTo>
                    <a:pt x="278" y="60"/>
                    <a:pt x="281" y="59"/>
                    <a:pt x="283" y="58"/>
                  </a:cubicBezTo>
                  <a:cubicBezTo>
                    <a:pt x="284" y="62"/>
                    <a:pt x="289" y="63"/>
                    <a:pt x="292" y="61"/>
                  </a:cubicBezTo>
                  <a:cubicBezTo>
                    <a:pt x="290" y="82"/>
                    <a:pt x="286" y="102"/>
                    <a:pt x="281" y="12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7" name="Google Shape;2267;p79"/>
            <p:cNvSpPr/>
            <p:nvPr/>
          </p:nvSpPr>
          <p:spPr>
            <a:xfrm>
              <a:off x="6451605" y="2251154"/>
              <a:ext cx="922274" cy="265171"/>
            </a:xfrm>
            <a:custGeom>
              <a:avLst/>
              <a:gdLst/>
              <a:ahLst/>
              <a:cxnLst/>
              <a:rect l="l" t="t" r="r" b="b"/>
              <a:pathLst>
                <a:path w="713" h="205" extrusionOk="0">
                  <a:moveTo>
                    <a:pt x="703" y="143"/>
                  </a:moveTo>
                  <a:lnTo>
                    <a:pt x="713" y="145"/>
                  </a:lnTo>
                  <a:lnTo>
                    <a:pt x="701" y="205"/>
                  </a:lnTo>
                  <a:lnTo>
                    <a:pt x="447" y="150"/>
                  </a:lnTo>
                  <a:lnTo>
                    <a:pt x="254" y="112"/>
                  </a:lnTo>
                  <a:lnTo>
                    <a:pt x="0" y="57"/>
                  </a:lnTo>
                  <a:lnTo>
                    <a:pt x="11" y="0"/>
                  </a:lnTo>
                  <a:lnTo>
                    <a:pt x="21" y="3"/>
                  </a:lnTo>
                  <a:lnTo>
                    <a:pt x="703" y="14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8" name="Google Shape;2268;p79"/>
            <p:cNvSpPr/>
            <p:nvPr/>
          </p:nvSpPr>
          <p:spPr>
            <a:xfrm>
              <a:off x="6773690" y="2396027"/>
              <a:ext cx="256115" cy="86666"/>
            </a:xfrm>
            <a:custGeom>
              <a:avLst/>
              <a:gdLst/>
              <a:ahLst/>
              <a:cxnLst/>
              <a:rect l="l" t="t" r="r" b="b"/>
              <a:pathLst>
                <a:path w="198" h="67" extrusionOk="0">
                  <a:moveTo>
                    <a:pt x="198" y="38"/>
                  </a:moveTo>
                  <a:lnTo>
                    <a:pt x="190" y="67"/>
                  </a:lnTo>
                  <a:lnTo>
                    <a:pt x="136" y="55"/>
                  </a:lnTo>
                  <a:lnTo>
                    <a:pt x="55" y="38"/>
                  </a:lnTo>
                  <a:lnTo>
                    <a:pt x="0" y="26"/>
                  </a:lnTo>
                  <a:lnTo>
                    <a:pt x="5" y="0"/>
                  </a:lnTo>
                  <a:lnTo>
                    <a:pt x="198" y="3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9" name="Google Shape;2269;p79"/>
            <p:cNvSpPr/>
            <p:nvPr/>
          </p:nvSpPr>
          <p:spPr>
            <a:xfrm>
              <a:off x="6807322" y="2445181"/>
              <a:ext cx="142286" cy="203082"/>
            </a:xfrm>
            <a:custGeom>
              <a:avLst/>
              <a:gdLst/>
              <a:ahLst/>
              <a:cxnLst/>
              <a:rect l="l" t="t" r="r" b="b"/>
              <a:pathLst>
                <a:path w="110" h="157" extrusionOk="0">
                  <a:moveTo>
                    <a:pt x="110" y="17"/>
                  </a:moveTo>
                  <a:lnTo>
                    <a:pt x="81" y="157"/>
                  </a:lnTo>
                  <a:lnTo>
                    <a:pt x="67" y="152"/>
                  </a:lnTo>
                  <a:lnTo>
                    <a:pt x="19" y="143"/>
                  </a:lnTo>
                  <a:lnTo>
                    <a:pt x="0" y="140"/>
                  </a:lnTo>
                  <a:lnTo>
                    <a:pt x="29" y="0"/>
                  </a:lnTo>
                  <a:lnTo>
                    <a:pt x="110" y="1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0" name="Google Shape;2270;p79"/>
            <p:cNvSpPr/>
            <p:nvPr/>
          </p:nvSpPr>
          <p:spPr>
            <a:xfrm>
              <a:off x="6595186" y="2630154"/>
              <a:ext cx="298802" cy="1140880"/>
            </a:xfrm>
            <a:custGeom>
              <a:avLst/>
              <a:gdLst/>
              <a:ahLst/>
              <a:cxnLst/>
              <a:rect l="l" t="t" r="r" b="b"/>
              <a:pathLst>
                <a:path w="231" h="882" extrusionOk="0">
                  <a:moveTo>
                    <a:pt x="231" y="9"/>
                  </a:moveTo>
                  <a:lnTo>
                    <a:pt x="48" y="882"/>
                  </a:lnTo>
                  <a:lnTo>
                    <a:pt x="0" y="873"/>
                  </a:lnTo>
                  <a:lnTo>
                    <a:pt x="183" y="0"/>
                  </a:lnTo>
                  <a:lnTo>
                    <a:pt x="231" y="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1" name="Google Shape;2271;p79"/>
            <p:cNvSpPr/>
            <p:nvPr/>
          </p:nvSpPr>
          <p:spPr>
            <a:xfrm>
              <a:off x="6521455" y="3759394"/>
              <a:ext cx="166863" cy="285867"/>
            </a:xfrm>
            <a:custGeom>
              <a:avLst/>
              <a:gdLst/>
              <a:ahLst/>
              <a:cxnLst/>
              <a:rect l="l" t="t" r="r" b="b"/>
              <a:pathLst>
                <a:path w="54" h="93" extrusionOk="0">
                  <a:moveTo>
                    <a:pt x="45" y="5"/>
                  </a:moveTo>
                  <a:cubicBezTo>
                    <a:pt x="54" y="18"/>
                    <a:pt x="54" y="18"/>
                    <a:pt x="54" y="18"/>
                  </a:cubicBezTo>
                  <a:cubicBezTo>
                    <a:pt x="46" y="32"/>
                    <a:pt x="46" y="32"/>
                    <a:pt x="46" y="32"/>
                  </a:cubicBezTo>
                  <a:cubicBezTo>
                    <a:pt x="46" y="49"/>
                    <a:pt x="46" y="49"/>
                    <a:pt x="46" y="49"/>
                  </a:cubicBezTo>
                  <a:cubicBezTo>
                    <a:pt x="38" y="89"/>
                    <a:pt x="38" y="89"/>
                    <a:pt x="38" y="89"/>
                  </a:cubicBezTo>
                  <a:cubicBezTo>
                    <a:pt x="38" y="89"/>
                    <a:pt x="13" y="93"/>
                    <a:pt x="0" y="81"/>
                  </a:cubicBezTo>
                  <a:cubicBezTo>
                    <a:pt x="9" y="38"/>
                    <a:pt x="9" y="38"/>
                    <a:pt x="9" y="38"/>
                  </a:cubicBezTo>
                  <a:cubicBezTo>
                    <a:pt x="15" y="25"/>
                    <a:pt x="15" y="25"/>
                    <a:pt x="15" y="25"/>
                  </a:cubicBezTo>
                  <a:cubicBezTo>
                    <a:pt x="15" y="9"/>
                    <a:pt x="15" y="9"/>
                    <a:pt x="15" y="9"/>
                  </a:cubicBezTo>
                  <a:cubicBezTo>
                    <a:pt x="23" y="0"/>
                    <a:pt x="23" y="0"/>
                    <a:pt x="23" y="0"/>
                  </a:cubicBezTo>
                  <a:cubicBezTo>
                    <a:pt x="24" y="0"/>
                    <a:pt x="24" y="0"/>
                    <a:pt x="24" y="0"/>
                  </a:cubicBezTo>
                  <a:cubicBezTo>
                    <a:pt x="44" y="4"/>
                    <a:pt x="44" y="4"/>
                    <a:pt x="44" y="4"/>
                  </a:cubicBezTo>
                  <a:cubicBezTo>
                    <a:pt x="44" y="4"/>
                    <a:pt x="44" y="4"/>
                    <a:pt x="44" y="4"/>
                  </a:cubicBezTo>
                  <a:lnTo>
                    <a:pt x="45" y="5"/>
                  </a:lnTo>
                  <a:close/>
                </a:path>
              </a:pathLst>
            </a:custGeom>
            <a:solidFill>
              <a:srgbClr val="5F9AE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2" name="Google Shape;2272;p79"/>
            <p:cNvSpPr/>
            <p:nvPr/>
          </p:nvSpPr>
          <p:spPr>
            <a:xfrm>
              <a:off x="6595186" y="3759394"/>
              <a:ext cx="62089" cy="11642"/>
            </a:xfrm>
            <a:custGeom>
              <a:avLst/>
              <a:gdLst/>
              <a:ahLst/>
              <a:cxnLst/>
              <a:rect l="l" t="t" r="r" b="b"/>
              <a:pathLst>
                <a:path w="48" h="9" extrusionOk="0">
                  <a:moveTo>
                    <a:pt x="48" y="9"/>
                  </a:moveTo>
                  <a:lnTo>
                    <a:pt x="48" y="9"/>
                  </a:lnTo>
                  <a:lnTo>
                    <a:pt x="0" y="0"/>
                  </a:lnTo>
                  <a:lnTo>
                    <a:pt x="48" y="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3" name="Google Shape;2273;p79"/>
            <p:cNvSpPr/>
            <p:nvPr/>
          </p:nvSpPr>
          <p:spPr>
            <a:xfrm>
              <a:off x="6590012" y="3752926"/>
              <a:ext cx="73731" cy="24577"/>
            </a:xfrm>
            <a:custGeom>
              <a:avLst/>
              <a:gdLst/>
              <a:ahLst/>
              <a:cxnLst/>
              <a:rect l="l" t="t" r="r" b="b"/>
              <a:pathLst>
                <a:path w="24" h="8" extrusionOk="0">
                  <a:moveTo>
                    <a:pt x="22" y="8"/>
                  </a:moveTo>
                  <a:cubicBezTo>
                    <a:pt x="22" y="8"/>
                    <a:pt x="22" y="8"/>
                    <a:pt x="22" y="8"/>
                  </a:cubicBezTo>
                  <a:cubicBezTo>
                    <a:pt x="2" y="4"/>
                    <a:pt x="2" y="4"/>
                    <a:pt x="2" y="4"/>
                  </a:cubicBezTo>
                  <a:cubicBezTo>
                    <a:pt x="1" y="4"/>
                    <a:pt x="0" y="3"/>
                    <a:pt x="0" y="2"/>
                  </a:cubicBezTo>
                  <a:cubicBezTo>
                    <a:pt x="1" y="1"/>
                    <a:pt x="2" y="0"/>
                    <a:pt x="3" y="0"/>
                  </a:cubicBezTo>
                  <a:cubicBezTo>
                    <a:pt x="3" y="0"/>
                    <a:pt x="3" y="0"/>
                    <a:pt x="3" y="0"/>
                  </a:cubicBezTo>
                  <a:cubicBezTo>
                    <a:pt x="22" y="4"/>
                    <a:pt x="22" y="4"/>
                    <a:pt x="22" y="4"/>
                  </a:cubicBezTo>
                  <a:cubicBezTo>
                    <a:pt x="23" y="4"/>
                    <a:pt x="24" y="5"/>
                    <a:pt x="24" y="6"/>
                  </a:cubicBezTo>
                  <a:cubicBezTo>
                    <a:pt x="24" y="6"/>
                    <a:pt x="24" y="6"/>
                    <a:pt x="24" y="6"/>
                  </a:cubicBezTo>
                  <a:cubicBezTo>
                    <a:pt x="24" y="7"/>
                    <a:pt x="24" y="7"/>
                    <a:pt x="23" y="8"/>
                  </a:cubicBezTo>
                  <a:cubicBezTo>
                    <a:pt x="23" y="8"/>
                    <a:pt x="22" y="8"/>
                    <a:pt x="22" y="8"/>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4" name="Google Shape;2274;p79"/>
            <p:cNvSpPr/>
            <p:nvPr/>
          </p:nvSpPr>
          <p:spPr>
            <a:xfrm>
              <a:off x="6565434" y="3786557"/>
              <a:ext cx="94427" cy="31044"/>
            </a:xfrm>
            <a:custGeom>
              <a:avLst/>
              <a:gdLst/>
              <a:ahLst/>
              <a:cxnLst/>
              <a:rect l="l" t="t" r="r" b="b"/>
              <a:pathLst>
                <a:path w="31" h="10" extrusionOk="0">
                  <a:moveTo>
                    <a:pt x="26" y="10"/>
                  </a:moveTo>
                  <a:cubicBezTo>
                    <a:pt x="17" y="10"/>
                    <a:pt x="9" y="8"/>
                    <a:pt x="1" y="4"/>
                  </a:cubicBezTo>
                  <a:cubicBezTo>
                    <a:pt x="0" y="3"/>
                    <a:pt x="0" y="2"/>
                    <a:pt x="1" y="1"/>
                  </a:cubicBezTo>
                  <a:cubicBezTo>
                    <a:pt x="1" y="0"/>
                    <a:pt x="2" y="0"/>
                    <a:pt x="3" y="0"/>
                  </a:cubicBezTo>
                  <a:cubicBezTo>
                    <a:pt x="11" y="5"/>
                    <a:pt x="20" y="7"/>
                    <a:pt x="29" y="6"/>
                  </a:cubicBezTo>
                  <a:cubicBezTo>
                    <a:pt x="30" y="6"/>
                    <a:pt x="31" y="7"/>
                    <a:pt x="31" y="8"/>
                  </a:cubicBezTo>
                  <a:cubicBezTo>
                    <a:pt x="31" y="9"/>
                    <a:pt x="30" y="10"/>
                    <a:pt x="29" y="10"/>
                  </a:cubicBezTo>
                  <a:cubicBezTo>
                    <a:pt x="28" y="10"/>
                    <a:pt x="27" y="10"/>
                    <a:pt x="26" y="10"/>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5" name="Google Shape;2275;p79"/>
            <p:cNvSpPr/>
            <p:nvPr/>
          </p:nvSpPr>
          <p:spPr>
            <a:xfrm>
              <a:off x="6568022" y="3848646"/>
              <a:ext cx="82785" cy="27164"/>
            </a:xfrm>
            <a:custGeom>
              <a:avLst/>
              <a:gdLst/>
              <a:ahLst/>
              <a:cxnLst/>
              <a:rect l="l" t="t" r="r" b="b"/>
              <a:pathLst>
                <a:path w="27" h="9" extrusionOk="0">
                  <a:moveTo>
                    <a:pt x="24" y="9"/>
                  </a:moveTo>
                  <a:cubicBezTo>
                    <a:pt x="17" y="9"/>
                    <a:pt x="9" y="7"/>
                    <a:pt x="2" y="4"/>
                  </a:cubicBezTo>
                  <a:cubicBezTo>
                    <a:pt x="1" y="3"/>
                    <a:pt x="0" y="2"/>
                    <a:pt x="1" y="1"/>
                  </a:cubicBezTo>
                  <a:cubicBezTo>
                    <a:pt x="1" y="0"/>
                    <a:pt x="2" y="0"/>
                    <a:pt x="3" y="0"/>
                  </a:cubicBezTo>
                  <a:cubicBezTo>
                    <a:pt x="10" y="3"/>
                    <a:pt x="18" y="5"/>
                    <a:pt x="25" y="5"/>
                  </a:cubicBezTo>
                  <a:cubicBezTo>
                    <a:pt x="26" y="5"/>
                    <a:pt x="27" y="6"/>
                    <a:pt x="27" y="7"/>
                  </a:cubicBezTo>
                  <a:cubicBezTo>
                    <a:pt x="27" y="8"/>
                    <a:pt x="26" y="9"/>
                    <a:pt x="25" y="9"/>
                  </a:cubicBezTo>
                  <a:cubicBezTo>
                    <a:pt x="25" y="9"/>
                    <a:pt x="25" y="9"/>
                    <a:pt x="24" y="9"/>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6" name="Google Shape;2276;p79"/>
            <p:cNvSpPr/>
            <p:nvPr/>
          </p:nvSpPr>
          <p:spPr>
            <a:xfrm>
              <a:off x="6543445" y="3882277"/>
              <a:ext cx="104775" cy="27164"/>
            </a:xfrm>
            <a:custGeom>
              <a:avLst/>
              <a:gdLst/>
              <a:ahLst/>
              <a:cxnLst/>
              <a:rect l="l" t="t" r="r" b="b"/>
              <a:pathLst>
                <a:path w="34" h="9" extrusionOk="0">
                  <a:moveTo>
                    <a:pt x="26" y="9"/>
                  </a:moveTo>
                  <a:cubicBezTo>
                    <a:pt x="18" y="9"/>
                    <a:pt x="9" y="7"/>
                    <a:pt x="2" y="4"/>
                  </a:cubicBezTo>
                  <a:cubicBezTo>
                    <a:pt x="1" y="4"/>
                    <a:pt x="0" y="3"/>
                    <a:pt x="1" y="2"/>
                  </a:cubicBezTo>
                  <a:cubicBezTo>
                    <a:pt x="1" y="1"/>
                    <a:pt x="2" y="0"/>
                    <a:pt x="3" y="1"/>
                  </a:cubicBezTo>
                  <a:cubicBezTo>
                    <a:pt x="12" y="4"/>
                    <a:pt x="22" y="6"/>
                    <a:pt x="32" y="5"/>
                  </a:cubicBezTo>
                  <a:cubicBezTo>
                    <a:pt x="33" y="5"/>
                    <a:pt x="34" y="5"/>
                    <a:pt x="34" y="7"/>
                  </a:cubicBezTo>
                  <a:cubicBezTo>
                    <a:pt x="34" y="8"/>
                    <a:pt x="33" y="9"/>
                    <a:pt x="32" y="9"/>
                  </a:cubicBezTo>
                  <a:cubicBezTo>
                    <a:pt x="30" y="9"/>
                    <a:pt x="28" y="9"/>
                    <a:pt x="26" y="9"/>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7" name="Google Shape;2277;p79"/>
            <p:cNvSpPr/>
            <p:nvPr/>
          </p:nvSpPr>
          <p:spPr>
            <a:xfrm>
              <a:off x="6693493" y="2371450"/>
              <a:ext cx="419098" cy="91840"/>
            </a:xfrm>
            <a:custGeom>
              <a:avLst/>
              <a:gdLst/>
              <a:ahLst/>
              <a:cxnLst/>
              <a:rect l="l" t="t" r="r" b="b"/>
              <a:pathLst>
                <a:path w="136" h="30" extrusionOk="0">
                  <a:moveTo>
                    <a:pt x="134" y="30"/>
                  </a:moveTo>
                  <a:cubicBezTo>
                    <a:pt x="134" y="30"/>
                    <a:pt x="134" y="30"/>
                    <a:pt x="134" y="30"/>
                  </a:cubicBezTo>
                  <a:cubicBezTo>
                    <a:pt x="2" y="4"/>
                    <a:pt x="2" y="4"/>
                    <a:pt x="2" y="4"/>
                  </a:cubicBezTo>
                  <a:cubicBezTo>
                    <a:pt x="1" y="4"/>
                    <a:pt x="0" y="3"/>
                    <a:pt x="1" y="2"/>
                  </a:cubicBezTo>
                  <a:cubicBezTo>
                    <a:pt x="1" y="1"/>
                    <a:pt x="2" y="0"/>
                    <a:pt x="3" y="0"/>
                  </a:cubicBezTo>
                  <a:cubicBezTo>
                    <a:pt x="134" y="26"/>
                    <a:pt x="134" y="26"/>
                    <a:pt x="134" y="26"/>
                  </a:cubicBezTo>
                  <a:cubicBezTo>
                    <a:pt x="136" y="26"/>
                    <a:pt x="136" y="27"/>
                    <a:pt x="136" y="28"/>
                  </a:cubicBezTo>
                  <a:cubicBezTo>
                    <a:pt x="136" y="29"/>
                    <a:pt x="135" y="30"/>
                    <a:pt x="134"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8" name="Google Shape;2278;p79"/>
            <p:cNvSpPr/>
            <p:nvPr/>
          </p:nvSpPr>
          <p:spPr>
            <a:xfrm>
              <a:off x="6764635" y="2420604"/>
              <a:ext cx="249648" cy="62089"/>
            </a:xfrm>
            <a:custGeom>
              <a:avLst/>
              <a:gdLst/>
              <a:ahLst/>
              <a:cxnLst/>
              <a:rect l="l" t="t" r="r" b="b"/>
              <a:pathLst>
                <a:path w="81" h="20" extrusionOk="0">
                  <a:moveTo>
                    <a:pt x="79" y="20"/>
                  </a:moveTo>
                  <a:cubicBezTo>
                    <a:pt x="79" y="20"/>
                    <a:pt x="79" y="20"/>
                    <a:pt x="79" y="20"/>
                  </a:cubicBezTo>
                  <a:cubicBezTo>
                    <a:pt x="53" y="17"/>
                    <a:pt x="27" y="12"/>
                    <a:pt x="1" y="4"/>
                  </a:cubicBezTo>
                  <a:cubicBezTo>
                    <a:pt x="0" y="4"/>
                    <a:pt x="0" y="3"/>
                    <a:pt x="0" y="2"/>
                  </a:cubicBezTo>
                  <a:cubicBezTo>
                    <a:pt x="0" y="0"/>
                    <a:pt x="2" y="0"/>
                    <a:pt x="3" y="0"/>
                  </a:cubicBezTo>
                  <a:cubicBezTo>
                    <a:pt x="28" y="8"/>
                    <a:pt x="53" y="13"/>
                    <a:pt x="79" y="16"/>
                  </a:cubicBezTo>
                  <a:cubicBezTo>
                    <a:pt x="81" y="16"/>
                    <a:pt x="81" y="17"/>
                    <a:pt x="81" y="19"/>
                  </a:cubicBezTo>
                  <a:cubicBezTo>
                    <a:pt x="81" y="20"/>
                    <a:pt x="80" y="20"/>
                    <a:pt x="79"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9" name="Google Shape;2279;p79"/>
            <p:cNvSpPr/>
            <p:nvPr/>
          </p:nvSpPr>
          <p:spPr>
            <a:xfrm>
              <a:off x="7284627" y="2196826"/>
              <a:ext cx="80198" cy="217311"/>
            </a:xfrm>
            <a:custGeom>
              <a:avLst/>
              <a:gdLst/>
              <a:ahLst/>
              <a:cxnLst/>
              <a:rect l="l" t="t" r="r" b="b"/>
              <a:pathLst>
                <a:path w="26" h="71" extrusionOk="0">
                  <a:moveTo>
                    <a:pt x="2" y="71"/>
                  </a:moveTo>
                  <a:cubicBezTo>
                    <a:pt x="2" y="71"/>
                    <a:pt x="2" y="71"/>
                    <a:pt x="2" y="71"/>
                  </a:cubicBezTo>
                  <a:cubicBezTo>
                    <a:pt x="1" y="71"/>
                    <a:pt x="0" y="70"/>
                    <a:pt x="1" y="69"/>
                  </a:cubicBezTo>
                  <a:cubicBezTo>
                    <a:pt x="22" y="2"/>
                    <a:pt x="22" y="2"/>
                    <a:pt x="22" y="2"/>
                  </a:cubicBezTo>
                  <a:cubicBezTo>
                    <a:pt x="22" y="1"/>
                    <a:pt x="23" y="0"/>
                    <a:pt x="24" y="0"/>
                  </a:cubicBezTo>
                  <a:cubicBezTo>
                    <a:pt x="25" y="1"/>
                    <a:pt x="26" y="2"/>
                    <a:pt x="26" y="3"/>
                  </a:cubicBezTo>
                  <a:cubicBezTo>
                    <a:pt x="4" y="70"/>
                    <a:pt x="4" y="70"/>
                    <a:pt x="4" y="70"/>
                  </a:cubicBezTo>
                  <a:cubicBezTo>
                    <a:pt x="4" y="71"/>
                    <a:pt x="3" y="71"/>
                    <a:pt x="2" y="7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0" name="Google Shape;2280;p79"/>
            <p:cNvSpPr/>
            <p:nvPr/>
          </p:nvSpPr>
          <p:spPr>
            <a:xfrm>
              <a:off x="7266518" y="2233044"/>
              <a:ext cx="54328" cy="147461"/>
            </a:xfrm>
            <a:custGeom>
              <a:avLst/>
              <a:gdLst/>
              <a:ahLst/>
              <a:cxnLst/>
              <a:rect l="l" t="t" r="r" b="b"/>
              <a:pathLst>
                <a:path w="18" h="48" extrusionOk="0">
                  <a:moveTo>
                    <a:pt x="3" y="48"/>
                  </a:moveTo>
                  <a:cubicBezTo>
                    <a:pt x="2" y="48"/>
                    <a:pt x="2" y="48"/>
                    <a:pt x="2" y="48"/>
                  </a:cubicBezTo>
                  <a:cubicBezTo>
                    <a:pt x="1" y="47"/>
                    <a:pt x="0" y="46"/>
                    <a:pt x="1" y="45"/>
                  </a:cubicBezTo>
                  <a:cubicBezTo>
                    <a:pt x="7" y="31"/>
                    <a:pt x="11" y="17"/>
                    <a:pt x="14" y="2"/>
                  </a:cubicBezTo>
                  <a:cubicBezTo>
                    <a:pt x="14" y="1"/>
                    <a:pt x="15" y="0"/>
                    <a:pt x="16" y="0"/>
                  </a:cubicBezTo>
                  <a:cubicBezTo>
                    <a:pt x="18" y="1"/>
                    <a:pt x="18" y="2"/>
                    <a:pt x="18" y="3"/>
                  </a:cubicBezTo>
                  <a:cubicBezTo>
                    <a:pt x="15" y="18"/>
                    <a:pt x="10" y="33"/>
                    <a:pt x="5" y="47"/>
                  </a:cubicBezTo>
                  <a:cubicBezTo>
                    <a:pt x="4" y="47"/>
                    <a:pt x="3" y="48"/>
                    <a:pt x="3" y="4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1" name="Google Shape;2281;p79"/>
            <p:cNvSpPr/>
            <p:nvPr/>
          </p:nvSpPr>
          <p:spPr>
            <a:xfrm>
              <a:off x="7164331" y="2165782"/>
              <a:ext cx="53034" cy="223779"/>
            </a:xfrm>
            <a:custGeom>
              <a:avLst/>
              <a:gdLst/>
              <a:ahLst/>
              <a:cxnLst/>
              <a:rect l="l" t="t" r="r" b="b"/>
              <a:pathLst>
                <a:path w="17" h="73" extrusionOk="0">
                  <a:moveTo>
                    <a:pt x="2" y="73"/>
                  </a:moveTo>
                  <a:cubicBezTo>
                    <a:pt x="2" y="73"/>
                    <a:pt x="2" y="73"/>
                    <a:pt x="2" y="73"/>
                  </a:cubicBezTo>
                  <a:cubicBezTo>
                    <a:pt x="1" y="73"/>
                    <a:pt x="0" y="72"/>
                    <a:pt x="0" y="71"/>
                  </a:cubicBezTo>
                  <a:cubicBezTo>
                    <a:pt x="6" y="48"/>
                    <a:pt x="10" y="25"/>
                    <a:pt x="13" y="2"/>
                  </a:cubicBezTo>
                  <a:cubicBezTo>
                    <a:pt x="13" y="1"/>
                    <a:pt x="14" y="0"/>
                    <a:pt x="15" y="0"/>
                  </a:cubicBezTo>
                  <a:cubicBezTo>
                    <a:pt x="16" y="0"/>
                    <a:pt x="17" y="1"/>
                    <a:pt x="17" y="2"/>
                  </a:cubicBezTo>
                  <a:cubicBezTo>
                    <a:pt x="14" y="26"/>
                    <a:pt x="10" y="49"/>
                    <a:pt x="4" y="72"/>
                  </a:cubicBezTo>
                  <a:cubicBezTo>
                    <a:pt x="4" y="73"/>
                    <a:pt x="3" y="73"/>
                    <a:pt x="2" y="7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2" name="Google Shape;2282;p79"/>
            <p:cNvSpPr/>
            <p:nvPr/>
          </p:nvSpPr>
          <p:spPr>
            <a:xfrm>
              <a:off x="7115177" y="2161901"/>
              <a:ext cx="55621" cy="206963"/>
            </a:xfrm>
            <a:custGeom>
              <a:avLst/>
              <a:gdLst/>
              <a:ahLst/>
              <a:cxnLst/>
              <a:rect l="l" t="t" r="r" b="b"/>
              <a:pathLst>
                <a:path w="18" h="67" extrusionOk="0">
                  <a:moveTo>
                    <a:pt x="2" y="67"/>
                  </a:moveTo>
                  <a:cubicBezTo>
                    <a:pt x="2" y="67"/>
                    <a:pt x="2" y="67"/>
                    <a:pt x="2" y="67"/>
                  </a:cubicBezTo>
                  <a:cubicBezTo>
                    <a:pt x="0" y="67"/>
                    <a:pt x="0" y="66"/>
                    <a:pt x="0" y="64"/>
                  </a:cubicBezTo>
                  <a:cubicBezTo>
                    <a:pt x="6" y="44"/>
                    <a:pt x="10" y="23"/>
                    <a:pt x="14" y="2"/>
                  </a:cubicBezTo>
                  <a:cubicBezTo>
                    <a:pt x="14" y="1"/>
                    <a:pt x="15" y="0"/>
                    <a:pt x="16" y="0"/>
                  </a:cubicBezTo>
                  <a:cubicBezTo>
                    <a:pt x="17" y="0"/>
                    <a:pt x="18" y="1"/>
                    <a:pt x="18" y="3"/>
                  </a:cubicBezTo>
                  <a:cubicBezTo>
                    <a:pt x="14" y="24"/>
                    <a:pt x="10" y="45"/>
                    <a:pt x="4" y="66"/>
                  </a:cubicBezTo>
                  <a:cubicBezTo>
                    <a:pt x="4" y="66"/>
                    <a:pt x="3" y="67"/>
                    <a:pt x="2" y="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3" name="Google Shape;2283;p79"/>
            <p:cNvSpPr/>
            <p:nvPr/>
          </p:nvSpPr>
          <p:spPr>
            <a:xfrm>
              <a:off x="7066024" y="2137324"/>
              <a:ext cx="64676" cy="203082"/>
            </a:xfrm>
            <a:custGeom>
              <a:avLst/>
              <a:gdLst/>
              <a:ahLst/>
              <a:cxnLst/>
              <a:rect l="l" t="t" r="r" b="b"/>
              <a:pathLst>
                <a:path w="21" h="66" extrusionOk="0">
                  <a:moveTo>
                    <a:pt x="2" y="66"/>
                  </a:moveTo>
                  <a:cubicBezTo>
                    <a:pt x="2" y="66"/>
                    <a:pt x="2" y="66"/>
                    <a:pt x="2" y="66"/>
                  </a:cubicBezTo>
                  <a:cubicBezTo>
                    <a:pt x="1" y="66"/>
                    <a:pt x="0" y="65"/>
                    <a:pt x="1" y="64"/>
                  </a:cubicBezTo>
                  <a:cubicBezTo>
                    <a:pt x="8" y="44"/>
                    <a:pt x="13" y="23"/>
                    <a:pt x="16" y="2"/>
                  </a:cubicBezTo>
                  <a:cubicBezTo>
                    <a:pt x="17" y="1"/>
                    <a:pt x="18" y="0"/>
                    <a:pt x="19" y="0"/>
                  </a:cubicBezTo>
                  <a:cubicBezTo>
                    <a:pt x="20" y="1"/>
                    <a:pt x="21" y="2"/>
                    <a:pt x="20" y="3"/>
                  </a:cubicBezTo>
                  <a:cubicBezTo>
                    <a:pt x="17" y="24"/>
                    <a:pt x="12" y="45"/>
                    <a:pt x="4" y="65"/>
                  </a:cubicBezTo>
                  <a:cubicBezTo>
                    <a:pt x="4" y="66"/>
                    <a:pt x="3" y="66"/>
                    <a:pt x="2" y="6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4" name="Google Shape;2284;p79"/>
            <p:cNvSpPr/>
            <p:nvPr/>
          </p:nvSpPr>
          <p:spPr>
            <a:xfrm>
              <a:off x="6974184" y="2112747"/>
              <a:ext cx="40099" cy="216018"/>
            </a:xfrm>
            <a:custGeom>
              <a:avLst/>
              <a:gdLst/>
              <a:ahLst/>
              <a:cxnLst/>
              <a:rect l="l" t="t" r="r" b="b"/>
              <a:pathLst>
                <a:path w="13" h="70" extrusionOk="0">
                  <a:moveTo>
                    <a:pt x="2" y="70"/>
                  </a:moveTo>
                  <a:cubicBezTo>
                    <a:pt x="2" y="70"/>
                    <a:pt x="2" y="70"/>
                    <a:pt x="2" y="70"/>
                  </a:cubicBezTo>
                  <a:cubicBezTo>
                    <a:pt x="0" y="70"/>
                    <a:pt x="0" y="69"/>
                    <a:pt x="0" y="68"/>
                  </a:cubicBezTo>
                  <a:cubicBezTo>
                    <a:pt x="9" y="2"/>
                    <a:pt x="9" y="2"/>
                    <a:pt x="9" y="2"/>
                  </a:cubicBezTo>
                  <a:cubicBezTo>
                    <a:pt x="9" y="1"/>
                    <a:pt x="10" y="0"/>
                    <a:pt x="12" y="0"/>
                  </a:cubicBezTo>
                  <a:cubicBezTo>
                    <a:pt x="13" y="0"/>
                    <a:pt x="13" y="1"/>
                    <a:pt x="13" y="2"/>
                  </a:cubicBezTo>
                  <a:cubicBezTo>
                    <a:pt x="4" y="68"/>
                    <a:pt x="4" y="68"/>
                    <a:pt x="4" y="68"/>
                  </a:cubicBezTo>
                  <a:cubicBezTo>
                    <a:pt x="4" y="69"/>
                    <a:pt x="3" y="70"/>
                    <a:pt x="2" y="7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5" name="Google Shape;2285;p79"/>
            <p:cNvSpPr/>
            <p:nvPr/>
          </p:nvSpPr>
          <p:spPr>
            <a:xfrm>
              <a:off x="6936673" y="2119215"/>
              <a:ext cx="46566" cy="200495"/>
            </a:xfrm>
            <a:custGeom>
              <a:avLst/>
              <a:gdLst/>
              <a:ahLst/>
              <a:cxnLst/>
              <a:rect l="l" t="t" r="r" b="b"/>
              <a:pathLst>
                <a:path w="15" h="65" extrusionOk="0">
                  <a:moveTo>
                    <a:pt x="2" y="65"/>
                  </a:moveTo>
                  <a:cubicBezTo>
                    <a:pt x="2" y="65"/>
                    <a:pt x="2" y="65"/>
                    <a:pt x="2" y="65"/>
                  </a:cubicBezTo>
                  <a:cubicBezTo>
                    <a:pt x="1" y="64"/>
                    <a:pt x="0" y="63"/>
                    <a:pt x="0" y="62"/>
                  </a:cubicBezTo>
                  <a:cubicBezTo>
                    <a:pt x="5" y="42"/>
                    <a:pt x="9" y="22"/>
                    <a:pt x="11" y="2"/>
                  </a:cubicBezTo>
                  <a:cubicBezTo>
                    <a:pt x="11" y="0"/>
                    <a:pt x="12" y="0"/>
                    <a:pt x="13" y="0"/>
                  </a:cubicBezTo>
                  <a:cubicBezTo>
                    <a:pt x="14" y="0"/>
                    <a:pt x="15" y="1"/>
                    <a:pt x="15" y="2"/>
                  </a:cubicBezTo>
                  <a:cubicBezTo>
                    <a:pt x="13" y="22"/>
                    <a:pt x="9" y="43"/>
                    <a:pt x="4" y="63"/>
                  </a:cubicBezTo>
                  <a:cubicBezTo>
                    <a:pt x="4" y="64"/>
                    <a:pt x="3" y="65"/>
                    <a:pt x="2" y="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6" name="Google Shape;2286;p79"/>
            <p:cNvSpPr/>
            <p:nvPr/>
          </p:nvSpPr>
          <p:spPr>
            <a:xfrm>
              <a:off x="6807322" y="2070061"/>
              <a:ext cx="43979" cy="243181"/>
            </a:xfrm>
            <a:custGeom>
              <a:avLst/>
              <a:gdLst/>
              <a:ahLst/>
              <a:cxnLst/>
              <a:rect l="l" t="t" r="r" b="b"/>
              <a:pathLst>
                <a:path w="14" h="79" extrusionOk="0">
                  <a:moveTo>
                    <a:pt x="2" y="79"/>
                  </a:moveTo>
                  <a:cubicBezTo>
                    <a:pt x="2" y="79"/>
                    <a:pt x="2" y="79"/>
                    <a:pt x="2" y="79"/>
                  </a:cubicBezTo>
                  <a:cubicBezTo>
                    <a:pt x="1" y="79"/>
                    <a:pt x="0" y="78"/>
                    <a:pt x="0" y="77"/>
                  </a:cubicBezTo>
                  <a:cubicBezTo>
                    <a:pt x="9" y="2"/>
                    <a:pt x="9" y="2"/>
                    <a:pt x="9" y="2"/>
                  </a:cubicBezTo>
                  <a:cubicBezTo>
                    <a:pt x="10" y="1"/>
                    <a:pt x="11" y="0"/>
                    <a:pt x="12" y="0"/>
                  </a:cubicBezTo>
                  <a:cubicBezTo>
                    <a:pt x="13" y="0"/>
                    <a:pt x="14" y="1"/>
                    <a:pt x="13" y="2"/>
                  </a:cubicBezTo>
                  <a:cubicBezTo>
                    <a:pt x="4" y="77"/>
                    <a:pt x="4" y="77"/>
                    <a:pt x="4" y="77"/>
                  </a:cubicBezTo>
                  <a:cubicBezTo>
                    <a:pt x="4" y="78"/>
                    <a:pt x="3" y="79"/>
                    <a:pt x="2" y="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7" name="Google Shape;2287;p79"/>
            <p:cNvSpPr/>
            <p:nvPr/>
          </p:nvSpPr>
          <p:spPr>
            <a:xfrm>
              <a:off x="6758168" y="2085584"/>
              <a:ext cx="53034" cy="234127"/>
            </a:xfrm>
            <a:custGeom>
              <a:avLst/>
              <a:gdLst/>
              <a:ahLst/>
              <a:cxnLst/>
              <a:rect l="l" t="t" r="r" b="b"/>
              <a:pathLst>
                <a:path w="17" h="76" extrusionOk="0">
                  <a:moveTo>
                    <a:pt x="2" y="76"/>
                  </a:moveTo>
                  <a:cubicBezTo>
                    <a:pt x="2" y="76"/>
                    <a:pt x="2" y="76"/>
                    <a:pt x="2" y="76"/>
                  </a:cubicBezTo>
                  <a:cubicBezTo>
                    <a:pt x="1" y="75"/>
                    <a:pt x="0" y="74"/>
                    <a:pt x="0" y="73"/>
                  </a:cubicBezTo>
                  <a:cubicBezTo>
                    <a:pt x="13" y="1"/>
                    <a:pt x="13" y="1"/>
                    <a:pt x="13" y="1"/>
                  </a:cubicBezTo>
                  <a:cubicBezTo>
                    <a:pt x="13" y="0"/>
                    <a:pt x="14" y="0"/>
                    <a:pt x="15" y="0"/>
                  </a:cubicBezTo>
                  <a:cubicBezTo>
                    <a:pt x="17" y="0"/>
                    <a:pt x="17" y="1"/>
                    <a:pt x="17" y="2"/>
                  </a:cubicBezTo>
                  <a:cubicBezTo>
                    <a:pt x="4" y="74"/>
                    <a:pt x="4" y="74"/>
                    <a:pt x="4" y="74"/>
                  </a:cubicBezTo>
                  <a:cubicBezTo>
                    <a:pt x="4" y="75"/>
                    <a:pt x="3" y="76"/>
                    <a:pt x="2" y="7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8" name="Google Shape;2288;p79"/>
            <p:cNvSpPr/>
            <p:nvPr/>
          </p:nvSpPr>
          <p:spPr>
            <a:xfrm>
              <a:off x="6690906" y="2058419"/>
              <a:ext cx="33631" cy="214724"/>
            </a:xfrm>
            <a:custGeom>
              <a:avLst/>
              <a:gdLst/>
              <a:ahLst/>
              <a:cxnLst/>
              <a:rect l="l" t="t" r="r" b="b"/>
              <a:pathLst>
                <a:path w="11" h="70" extrusionOk="0">
                  <a:moveTo>
                    <a:pt x="2" y="70"/>
                  </a:moveTo>
                  <a:cubicBezTo>
                    <a:pt x="2" y="70"/>
                    <a:pt x="2" y="70"/>
                    <a:pt x="2" y="70"/>
                  </a:cubicBezTo>
                  <a:cubicBezTo>
                    <a:pt x="1" y="70"/>
                    <a:pt x="0" y="69"/>
                    <a:pt x="0" y="68"/>
                  </a:cubicBezTo>
                  <a:cubicBezTo>
                    <a:pt x="3" y="46"/>
                    <a:pt x="6" y="24"/>
                    <a:pt x="7" y="2"/>
                  </a:cubicBezTo>
                  <a:cubicBezTo>
                    <a:pt x="7" y="1"/>
                    <a:pt x="8" y="0"/>
                    <a:pt x="9" y="0"/>
                  </a:cubicBezTo>
                  <a:cubicBezTo>
                    <a:pt x="10" y="0"/>
                    <a:pt x="11" y="1"/>
                    <a:pt x="11" y="2"/>
                  </a:cubicBezTo>
                  <a:cubicBezTo>
                    <a:pt x="10" y="25"/>
                    <a:pt x="7" y="47"/>
                    <a:pt x="4" y="69"/>
                  </a:cubicBezTo>
                  <a:cubicBezTo>
                    <a:pt x="4" y="70"/>
                    <a:pt x="3" y="70"/>
                    <a:pt x="2" y="7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9" name="Google Shape;2289;p79"/>
            <p:cNvSpPr/>
            <p:nvPr/>
          </p:nvSpPr>
          <p:spPr>
            <a:xfrm>
              <a:off x="6657274" y="2063593"/>
              <a:ext cx="40099" cy="194027"/>
            </a:xfrm>
            <a:custGeom>
              <a:avLst/>
              <a:gdLst/>
              <a:ahLst/>
              <a:cxnLst/>
              <a:rect l="l" t="t" r="r" b="b"/>
              <a:pathLst>
                <a:path w="13" h="63" extrusionOk="0">
                  <a:moveTo>
                    <a:pt x="3" y="63"/>
                  </a:moveTo>
                  <a:cubicBezTo>
                    <a:pt x="2" y="63"/>
                    <a:pt x="2" y="63"/>
                    <a:pt x="2" y="63"/>
                  </a:cubicBezTo>
                  <a:cubicBezTo>
                    <a:pt x="1" y="63"/>
                    <a:pt x="0" y="62"/>
                    <a:pt x="1" y="61"/>
                  </a:cubicBezTo>
                  <a:cubicBezTo>
                    <a:pt x="4" y="41"/>
                    <a:pt x="7" y="21"/>
                    <a:pt x="9" y="2"/>
                  </a:cubicBezTo>
                  <a:cubicBezTo>
                    <a:pt x="9" y="0"/>
                    <a:pt x="10" y="0"/>
                    <a:pt x="11" y="0"/>
                  </a:cubicBezTo>
                  <a:cubicBezTo>
                    <a:pt x="12" y="0"/>
                    <a:pt x="13" y="1"/>
                    <a:pt x="13" y="2"/>
                  </a:cubicBezTo>
                  <a:cubicBezTo>
                    <a:pt x="11" y="22"/>
                    <a:pt x="8" y="42"/>
                    <a:pt x="5" y="62"/>
                  </a:cubicBezTo>
                  <a:cubicBezTo>
                    <a:pt x="4" y="62"/>
                    <a:pt x="3" y="63"/>
                    <a:pt x="3" y="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0" name="Google Shape;2290;p79"/>
            <p:cNvSpPr/>
            <p:nvPr/>
          </p:nvSpPr>
          <p:spPr>
            <a:xfrm>
              <a:off x="6595186" y="2027375"/>
              <a:ext cx="24577" cy="227659"/>
            </a:xfrm>
            <a:custGeom>
              <a:avLst/>
              <a:gdLst/>
              <a:ahLst/>
              <a:cxnLst/>
              <a:rect l="l" t="t" r="r" b="b"/>
              <a:pathLst>
                <a:path w="8" h="74" extrusionOk="0">
                  <a:moveTo>
                    <a:pt x="2" y="74"/>
                  </a:moveTo>
                  <a:cubicBezTo>
                    <a:pt x="2" y="74"/>
                    <a:pt x="2" y="74"/>
                    <a:pt x="2" y="74"/>
                  </a:cubicBezTo>
                  <a:cubicBezTo>
                    <a:pt x="1" y="74"/>
                    <a:pt x="0" y="73"/>
                    <a:pt x="0" y="72"/>
                  </a:cubicBezTo>
                  <a:cubicBezTo>
                    <a:pt x="4" y="2"/>
                    <a:pt x="4" y="2"/>
                    <a:pt x="4" y="2"/>
                  </a:cubicBezTo>
                  <a:cubicBezTo>
                    <a:pt x="4" y="1"/>
                    <a:pt x="5" y="0"/>
                    <a:pt x="6" y="0"/>
                  </a:cubicBezTo>
                  <a:cubicBezTo>
                    <a:pt x="7" y="0"/>
                    <a:pt x="8" y="1"/>
                    <a:pt x="8" y="2"/>
                  </a:cubicBezTo>
                  <a:cubicBezTo>
                    <a:pt x="4" y="72"/>
                    <a:pt x="4" y="72"/>
                    <a:pt x="4" y="72"/>
                  </a:cubicBezTo>
                  <a:cubicBezTo>
                    <a:pt x="4" y="73"/>
                    <a:pt x="3" y="74"/>
                    <a:pt x="2" y="7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1" name="Google Shape;2291;p79"/>
            <p:cNvSpPr/>
            <p:nvPr/>
          </p:nvSpPr>
          <p:spPr>
            <a:xfrm>
              <a:off x="6555086" y="2039017"/>
              <a:ext cx="24577" cy="209549"/>
            </a:xfrm>
            <a:custGeom>
              <a:avLst/>
              <a:gdLst/>
              <a:ahLst/>
              <a:cxnLst/>
              <a:rect l="l" t="t" r="r" b="b"/>
              <a:pathLst>
                <a:path w="8" h="68" extrusionOk="0">
                  <a:moveTo>
                    <a:pt x="2" y="68"/>
                  </a:moveTo>
                  <a:cubicBezTo>
                    <a:pt x="2" y="68"/>
                    <a:pt x="2" y="68"/>
                    <a:pt x="1" y="68"/>
                  </a:cubicBezTo>
                  <a:cubicBezTo>
                    <a:pt x="0" y="68"/>
                    <a:pt x="0" y="67"/>
                    <a:pt x="0" y="66"/>
                  </a:cubicBezTo>
                  <a:cubicBezTo>
                    <a:pt x="4" y="2"/>
                    <a:pt x="4" y="2"/>
                    <a:pt x="4" y="2"/>
                  </a:cubicBezTo>
                  <a:cubicBezTo>
                    <a:pt x="4" y="1"/>
                    <a:pt x="5" y="0"/>
                    <a:pt x="6" y="0"/>
                  </a:cubicBezTo>
                  <a:cubicBezTo>
                    <a:pt x="8" y="1"/>
                    <a:pt x="8" y="2"/>
                    <a:pt x="8" y="3"/>
                  </a:cubicBezTo>
                  <a:cubicBezTo>
                    <a:pt x="4" y="67"/>
                    <a:pt x="4" y="67"/>
                    <a:pt x="4" y="67"/>
                  </a:cubicBezTo>
                  <a:cubicBezTo>
                    <a:pt x="4" y="68"/>
                    <a:pt x="3" y="68"/>
                    <a:pt x="2" y="6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2" name="Google Shape;2292;p79"/>
            <p:cNvSpPr/>
            <p:nvPr/>
          </p:nvSpPr>
          <p:spPr>
            <a:xfrm>
              <a:off x="6525336" y="2063593"/>
              <a:ext cx="24577" cy="135820"/>
            </a:xfrm>
            <a:custGeom>
              <a:avLst/>
              <a:gdLst/>
              <a:ahLst/>
              <a:cxnLst/>
              <a:rect l="l" t="t" r="r" b="b"/>
              <a:pathLst>
                <a:path w="8" h="44" extrusionOk="0">
                  <a:moveTo>
                    <a:pt x="2" y="44"/>
                  </a:moveTo>
                  <a:cubicBezTo>
                    <a:pt x="2" y="44"/>
                    <a:pt x="2" y="44"/>
                    <a:pt x="2" y="44"/>
                  </a:cubicBezTo>
                  <a:cubicBezTo>
                    <a:pt x="1" y="44"/>
                    <a:pt x="0" y="43"/>
                    <a:pt x="0" y="42"/>
                  </a:cubicBezTo>
                  <a:cubicBezTo>
                    <a:pt x="3" y="2"/>
                    <a:pt x="3" y="2"/>
                    <a:pt x="3" y="2"/>
                  </a:cubicBezTo>
                  <a:cubicBezTo>
                    <a:pt x="4" y="1"/>
                    <a:pt x="5" y="0"/>
                    <a:pt x="6" y="0"/>
                  </a:cubicBezTo>
                  <a:cubicBezTo>
                    <a:pt x="7" y="0"/>
                    <a:pt x="8" y="1"/>
                    <a:pt x="7" y="2"/>
                  </a:cubicBezTo>
                  <a:cubicBezTo>
                    <a:pt x="4" y="42"/>
                    <a:pt x="4" y="42"/>
                    <a:pt x="4" y="42"/>
                  </a:cubicBezTo>
                  <a:cubicBezTo>
                    <a:pt x="4" y="43"/>
                    <a:pt x="3" y="44"/>
                    <a:pt x="2" y="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3" name="Google Shape;2293;p79"/>
            <p:cNvSpPr/>
            <p:nvPr/>
          </p:nvSpPr>
          <p:spPr>
            <a:xfrm>
              <a:off x="6392104" y="2956120"/>
              <a:ext cx="169450" cy="685563"/>
            </a:xfrm>
            <a:custGeom>
              <a:avLst/>
              <a:gdLst/>
              <a:ahLst/>
              <a:cxnLst/>
              <a:rect l="l" t="t" r="r" b="b"/>
              <a:pathLst>
                <a:path w="55" h="223" extrusionOk="0">
                  <a:moveTo>
                    <a:pt x="28" y="48"/>
                  </a:moveTo>
                  <a:cubicBezTo>
                    <a:pt x="30" y="75"/>
                    <a:pt x="55" y="163"/>
                    <a:pt x="55" y="183"/>
                  </a:cubicBezTo>
                  <a:cubicBezTo>
                    <a:pt x="55" y="189"/>
                    <a:pt x="55" y="195"/>
                    <a:pt x="54" y="200"/>
                  </a:cubicBezTo>
                  <a:cubicBezTo>
                    <a:pt x="53" y="212"/>
                    <a:pt x="44" y="221"/>
                    <a:pt x="32" y="222"/>
                  </a:cubicBezTo>
                  <a:cubicBezTo>
                    <a:pt x="21" y="223"/>
                    <a:pt x="10" y="215"/>
                    <a:pt x="7" y="204"/>
                  </a:cubicBezTo>
                  <a:cubicBezTo>
                    <a:pt x="6" y="199"/>
                    <a:pt x="5" y="193"/>
                    <a:pt x="4" y="187"/>
                  </a:cubicBezTo>
                  <a:cubicBezTo>
                    <a:pt x="0" y="167"/>
                    <a:pt x="11" y="77"/>
                    <a:pt x="9" y="50"/>
                  </a:cubicBezTo>
                  <a:cubicBezTo>
                    <a:pt x="6" y="23"/>
                    <a:pt x="0" y="3"/>
                    <a:pt x="0" y="3"/>
                  </a:cubicBezTo>
                  <a:cubicBezTo>
                    <a:pt x="29" y="0"/>
                    <a:pt x="29" y="0"/>
                    <a:pt x="29" y="0"/>
                  </a:cubicBezTo>
                  <a:cubicBezTo>
                    <a:pt x="29" y="0"/>
                    <a:pt x="26" y="21"/>
                    <a:pt x="28" y="4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4" name="Google Shape;2294;p79"/>
            <p:cNvSpPr/>
            <p:nvPr/>
          </p:nvSpPr>
          <p:spPr>
            <a:xfrm>
              <a:off x="6373995" y="2909553"/>
              <a:ext cx="120297" cy="55622"/>
            </a:xfrm>
            <a:custGeom>
              <a:avLst/>
              <a:gdLst/>
              <a:ahLst/>
              <a:cxnLst/>
              <a:rect l="l" t="t" r="r" b="b"/>
              <a:pathLst>
                <a:path w="93" h="43" extrusionOk="0">
                  <a:moveTo>
                    <a:pt x="3" y="7"/>
                  </a:moveTo>
                  <a:lnTo>
                    <a:pt x="26" y="5"/>
                  </a:lnTo>
                  <a:lnTo>
                    <a:pt x="31" y="5"/>
                  </a:lnTo>
                  <a:lnTo>
                    <a:pt x="62" y="3"/>
                  </a:lnTo>
                  <a:lnTo>
                    <a:pt x="74" y="0"/>
                  </a:lnTo>
                  <a:lnTo>
                    <a:pt x="88" y="0"/>
                  </a:lnTo>
                  <a:lnTo>
                    <a:pt x="90" y="0"/>
                  </a:lnTo>
                  <a:lnTo>
                    <a:pt x="93" y="36"/>
                  </a:lnTo>
                  <a:lnTo>
                    <a:pt x="83" y="36"/>
                  </a:lnTo>
                  <a:lnTo>
                    <a:pt x="14" y="43"/>
                  </a:lnTo>
                  <a:lnTo>
                    <a:pt x="5" y="43"/>
                  </a:lnTo>
                  <a:lnTo>
                    <a:pt x="0" y="7"/>
                  </a:lnTo>
                  <a:lnTo>
                    <a:pt x="3" y="7"/>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5" name="Google Shape;2295;p79"/>
            <p:cNvSpPr/>
            <p:nvPr/>
          </p:nvSpPr>
          <p:spPr>
            <a:xfrm>
              <a:off x="5976887" y="2433539"/>
              <a:ext cx="741183" cy="485069"/>
            </a:xfrm>
            <a:custGeom>
              <a:avLst/>
              <a:gdLst/>
              <a:ahLst/>
              <a:cxnLst/>
              <a:rect l="l" t="t" r="r" b="b"/>
              <a:pathLst>
                <a:path w="241" h="158" extrusionOk="0">
                  <a:moveTo>
                    <a:pt x="222" y="58"/>
                  </a:moveTo>
                  <a:cubicBezTo>
                    <a:pt x="226" y="53"/>
                    <a:pt x="231" y="49"/>
                    <a:pt x="236" y="45"/>
                  </a:cubicBezTo>
                  <a:cubicBezTo>
                    <a:pt x="227" y="39"/>
                    <a:pt x="217" y="33"/>
                    <a:pt x="207" y="29"/>
                  </a:cubicBezTo>
                  <a:cubicBezTo>
                    <a:pt x="205" y="28"/>
                    <a:pt x="202" y="27"/>
                    <a:pt x="200" y="28"/>
                  </a:cubicBezTo>
                  <a:cubicBezTo>
                    <a:pt x="198" y="29"/>
                    <a:pt x="196" y="31"/>
                    <a:pt x="195" y="33"/>
                  </a:cubicBezTo>
                  <a:cubicBezTo>
                    <a:pt x="180" y="59"/>
                    <a:pt x="169" y="88"/>
                    <a:pt x="161" y="117"/>
                  </a:cubicBezTo>
                  <a:cubicBezTo>
                    <a:pt x="164" y="77"/>
                    <a:pt x="174" y="38"/>
                    <a:pt x="189" y="1"/>
                  </a:cubicBezTo>
                  <a:cubicBezTo>
                    <a:pt x="179" y="0"/>
                    <a:pt x="168" y="0"/>
                    <a:pt x="158" y="1"/>
                  </a:cubicBezTo>
                  <a:cubicBezTo>
                    <a:pt x="154" y="1"/>
                    <a:pt x="151" y="2"/>
                    <a:pt x="149" y="4"/>
                  </a:cubicBezTo>
                  <a:cubicBezTo>
                    <a:pt x="147" y="7"/>
                    <a:pt x="147" y="10"/>
                    <a:pt x="146" y="13"/>
                  </a:cubicBezTo>
                  <a:cubicBezTo>
                    <a:pt x="145" y="28"/>
                    <a:pt x="145" y="44"/>
                    <a:pt x="144" y="59"/>
                  </a:cubicBezTo>
                  <a:cubicBezTo>
                    <a:pt x="141" y="42"/>
                    <a:pt x="135" y="25"/>
                    <a:pt x="127" y="9"/>
                  </a:cubicBezTo>
                  <a:cubicBezTo>
                    <a:pt x="121" y="12"/>
                    <a:pt x="114" y="15"/>
                    <a:pt x="108" y="17"/>
                  </a:cubicBezTo>
                  <a:cubicBezTo>
                    <a:pt x="106" y="15"/>
                    <a:pt x="105" y="13"/>
                    <a:pt x="102" y="11"/>
                  </a:cubicBezTo>
                  <a:cubicBezTo>
                    <a:pt x="98" y="9"/>
                    <a:pt x="93" y="11"/>
                    <a:pt x="89" y="12"/>
                  </a:cubicBezTo>
                  <a:cubicBezTo>
                    <a:pt x="82" y="14"/>
                    <a:pt x="76" y="16"/>
                    <a:pt x="69" y="19"/>
                  </a:cubicBezTo>
                  <a:cubicBezTo>
                    <a:pt x="88" y="43"/>
                    <a:pt x="104" y="69"/>
                    <a:pt x="118" y="96"/>
                  </a:cubicBezTo>
                  <a:cubicBezTo>
                    <a:pt x="107" y="82"/>
                    <a:pt x="96" y="68"/>
                    <a:pt x="83" y="55"/>
                  </a:cubicBezTo>
                  <a:cubicBezTo>
                    <a:pt x="77" y="48"/>
                    <a:pt x="70" y="42"/>
                    <a:pt x="64" y="35"/>
                  </a:cubicBezTo>
                  <a:cubicBezTo>
                    <a:pt x="60" y="31"/>
                    <a:pt x="54" y="27"/>
                    <a:pt x="49" y="29"/>
                  </a:cubicBezTo>
                  <a:cubicBezTo>
                    <a:pt x="43" y="30"/>
                    <a:pt x="41" y="38"/>
                    <a:pt x="43" y="44"/>
                  </a:cubicBezTo>
                  <a:cubicBezTo>
                    <a:pt x="45" y="50"/>
                    <a:pt x="50" y="54"/>
                    <a:pt x="54" y="58"/>
                  </a:cubicBezTo>
                  <a:cubicBezTo>
                    <a:pt x="66" y="68"/>
                    <a:pt x="76" y="79"/>
                    <a:pt x="85" y="91"/>
                  </a:cubicBezTo>
                  <a:cubicBezTo>
                    <a:pt x="71" y="78"/>
                    <a:pt x="55" y="67"/>
                    <a:pt x="39" y="58"/>
                  </a:cubicBezTo>
                  <a:cubicBezTo>
                    <a:pt x="34" y="55"/>
                    <a:pt x="29" y="52"/>
                    <a:pt x="24" y="54"/>
                  </a:cubicBezTo>
                  <a:cubicBezTo>
                    <a:pt x="21" y="55"/>
                    <a:pt x="18" y="58"/>
                    <a:pt x="16" y="61"/>
                  </a:cubicBezTo>
                  <a:cubicBezTo>
                    <a:pt x="10" y="70"/>
                    <a:pt x="4" y="80"/>
                    <a:pt x="0" y="91"/>
                  </a:cubicBezTo>
                  <a:cubicBezTo>
                    <a:pt x="14" y="91"/>
                    <a:pt x="28" y="93"/>
                    <a:pt x="42" y="97"/>
                  </a:cubicBezTo>
                  <a:cubicBezTo>
                    <a:pt x="38" y="105"/>
                    <a:pt x="35" y="114"/>
                    <a:pt x="35" y="123"/>
                  </a:cubicBezTo>
                  <a:cubicBezTo>
                    <a:pt x="65" y="122"/>
                    <a:pt x="95" y="130"/>
                    <a:pt x="121" y="146"/>
                  </a:cubicBezTo>
                  <a:cubicBezTo>
                    <a:pt x="124" y="150"/>
                    <a:pt x="127" y="154"/>
                    <a:pt x="130" y="158"/>
                  </a:cubicBezTo>
                  <a:cubicBezTo>
                    <a:pt x="140" y="157"/>
                    <a:pt x="140" y="157"/>
                    <a:pt x="140" y="157"/>
                  </a:cubicBezTo>
                  <a:cubicBezTo>
                    <a:pt x="142" y="157"/>
                    <a:pt x="142" y="157"/>
                    <a:pt x="142" y="157"/>
                  </a:cubicBezTo>
                  <a:cubicBezTo>
                    <a:pt x="155" y="156"/>
                    <a:pt x="155" y="156"/>
                    <a:pt x="155" y="156"/>
                  </a:cubicBezTo>
                  <a:cubicBezTo>
                    <a:pt x="160" y="155"/>
                    <a:pt x="160" y="155"/>
                    <a:pt x="160" y="155"/>
                  </a:cubicBezTo>
                  <a:cubicBezTo>
                    <a:pt x="166" y="155"/>
                    <a:pt x="166" y="155"/>
                    <a:pt x="166" y="155"/>
                  </a:cubicBezTo>
                  <a:cubicBezTo>
                    <a:pt x="167" y="155"/>
                    <a:pt x="167" y="155"/>
                    <a:pt x="167" y="155"/>
                  </a:cubicBezTo>
                  <a:cubicBezTo>
                    <a:pt x="167" y="155"/>
                    <a:pt x="167" y="155"/>
                    <a:pt x="167" y="155"/>
                  </a:cubicBezTo>
                  <a:cubicBezTo>
                    <a:pt x="168" y="153"/>
                    <a:pt x="168" y="150"/>
                    <a:pt x="169" y="147"/>
                  </a:cubicBezTo>
                  <a:cubicBezTo>
                    <a:pt x="184" y="115"/>
                    <a:pt x="210" y="88"/>
                    <a:pt x="241" y="71"/>
                  </a:cubicBezTo>
                  <a:cubicBezTo>
                    <a:pt x="235" y="65"/>
                    <a:pt x="229" y="61"/>
                    <a:pt x="222" y="58"/>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6" name="Google Shape;2296;p79"/>
            <p:cNvSpPr/>
            <p:nvPr/>
          </p:nvSpPr>
          <p:spPr>
            <a:xfrm>
              <a:off x="6373995" y="2949652"/>
              <a:ext cx="126764" cy="21990"/>
            </a:xfrm>
            <a:custGeom>
              <a:avLst/>
              <a:gdLst/>
              <a:ahLst/>
              <a:cxnLst/>
              <a:rect l="l" t="t" r="r" b="b"/>
              <a:pathLst>
                <a:path w="41" h="7" extrusionOk="0">
                  <a:moveTo>
                    <a:pt x="2" y="7"/>
                  </a:moveTo>
                  <a:cubicBezTo>
                    <a:pt x="1" y="7"/>
                    <a:pt x="0" y="6"/>
                    <a:pt x="0" y="5"/>
                  </a:cubicBezTo>
                  <a:cubicBezTo>
                    <a:pt x="0" y="4"/>
                    <a:pt x="0" y="3"/>
                    <a:pt x="2" y="3"/>
                  </a:cubicBezTo>
                  <a:cubicBezTo>
                    <a:pt x="39" y="0"/>
                    <a:pt x="39" y="0"/>
                    <a:pt x="39" y="0"/>
                  </a:cubicBezTo>
                  <a:cubicBezTo>
                    <a:pt x="40" y="0"/>
                    <a:pt x="41" y="1"/>
                    <a:pt x="41" y="2"/>
                  </a:cubicBezTo>
                  <a:cubicBezTo>
                    <a:pt x="41" y="3"/>
                    <a:pt x="40" y="4"/>
                    <a:pt x="39" y="4"/>
                  </a:cubicBezTo>
                  <a:cubicBezTo>
                    <a:pt x="2" y="7"/>
                    <a:pt x="2" y="7"/>
                    <a:pt x="2" y="7"/>
                  </a:cubicBezTo>
                  <a:cubicBezTo>
                    <a:pt x="2" y="7"/>
                    <a:pt x="2" y="7"/>
                    <a:pt x="2"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7" name="Google Shape;2297;p79"/>
            <p:cNvSpPr/>
            <p:nvPr/>
          </p:nvSpPr>
          <p:spPr>
            <a:xfrm>
              <a:off x="6416681" y="3076417"/>
              <a:ext cx="31044" cy="476014"/>
            </a:xfrm>
            <a:custGeom>
              <a:avLst/>
              <a:gdLst/>
              <a:ahLst/>
              <a:cxnLst/>
              <a:rect l="l" t="t" r="r" b="b"/>
              <a:pathLst>
                <a:path w="10" h="155" extrusionOk="0">
                  <a:moveTo>
                    <a:pt x="4" y="155"/>
                  </a:moveTo>
                  <a:cubicBezTo>
                    <a:pt x="3" y="155"/>
                    <a:pt x="2" y="154"/>
                    <a:pt x="2" y="153"/>
                  </a:cubicBezTo>
                  <a:cubicBezTo>
                    <a:pt x="0" y="129"/>
                    <a:pt x="2" y="105"/>
                    <a:pt x="3" y="81"/>
                  </a:cubicBezTo>
                  <a:cubicBezTo>
                    <a:pt x="5" y="55"/>
                    <a:pt x="6" y="29"/>
                    <a:pt x="3" y="3"/>
                  </a:cubicBezTo>
                  <a:cubicBezTo>
                    <a:pt x="3" y="2"/>
                    <a:pt x="4" y="1"/>
                    <a:pt x="5" y="0"/>
                  </a:cubicBezTo>
                  <a:cubicBezTo>
                    <a:pt x="6" y="0"/>
                    <a:pt x="7" y="1"/>
                    <a:pt x="7" y="2"/>
                  </a:cubicBezTo>
                  <a:cubicBezTo>
                    <a:pt x="10" y="29"/>
                    <a:pt x="9" y="55"/>
                    <a:pt x="7" y="81"/>
                  </a:cubicBezTo>
                  <a:cubicBezTo>
                    <a:pt x="6" y="105"/>
                    <a:pt x="4" y="129"/>
                    <a:pt x="6" y="153"/>
                  </a:cubicBezTo>
                  <a:cubicBezTo>
                    <a:pt x="6" y="154"/>
                    <a:pt x="5" y="155"/>
                    <a:pt x="4" y="155"/>
                  </a:cubicBezTo>
                  <a:cubicBezTo>
                    <a:pt x="4" y="155"/>
                    <a:pt x="4" y="155"/>
                    <a:pt x="4" y="15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8" name="Google Shape;2298;p79"/>
            <p:cNvSpPr/>
            <p:nvPr/>
          </p:nvSpPr>
          <p:spPr>
            <a:xfrm>
              <a:off x="5971713" y="2429659"/>
              <a:ext cx="752824" cy="495417"/>
            </a:xfrm>
            <a:custGeom>
              <a:avLst/>
              <a:gdLst/>
              <a:ahLst/>
              <a:cxnLst/>
              <a:rect l="l" t="t" r="r" b="b"/>
              <a:pathLst>
                <a:path w="245" h="161" extrusionOk="0">
                  <a:moveTo>
                    <a:pt x="245" y="71"/>
                  </a:moveTo>
                  <a:cubicBezTo>
                    <a:pt x="244" y="70"/>
                    <a:pt x="243" y="69"/>
                    <a:pt x="242" y="70"/>
                  </a:cubicBezTo>
                  <a:cubicBezTo>
                    <a:pt x="217" y="84"/>
                    <a:pt x="195" y="104"/>
                    <a:pt x="180" y="128"/>
                  </a:cubicBezTo>
                  <a:cubicBezTo>
                    <a:pt x="180" y="128"/>
                    <a:pt x="181" y="127"/>
                    <a:pt x="181" y="126"/>
                  </a:cubicBezTo>
                  <a:cubicBezTo>
                    <a:pt x="181" y="125"/>
                    <a:pt x="182" y="124"/>
                    <a:pt x="182" y="122"/>
                  </a:cubicBezTo>
                  <a:cubicBezTo>
                    <a:pt x="184" y="120"/>
                    <a:pt x="185" y="117"/>
                    <a:pt x="186" y="115"/>
                  </a:cubicBezTo>
                  <a:cubicBezTo>
                    <a:pt x="186" y="114"/>
                    <a:pt x="187" y="113"/>
                    <a:pt x="188" y="112"/>
                  </a:cubicBezTo>
                  <a:cubicBezTo>
                    <a:pt x="189" y="108"/>
                    <a:pt x="191" y="105"/>
                    <a:pt x="193" y="102"/>
                  </a:cubicBezTo>
                  <a:cubicBezTo>
                    <a:pt x="193" y="102"/>
                    <a:pt x="193" y="101"/>
                    <a:pt x="193" y="101"/>
                  </a:cubicBezTo>
                  <a:cubicBezTo>
                    <a:pt x="195" y="98"/>
                    <a:pt x="197" y="94"/>
                    <a:pt x="200" y="91"/>
                  </a:cubicBezTo>
                  <a:cubicBezTo>
                    <a:pt x="200" y="90"/>
                    <a:pt x="201" y="89"/>
                    <a:pt x="202" y="88"/>
                  </a:cubicBezTo>
                  <a:cubicBezTo>
                    <a:pt x="203" y="86"/>
                    <a:pt x="205" y="84"/>
                    <a:pt x="207" y="81"/>
                  </a:cubicBezTo>
                  <a:cubicBezTo>
                    <a:pt x="207" y="80"/>
                    <a:pt x="208" y="79"/>
                    <a:pt x="209" y="78"/>
                  </a:cubicBezTo>
                  <a:cubicBezTo>
                    <a:pt x="211" y="76"/>
                    <a:pt x="213" y="74"/>
                    <a:pt x="214" y="72"/>
                  </a:cubicBezTo>
                  <a:cubicBezTo>
                    <a:pt x="215" y="71"/>
                    <a:pt x="216" y="70"/>
                    <a:pt x="217" y="69"/>
                  </a:cubicBezTo>
                  <a:cubicBezTo>
                    <a:pt x="220" y="66"/>
                    <a:pt x="222" y="63"/>
                    <a:pt x="225" y="60"/>
                  </a:cubicBezTo>
                  <a:cubicBezTo>
                    <a:pt x="230" y="56"/>
                    <a:pt x="234" y="52"/>
                    <a:pt x="239" y="48"/>
                  </a:cubicBezTo>
                  <a:cubicBezTo>
                    <a:pt x="240" y="47"/>
                    <a:pt x="240" y="46"/>
                    <a:pt x="240" y="45"/>
                  </a:cubicBezTo>
                  <a:cubicBezTo>
                    <a:pt x="239" y="44"/>
                    <a:pt x="238" y="44"/>
                    <a:pt x="237" y="45"/>
                  </a:cubicBezTo>
                  <a:cubicBezTo>
                    <a:pt x="232" y="49"/>
                    <a:pt x="227" y="53"/>
                    <a:pt x="222" y="57"/>
                  </a:cubicBezTo>
                  <a:cubicBezTo>
                    <a:pt x="219" y="61"/>
                    <a:pt x="216" y="64"/>
                    <a:pt x="213" y="67"/>
                  </a:cubicBezTo>
                  <a:cubicBezTo>
                    <a:pt x="192" y="90"/>
                    <a:pt x="177" y="118"/>
                    <a:pt x="169" y="148"/>
                  </a:cubicBezTo>
                  <a:cubicBezTo>
                    <a:pt x="169" y="150"/>
                    <a:pt x="168" y="152"/>
                    <a:pt x="168" y="154"/>
                  </a:cubicBezTo>
                  <a:cubicBezTo>
                    <a:pt x="166" y="154"/>
                    <a:pt x="166" y="154"/>
                    <a:pt x="166" y="154"/>
                  </a:cubicBezTo>
                  <a:cubicBezTo>
                    <a:pt x="169" y="128"/>
                    <a:pt x="176" y="103"/>
                    <a:pt x="188" y="80"/>
                  </a:cubicBezTo>
                  <a:cubicBezTo>
                    <a:pt x="188" y="79"/>
                    <a:pt x="188" y="78"/>
                    <a:pt x="187" y="77"/>
                  </a:cubicBezTo>
                  <a:cubicBezTo>
                    <a:pt x="186" y="77"/>
                    <a:pt x="185" y="77"/>
                    <a:pt x="184" y="78"/>
                  </a:cubicBezTo>
                  <a:cubicBezTo>
                    <a:pt x="174" y="98"/>
                    <a:pt x="168" y="119"/>
                    <a:pt x="164" y="141"/>
                  </a:cubicBezTo>
                  <a:cubicBezTo>
                    <a:pt x="164" y="140"/>
                    <a:pt x="164" y="138"/>
                    <a:pt x="164" y="137"/>
                  </a:cubicBezTo>
                  <a:cubicBezTo>
                    <a:pt x="164" y="136"/>
                    <a:pt x="164" y="135"/>
                    <a:pt x="164" y="135"/>
                  </a:cubicBezTo>
                  <a:cubicBezTo>
                    <a:pt x="164" y="130"/>
                    <a:pt x="165" y="125"/>
                    <a:pt x="165" y="121"/>
                  </a:cubicBezTo>
                  <a:cubicBezTo>
                    <a:pt x="165" y="120"/>
                    <a:pt x="165" y="119"/>
                    <a:pt x="165" y="118"/>
                  </a:cubicBezTo>
                  <a:cubicBezTo>
                    <a:pt x="173" y="89"/>
                    <a:pt x="184" y="61"/>
                    <a:pt x="199" y="35"/>
                  </a:cubicBezTo>
                  <a:cubicBezTo>
                    <a:pt x="200" y="33"/>
                    <a:pt x="201" y="31"/>
                    <a:pt x="202" y="31"/>
                  </a:cubicBezTo>
                  <a:cubicBezTo>
                    <a:pt x="204" y="30"/>
                    <a:pt x="206" y="31"/>
                    <a:pt x="208" y="32"/>
                  </a:cubicBezTo>
                  <a:cubicBezTo>
                    <a:pt x="209" y="32"/>
                    <a:pt x="211" y="32"/>
                    <a:pt x="211" y="31"/>
                  </a:cubicBezTo>
                  <a:cubicBezTo>
                    <a:pt x="211" y="30"/>
                    <a:pt x="211" y="28"/>
                    <a:pt x="210" y="28"/>
                  </a:cubicBezTo>
                  <a:cubicBezTo>
                    <a:pt x="207" y="27"/>
                    <a:pt x="204" y="26"/>
                    <a:pt x="201" y="27"/>
                  </a:cubicBezTo>
                  <a:cubicBezTo>
                    <a:pt x="198" y="28"/>
                    <a:pt x="196" y="31"/>
                    <a:pt x="195" y="33"/>
                  </a:cubicBezTo>
                  <a:cubicBezTo>
                    <a:pt x="184" y="53"/>
                    <a:pt x="175" y="74"/>
                    <a:pt x="168" y="96"/>
                  </a:cubicBezTo>
                  <a:cubicBezTo>
                    <a:pt x="172" y="64"/>
                    <a:pt x="180" y="32"/>
                    <a:pt x="193" y="3"/>
                  </a:cubicBezTo>
                  <a:cubicBezTo>
                    <a:pt x="193" y="2"/>
                    <a:pt x="193" y="1"/>
                    <a:pt x="192" y="0"/>
                  </a:cubicBezTo>
                  <a:cubicBezTo>
                    <a:pt x="191" y="0"/>
                    <a:pt x="190" y="0"/>
                    <a:pt x="189" y="1"/>
                  </a:cubicBezTo>
                  <a:cubicBezTo>
                    <a:pt x="174" y="38"/>
                    <a:pt x="164" y="77"/>
                    <a:pt x="161" y="118"/>
                  </a:cubicBezTo>
                  <a:cubicBezTo>
                    <a:pt x="161" y="121"/>
                    <a:pt x="161" y="124"/>
                    <a:pt x="161" y="127"/>
                  </a:cubicBezTo>
                  <a:cubicBezTo>
                    <a:pt x="160" y="128"/>
                    <a:pt x="160" y="129"/>
                    <a:pt x="160" y="130"/>
                  </a:cubicBezTo>
                  <a:cubicBezTo>
                    <a:pt x="160" y="132"/>
                    <a:pt x="160" y="135"/>
                    <a:pt x="160" y="137"/>
                  </a:cubicBezTo>
                  <a:cubicBezTo>
                    <a:pt x="160" y="138"/>
                    <a:pt x="160" y="139"/>
                    <a:pt x="160" y="140"/>
                  </a:cubicBezTo>
                  <a:cubicBezTo>
                    <a:pt x="160" y="142"/>
                    <a:pt x="160" y="144"/>
                    <a:pt x="160" y="146"/>
                  </a:cubicBezTo>
                  <a:cubicBezTo>
                    <a:pt x="160" y="147"/>
                    <a:pt x="160" y="148"/>
                    <a:pt x="160" y="150"/>
                  </a:cubicBezTo>
                  <a:cubicBezTo>
                    <a:pt x="160" y="151"/>
                    <a:pt x="160" y="153"/>
                    <a:pt x="160" y="154"/>
                  </a:cubicBezTo>
                  <a:cubicBezTo>
                    <a:pt x="158" y="155"/>
                    <a:pt x="158" y="155"/>
                    <a:pt x="158" y="155"/>
                  </a:cubicBezTo>
                  <a:cubicBezTo>
                    <a:pt x="158" y="154"/>
                    <a:pt x="158" y="154"/>
                    <a:pt x="158" y="154"/>
                  </a:cubicBezTo>
                  <a:cubicBezTo>
                    <a:pt x="154" y="118"/>
                    <a:pt x="155" y="82"/>
                    <a:pt x="163" y="47"/>
                  </a:cubicBezTo>
                  <a:cubicBezTo>
                    <a:pt x="163" y="46"/>
                    <a:pt x="162" y="45"/>
                    <a:pt x="161" y="45"/>
                  </a:cubicBezTo>
                  <a:cubicBezTo>
                    <a:pt x="160" y="44"/>
                    <a:pt x="159" y="45"/>
                    <a:pt x="159" y="46"/>
                  </a:cubicBezTo>
                  <a:cubicBezTo>
                    <a:pt x="153" y="73"/>
                    <a:pt x="151" y="100"/>
                    <a:pt x="152" y="127"/>
                  </a:cubicBezTo>
                  <a:cubicBezTo>
                    <a:pt x="151" y="122"/>
                    <a:pt x="149" y="118"/>
                    <a:pt x="148" y="113"/>
                  </a:cubicBezTo>
                  <a:cubicBezTo>
                    <a:pt x="148" y="113"/>
                    <a:pt x="148" y="113"/>
                    <a:pt x="148" y="112"/>
                  </a:cubicBezTo>
                  <a:cubicBezTo>
                    <a:pt x="148" y="112"/>
                    <a:pt x="148" y="112"/>
                    <a:pt x="148" y="111"/>
                  </a:cubicBezTo>
                  <a:cubicBezTo>
                    <a:pt x="148" y="103"/>
                    <a:pt x="148" y="94"/>
                    <a:pt x="148" y="85"/>
                  </a:cubicBezTo>
                  <a:cubicBezTo>
                    <a:pt x="148" y="77"/>
                    <a:pt x="148" y="68"/>
                    <a:pt x="148" y="60"/>
                  </a:cubicBezTo>
                  <a:cubicBezTo>
                    <a:pt x="148" y="60"/>
                    <a:pt x="148" y="60"/>
                    <a:pt x="148" y="60"/>
                  </a:cubicBezTo>
                  <a:cubicBezTo>
                    <a:pt x="148" y="60"/>
                    <a:pt x="148" y="60"/>
                    <a:pt x="148" y="60"/>
                  </a:cubicBezTo>
                  <a:cubicBezTo>
                    <a:pt x="149" y="44"/>
                    <a:pt x="149" y="29"/>
                    <a:pt x="150" y="14"/>
                  </a:cubicBezTo>
                  <a:cubicBezTo>
                    <a:pt x="151" y="11"/>
                    <a:pt x="151" y="8"/>
                    <a:pt x="152" y="7"/>
                  </a:cubicBezTo>
                  <a:cubicBezTo>
                    <a:pt x="154" y="5"/>
                    <a:pt x="157" y="4"/>
                    <a:pt x="160" y="4"/>
                  </a:cubicBezTo>
                  <a:cubicBezTo>
                    <a:pt x="161" y="4"/>
                    <a:pt x="162" y="3"/>
                    <a:pt x="162" y="2"/>
                  </a:cubicBezTo>
                  <a:cubicBezTo>
                    <a:pt x="161" y="1"/>
                    <a:pt x="160" y="0"/>
                    <a:pt x="159" y="0"/>
                  </a:cubicBezTo>
                  <a:cubicBezTo>
                    <a:pt x="156" y="1"/>
                    <a:pt x="152" y="1"/>
                    <a:pt x="149" y="4"/>
                  </a:cubicBezTo>
                  <a:cubicBezTo>
                    <a:pt x="147" y="7"/>
                    <a:pt x="147" y="10"/>
                    <a:pt x="146" y="14"/>
                  </a:cubicBezTo>
                  <a:cubicBezTo>
                    <a:pt x="146" y="24"/>
                    <a:pt x="145" y="35"/>
                    <a:pt x="145" y="46"/>
                  </a:cubicBezTo>
                  <a:cubicBezTo>
                    <a:pt x="141" y="33"/>
                    <a:pt x="137" y="21"/>
                    <a:pt x="131" y="9"/>
                  </a:cubicBezTo>
                  <a:cubicBezTo>
                    <a:pt x="130" y="8"/>
                    <a:pt x="129" y="8"/>
                    <a:pt x="128" y="8"/>
                  </a:cubicBezTo>
                  <a:cubicBezTo>
                    <a:pt x="127" y="9"/>
                    <a:pt x="127" y="10"/>
                    <a:pt x="127" y="11"/>
                  </a:cubicBezTo>
                  <a:cubicBezTo>
                    <a:pt x="135" y="27"/>
                    <a:pt x="141" y="43"/>
                    <a:pt x="144" y="60"/>
                  </a:cubicBezTo>
                  <a:cubicBezTo>
                    <a:pt x="144" y="68"/>
                    <a:pt x="144" y="75"/>
                    <a:pt x="144" y="83"/>
                  </a:cubicBezTo>
                  <a:cubicBezTo>
                    <a:pt x="144" y="85"/>
                    <a:pt x="144" y="87"/>
                    <a:pt x="144" y="89"/>
                  </a:cubicBezTo>
                  <a:cubicBezTo>
                    <a:pt x="144" y="93"/>
                    <a:pt x="144" y="96"/>
                    <a:pt x="144" y="99"/>
                  </a:cubicBezTo>
                  <a:cubicBezTo>
                    <a:pt x="144" y="99"/>
                    <a:pt x="144" y="99"/>
                    <a:pt x="144" y="99"/>
                  </a:cubicBezTo>
                  <a:cubicBezTo>
                    <a:pt x="142" y="93"/>
                    <a:pt x="140" y="87"/>
                    <a:pt x="138" y="81"/>
                  </a:cubicBezTo>
                  <a:cubicBezTo>
                    <a:pt x="138" y="80"/>
                    <a:pt x="137" y="79"/>
                    <a:pt x="137" y="78"/>
                  </a:cubicBezTo>
                  <a:cubicBezTo>
                    <a:pt x="135" y="72"/>
                    <a:pt x="133" y="67"/>
                    <a:pt x="131" y="61"/>
                  </a:cubicBezTo>
                  <a:cubicBezTo>
                    <a:pt x="130" y="60"/>
                    <a:pt x="130" y="59"/>
                    <a:pt x="130" y="58"/>
                  </a:cubicBezTo>
                  <a:cubicBezTo>
                    <a:pt x="127" y="52"/>
                    <a:pt x="125" y="46"/>
                    <a:pt x="123" y="41"/>
                  </a:cubicBezTo>
                  <a:cubicBezTo>
                    <a:pt x="122" y="40"/>
                    <a:pt x="122" y="39"/>
                    <a:pt x="121" y="38"/>
                  </a:cubicBezTo>
                  <a:cubicBezTo>
                    <a:pt x="119" y="32"/>
                    <a:pt x="116" y="27"/>
                    <a:pt x="113" y="21"/>
                  </a:cubicBezTo>
                  <a:cubicBezTo>
                    <a:pt x="113" y="20"/>
                    <a:pt x="112" y="19"/>
                    <a:pt x="112" y="17"/>
                  </a:cubicBezTo>
                  <a:cubicBezTo>
                    <a:pt x="112" y="17"/>
                    <a:pt x="112" y="17"/>
                    <a:pt x="112" y="17"/>
                  </a:cubicBezTo>
                  <a:cubicBezTo>
                    <a:pt x="112" y="17"/>
                    <a:pt x="112" y="17"/>
                    <a:pt x="112" y="17"/>
                  </a:cubicBezTo>
                  <a:cubicBezTo>
                    <a:pt x="112" y="17"/>
                    <a:pt x="112" y="17"/>
                    <a:pt x="112" y="17"/>
                  </a:cubicBezTo>
                  <a:cubicBezTo>
                    <a:pt x="110" y="14"/>
                    <a:pt x="108" y="12"/>
                    <a:pt x="105" y="11"/>
                  </a:cubicBezTo>
                  <a:cubicBezTo>
                    <a:pt x="100" y="8"/>
                    <a:pt x="95" y="10"/>
                    <a:pt x="90" y="11"/>
                  </a:cubicBezTo>
                  <a:cubicBezTo>
                    <a:pt x="89" y="12"/>
                    <a:pt x="88" y="13"/>
                    <a:pt x="89" y="14"/>
                  </a:cubicBezTo>
                  <a:cubicBezTo>
                    <a:pt x="89" y="15"/>
                    <a:pt x="90" y="16"/>
                    <a:pt x="91" y="15"/>
                  </a:cubicBezTo>
                  <a:cubicBezTo>
                    <a:pt x="96" y="14"/>
                    <a:pt x="100" y="13"/>
                    <a:pt x="103" y="14"/>
                  </a:cubicBezTo>
                  <a:cubicBezTo>
                    <a:pt x="105" y="15"/>
                    <a:pt x="107" y="17"/>
                    <a:pt x="108" y="20"/>
                  </a:cubicBezTo>
                  <a:cubicBezTo>
                    <a:pt x="109" y="20"/>
                    <a:pt x="109" y="22"/>
                    <a:pt x="110" y="23"/>
                  </a:cubicBezTo>
                  <a:cubicBezTo>
                    <a:pt x="113" y="30"/>
                    <a:pt x="117" y="37"/>
                    <a:pt x="120" y="44"/>
                  </a:cubicBezTo>
                  <a:cubicBezTo>
                    <a:pt x="129" y="66"/>
                    <a:pt x="137" y="89"/>
                    <a:pt x="144" y="112"/>
                  </a:cubicBezTo>
                  <a:cubicBezTo>
                    <a:pt x="144" y="112"/>
                    <a:pt x="144" y="112"/>
                    <a:pt x="144" y="112"/>
                  </a:cubicBezTo>
                  <a:cubicBezTo>
                    <a:pt x="146" y="119"/>
                    <a:pt x="147" y="126"/>
                    <a:pt x="149" y="132"/>
                  </a:cubicBezTo>
                  <a:cubicBezTo>
                    <a:pt x="149" y="133"/>
                    <a:pt x="149" y="133"/>
                    <a:pt x="149" y="134"/>
                  </a:cubicBezTo>
                  <a:cubicBezTo>
                    <a:pt x="151" y="140"/>
                    <a:pt x="152" y="147"/>
                    <a:pt x="154" y="154"/>
                  </a:cubicBezTo>
                  <a:cubicBezTo>
                    <a:pt x="154" y="154"/>
                    <a:pt x="154" y="154"/>
                    <a:pt x="154" y="155"/>
                  </a:cubicBezTo>
                  <a:cubicBezTo>
                    <a:pt x="154" y="155"/>
                    <a:pt x="154" y="155"/>
                    <a:pt x="154" y="155"/>
                  </a:cubicBezTo>
                  <a:cubicBezTo>
                    <a:pt x="151" y="155"/>
                    <a:pt x="151" y="155"/>
                    <a:pt x="151" y="155"/>
                  </a:cubicBezTo>
                  <a:cubicBezTo>
                    <a:pt x="141" y="122"/>
                    <a:pt x="129" y="90"/>
                    <a:pt x="113" y="59"/>
                  </a:cubicBezTo>
                  <a:cubicBezTo>
                    <a:pt x="113" y="58"/>
                    <a:pt x="112" y="58"/>
                    <a:pt x="111" y="58"/>
                  </a:cubicBezTo>
                  <a:cubicBezTo>
                    <a:pt x="110" y="59"/>
                    <a:pt x="109" y="60"/>
                    <a:pt x="110" y="61"/>
                  </a:cubicBezTo>
                  <a:cubicBezTo>
                    <a:pt x="125" y="91"/>
                    <a:pt x="137" y="123"/>
                    <a:pt x="147" y="156"/>
                  </a:cubicBezTo>
                  <a:cubicBezTo>
                    <a:pt x="145" y="156"/>
                    <a:pt x="145" y="156"/>
                    <a:pt x="145" y="156"/>
                  </a:cubicBezTo>
                  <a:cubicBezTo>
                    <a:pt x="145" y="153"/>
                    <a:pt x="144" y="150"/>
                    <a:pt x="143" y="148"/>
                  </a:cubicBezTo>
                  <a:cubicBezTo>
                    <a:pt x="142" y="146"/>
                    <a:pt x="141" y="143"/>
                    <a:pt x="140" y="141"/>
                  </a:cubicBezTo>
                  <a:cubicBezTo>
                    <a:pt x="139" y="137"/>
                    <a:pt x="138" y="134"/>
                    <a:pt x="136" y="130"/>
                  </a:cubicBezTo>
                  <a:cubicBezTo>
                    <a:pt x="136" y="129"/>
                    <a:pt x="135" y="127"/>
                    <a:pt x="135" y="126"/>
                  </a:cubicBezTo>
                  <a:cubicBezTo>
                    <a:pt x="131" y="116"/>
                    <a:pt x="126" y="106"/>
                    <a:pt x="122" y="96"/>
                  </a:cubicBezTo>
                  <a:cubicBezTo>
                    <a:pt x="108" y="69"/>
                    <a:pt x="92" y="42"/>
                    <a:pt x="73" y="18"/>
                  </a:cubicBezTo>
                  <a:cubicBezTo>
                    <a:pt x="72" y="17"/>
                    <a:pt x="71" y="17"/>
                    <a:pt x="70" y="18"/>
                  </a:cubicBezTo>
                  <a:cubicBezTo>
                    <a:pt x="69" y="19"/>
                    <a:pt x="69" y="20"/>
                    <a:pt x="70" y="21"/>
                  </a:cubicBezTo>
                  <a:cubicBezTo>
                    <a:pt x="84" y="39"/>
                    <a:pt x="96" y="58"/>
                    <a:pt x="107" y="78"/>
                  </a:cubicBezTo>
                  <a:cubicBezTo>
                    <a:pt x="101" y="70"/>
                    <a:pt x="94" y="62"/>
                    <a:pt x="87" y="54"/>
                  </a:cubicBezTo>
                  <a:cubicBezTo>
                    <a:pt x="81" y="48"/>
                    <a:pt x="74" y="42"/>
                    <a:pt x="67" y="35"/>
                  </a:cubicBezTo>
                  <a:cubicBezTo>
                    <a:pt x="62" y="30"/>
                    <a:pt x="57" y="26"/>
                    <a:pt x="51" y="28"/>
                  </a:cubicBezTo>
                  <a:cubicBezTo>
                    <a:pt x="49" y="28"/>
                    <a:pt x="49" y="29"/>
                    <a:pt x="49" y="30"/>
                  </a:cubicBezTo>
                  <a:cubicBezTo>
                    <a:pt x="49" y="31"/>
                    <a:pt x="50" y="32"/>
                    <a:pt x="52" y="31"/>
                  </a:cubicBezTo>
                  <a:cubicBezTo>
                    <a:pt x="56" y="30"/>
                    <a:pt x="60" y="34"/>
                    <a:pt x="64" y="38"/>
                  </a:cubicBezTo>
                  <a:cubicBezTo>
                    <a:pt x="71" y="44"/>
                    <a:pt x="78" y="51"/>
                    <a:pt x="84" y="57"/>
                  </a:cubicBezTo>
                  <a:cubicBezTo>
                    <a:pt x="96" y="70"/>
                    <a:pt x="108" y="84"/>
                    <a:pt x="118" y="98"/>
                  </a:cubicBezTo>
                  <a:cubicBezTo>
                    <a:pt x="120" y="103"/>
                    <a:pt x="122" y="107"/>
                    <a:pt x="124" y="112"/>
                  </a:cubicBezTo>
                  <a:cubicBezTo>
                    <a:pt x="125" y="113"/>
                    <a:pt x="126" y="115"/>
                    <a:pt x="126" y="116"/>
                  </a:cubicBezTo>
                  <a:cubicBezTo>
                    <a:pt x="128" y="119"/>
                    <a:pt x="129" y="123"/>
                    <a:pt x="130" y="126"/>
                  </a:cubicBezTo>
                  <a:cubicBezTo>
                    <a:pt x="131" y="127"/>
                    <a:pt x="132" y="129"/>
                    <a:pt x="132" y="131"/>
                  </a:cubicBezTo>
                  <a:cubicBezTo>
                    <a:pt x="134" y="134"/>
                    <a:pt x="135" y="137"/>
                    <a:pt x="136" y="140"/>
                  </a:cubicBezTo>
                  <a:cubicBezTo>
                    <a:pt x="136" y="142"/>
                    <a:pt x="137" y="144"/>
                    <a:pt x="138" y="145"/>
                  </a:cubicBezTo>
                  <a:cubicBezTo>
                    <a:pt x="138" y="147"/>
                    <a:pt x="138" y="148"/>
                    <a:pt x="139" y="149"/>
                  </a:cubicBezTo>
                  <a:cubicBezTo>
                    <a:pt x="139" y="148"/>
                    <a:pt x="139" y="148"/>
                    <a:pt x="139" y="148"/>
                  </a:cubicBezTo>
                  <a:cubicBezTo>
                    <a:pt x="138" y="147"/>
                    <a:pt x="137" y="146"/>
                    <a:pt x="137" y="145"/>
                  </a:cubicBezTo>
                  <a:cubicBezTo>
                    <a:pt x="135" y="143"/>
                    <a:pt x="134" y="142"/>
                    <a:pt x="133" y="140"/>
                  </a:cubicBezTo>
                  <a:cubicBezTo>
                    <a:pt x="132" y="139"/>
                    <a:pt x="131" y="137"/>
                    <a:pt x="131" y="136"/>
                  </a:cubicBezTo>
                  <a:cubicBezTo>
                    <a:pt x="129" y="135"/>
                    <a:pt x="128" y="133"/>
                    <a:pt x="127" y="131"/>
                  </a:cubicBezTo>
                  <a:cubicBezTo>
                    <a:pt x="126" y="130"/>
                    <a:pt x="125" y="129"/>
                    <a:pt x="124" y="128"/>
                  </a:cubicBezTo>
                  <a:cubicBezTo>
                    <a:pt x="123" y="126"/>
                    <a:pt x="122" y="125"/>
                    <a:pt x="120" y="123"/>
                  </a:cubicBezTo>
                  <a:cubicBezTo>
                    <a:pt x="119" y="122"/>
                    <a:pt x="119" y="121"/>
                    <a:pt x="118" y="120"/>
                  </a:cubicBezTo>
                  <a:cubicBezTo>
                    <a:pt x="116" y="118"/>
                    <a:pt x="115" y="117"/>
                    <a:pt x="114" y="115"/>
                  </a:cubicBezTo>
                  <a:cubicBezTo>
                    <a:pt x="113" y="114"/>
                    <a:pt x="112" y="113"/>
                    <a:pt x="111" y="112"/>
                  </a:cubicBezTo>
                  <a:cubicBezTo>
                    <a:pt x="109" y="111"/>
                    <a:pt x="108" y="109"/>
                    <a:pt x="107" y="107"/>
                  </a:cubicBezTo>
                  <a:cubicBezTo>
                    <a:pt x="106" y="106"/>
                    <a:pt x="105" y="105"/>
                    <a:pt x="104" y="104"/>
                  </a:cubicBezTo>
                  <a:cubicBezTo>
                    <a:pt x="102" y="103"/>
                    <a:pt x="101" y="102"/>
                    <a:pt x="100" y="101"/>
                  </a:cubicBezTo>
                  <a:cubicBezTo>
                    <a:pt x="99" y="99"/>
                    <a:pt x="97" y="98"/>
                    <a:pt x="96" y="97"/>
                  </a:cubicBezTo>
                  <a:cubicBezTo>
                    <a:pt x="96" y="97"/>
                    <a:pt x="96" y="97"/>
                    <a:pt x="96" y="97"/>
                  </a:cubicBezTo>
                  <a:cubicBezTo>
                    <a:pt x="93" y="94"/>
                    <a:pt x="91" y="92"/>
                    <a:pt x="89" y="90"/>
                  </a:cubicBezTo>
                  <a:cubicBezTo>
                    <a:pt x="80" y="78"/>
                    <a:pt x="69" y="67"/>
                    <a:pt x="58" y="57"/>
                  </a:cubicBezTo>
                  <a:cubicBezTo>
                    <a:pt x="57" y="57"/>
                    <a:pt x="56" y="57"/>
                    <a:pt x="55" y="58"/>
                  </a:cubicBezTo>
                  <a:cubicBezTo>
                    <a:pt x="54" y="58"/>
                    <a:pt x="54" y="60"/>
                    <a:pt x="55" y="60"/>
                  </a:cubicBezTo>
                  <a:cubicBezTo>
                    <a:pt x="61" y="65"/>
                    <a:pt x="66" y="71"/>
                    <a:pt x="72" y="76"/>
                  </a:cubicBezTo>
                  <a:cubicBezTo>
                    <a:pt x="62" y="69"/>
                    <a:pt x="52" y="63"/>
                    <a:pt x="42" y="57"/>
                  </a:cubicBezTo>
                  <a:cubicBezTo>
                    <a:pt x="41" y="56"/>
                    <a:pt x="40" y="57"/>
                    <a:pt x="39" y="58"/>
                  </a:cubicBezTo>
                  <a:cubicBezTo>
                    <a:pt x="39" y="59"/>
                    <a:pt x="39" y="60"/>
                    <a:pt x="40" y="60"/>
                  </a:cubicBezTo>
                  <a:cubicBezTo>
                    <a:pt x="56" y="69"/>
                    <a:pt x="72" y="81"/>
                    <a:pt x="86" y="93"/>
                  </a:cubicBezTo>
                  <a:cubicBezTo>
                    <a:pt x="89" y="95"/>
                    <a:pt x="91" y="98"/>
                    <a:pt x="94" y="100"/>
                  </a:cubicBezTo>
                  <a:cubicBezTo>
                    <a:pt x="95" y="101"/>
                    <a:pt x="95" y="102"/>
                    <a:pt x="96" y="103"/>
                  </a:cubicBezTo>
                  <a:cubicBezTo>
                    <a:pt x="98" y="104"/>
                    <a:pt x="100" y="106"/>
                    <a:pt x="101" y="108"/>
                  </a:cubicBezTo>
                  <a:cubicBezTo>
                    <a:pt x="102" y="109"/>
                    <a:pt x="103" y="110"/>
                    <a:pt x="104" y="111"/>
                  </a:cubicBezTo>
                  <a:cubicBezTo>
                    <a:pt x="106" y="112"/>
                    <a:pt x="107" y="114"/>
                    <a:pt x="109" y="115"/>
                  </a:cubicBezTo>
                  <a:cubicBezTo>
                    <a:pt x="110" y="117"/>
                    <a:pt x="110" y="118"/>
                    <a:pt x="111" y="119"/>
                  </a:cubicBezTo>
                  <a:cubicBezTo>
                    <a:pt x="113" y="120"/>
                    <a:pt x="114" y="122"/>
                    <a:pt x="115" y="123"/>
                  </a:cubicBezTo>
                  <a:cubicBezTo>
                    <a:pt x="116" y="125"/>
                    <a:pt x="117" y="126"/>
                    <a:pt x="118" y="127"/>
                  </a:cubicBezTo>
                  <a:cubicBezTo>
                    <a:pt x="120" y="129"/>
                    <a:pt x="121" y="130"/>
                    <a:pt x="122" y="132"/>
                  </a:cubicBezTo>
                  <a:cubicBezTo>
                    <a:pt x="123" y="133"/>
                    <a:pt x="124" y="134"/>
                    <a:pt x="125" y="135"/>
                  </a:cubicBezTo>
                  <a:cubicBezTo>
                    <a:pt x="126" y="137"/>
                    <a:pt x="127" y="138"/>
                    <a:pt x="128" y="140"/>
                  </a:cubicBezTo>
                  <a:cubicBezTo>
                    <a:pt x="129" y="141"/>
                    <a:pt x="130" y="143"/>
                    <a:pt x="131" y="144"/>
                  </a:cubicBezTo>
                  <a:cubicBezTo>
                    <a:pt x="132" y="146"/>
                    <a:pt x="133" y="147"/>
                    <a:pt x="134" y="149"/>
                  </a:cubicBezTo>
                  <a:cubicBezTo>
                    <a:pt x="135" y="150"/>
                    <a:pt x="136" y="151"/>
                    <a:pt x="137" y="153"/>
                  </a:cubicBezTo>
                  <a:cubicBezTo>
                    <a:pt x="137" y="154"/>
                    <a:pt x="138" y="155"/>
                    <a:pt x="139" y="156"/>
                  </a:cubicBezTo>
                  <a:cubicBezTo>
                    <a:pt x="135" y="157"/>
                    <a:pt x="135" y="157"/>
                    <a:pt x="135" y="157"/>
                  </a:cubicBezTo>
                  <a:cubicBezTo>
                    <a:pt x="119" y="122"/>
                    <a:pt x="88" y="95"/>
                    <a:pt x="52" y="83"/>
                  </a:cubicBezTo>
                  <a:cubicBezTo>
                    <a:pt x="51" y="83"/>
                    <a:pt x="50" y="84"/>
                    <a:pt x="50" y="85"/>
                  </a:cubicBezTo>
                  <a:cubicBezTo>
                    <a:pt x="49" y="86"/>
                    <a:pt x="50" y="87"/>
                    <a:pt x="51" y="87"/>
                  </a:cubicBezTo>
                  <a:cubicBezTo>
                    <a:pt x="83" y="97"/>
                    <a:pt x="110" y="120"/>
                    <a:pt x="126" y="149"/>
                  </a:cubicBezTo>
                  <a:cubicBezTo>
                    <a:pt x="126" y="148"/>
                    <a:pt x="125" y="147"/>
                    <a:pt x="124" y="146"/>
                  </a:cubicBezTo>
                  <a:cubicBezTo>
                    <a:pt x="116" y="137"/>
                    <a:pt x="108" y="129"/>
                    <a:pt x="98" y="122"/>
                  </a:cubicBezTo>
                  <a:cubicBezTo>
                    <a:pt x="82" y="110"/>
                    <a:pt x="64" y="101"/>
                    <a:pt x="45" y="96"/>
                  </a:cubicBezTo>
                  <a:cubicBezTo>
                    <a:pt x="45" y="96"/>
                    <a:pt x="45" y="96"/>
                    <a:pt x="45" y="96"/>
                  </a:cubicBezTo>
                  <a:cubicBezTo>
                    <a:pt x="31" y="92"/>
                    <a:pt x="16" y="90"/>
                    <a:pt x="2" y="90"/>
                  </a:cubicBezTo>
                  <a:cubicBezTo>
                    <a:pt x="1" y="90"/>
                    <a:pt x="0" y="91"/>
                    <a:pt x="0" y="92"/>
                  </a:cubicBezTo>
                  <a:cubicBezTo>
                    <a:pt x="0" y="93"/>
                    <a:pt x="1" y="94"/>
                    <a:pt x="2" y="94"/>
                  </a:cubicBezTo>
                  <a:cubicBezTo>
                    <a:pt x="16" y="94"/>
                    <a:pt x="30" y="96"/>
                    <a:pt x="44" y="100"/>
                  </a:cubicBezTo>
                  <a:cubicBezTo>
                    <a:pt x="47" y="101"/>
                    <a:pt x="50" y="102"/>
                    <a:pt x="54" y="103"/>
                  </a:cubicBezTo>
                  <a:cubicBezTo>
                    <a:pt x="55" y="103"/>
                    <a:pt x="56" y="104"/>
                    <a:pt x="57" y="104"/>
                  </a:cubicBezTo>
                  <a:cubicBezTo>
                    <a:pt x="59" y="105"/>
                    <a:pt x="62" y="106"/>
                    <a:pt x="64" y="107"/>
                  </a:cubicBezTo>
                  <a:cubicBezTo>
                    <a:pt x="65" y="108"/>
                    <a:pt x="66" y="108"/>
                    <a:pt x="68" y="109"/>
                  </a:cubicBezTo>
                  <a:cubicBezTo>
                    <a:pt x="70" y="110"/>
                    <a:pt x="72" y="111"/>
                    <a:pt x="74" y="112"/>
                  </a:cubicBezTo>
                  <a:cubicBezTo>
                    <a:pt x="75" y="112"/>
                    <a:pt x="76" y="113"/>
                    <a:pt x="78" y="114"/>
                  </a:cubicBezTo>
                  <a:cubicBezTo>
                    <a:pt x="80" y="115"/>
                    <a:pt x="82" y="116"/>
                    <a:pt x="84" y="117"/>
                  </a:cubicBezTo>
                  <a:cubicBezTo>
                    <a:pt x="85" y="118"/>
                    <a:pt x="86" y="119"/>
                    <a:pt x="87" y="119"/>
                  </a:cubicBezTo>
                  <a:cubicBezTo>
                    <a:pt x="89" y="121"/>
                    <a:pt x="92" y="122"/>
                    <a:pt x="94" y="124"/>
                  </a:cubicBezTo>
                  <a:cubicBezTo>
                    <a:pt x="94" y="124"/>
                    <a:pt x="95" y="125"/>
                    <a:pt x="96" y="125"/>
                  </a:cubicBezTo>
                  <a:cubicBezTo>
                    <a:pt x="99" y="128"/>
                    <a:pt x="102" y="130"/>
                    <a:pt x="104" y="132"/>
                  </a:cubicBezTo>
                  <a:cubicBezTo>
                    <a:pt x="105" y="133"/>
                    <a:pt x="106" y="133"/>
                    <a:pt x="106" y="134"/>
                  </a:cubicBezTo>
                  <a:cubicBezTo>
                    <a:pt x="108" y="135"/>
                    <a:pt x="110" y="137"/>
                    <a:pt x="111" y="138"/>
                  </a:cubicBezTo>
                  <a:cubicBezTo>
                    <a:pt x="88" y="126"/>
                    <a:pt x="62" y="121"/>
                    <a:pt x="37" y="122"/>
                  </a:cubicBezTo>
                  <a:cubicBezTo>
                    <a:pt x="35" y="122"/>
                    <a:pt x="35" y="123"/>
                    <a:pt x="35" y="124"/>
                  </a:cubicBezTo>
                  <a:cubicBezTo>
                    <a:pt x="35" y="126"/>
                    <a:pt x="36" y="126"/>
                    <a:pt x="37" y="126"/>
                  </a:cubicBezTo>
                  <a:cubicBezTo>
                    <a:pt x="66" y="125"/>
                    <a:pt x="96" y="133"/>
                    <a:pt x="121" y="149"/>
                  </a:cubicBezTo>
                  <a:cubicBezTo>
                    <a:pt x="125" y="152"/>
                    <a:pt x="128" y="156"/>
                    <a:pt x="130" y="160"/>
                  </a:cubicBezTo>
                  <a:cubicBezTo>
                    <a:pt x="131" y="160"/>
                    <a:pt x="131" y="161"/>
                    <a:pt x="132" y="161"/>
                  </a:cubicBezTo>
                  <a:cubicBezTo>
                    <a:pt x="132" y="161"/>
                    <a:pt x="132" y="161"/>
                    <a:pt x="132" y="161"/>
                  </a:cubicBezTo>
                  <a:cubicBezTo>
                    <a:pt x="134" y="161"/>
                    <a:pt x="134" y="161"/>
                    <a:pt x="134" y="161"/>
                  </a:cubicBezTo>
                  <a:cubicBezTo>
                    <a:pt x="134" y="161"/>
                    <a:pt x="134" y="161"/>
                    <a:pt x="134" y="161"/>
                  </a:cubicBezTo>
                  <a:cubicBezTo>
                    <a:pt x="134" y="161"/>
                    <a:pt x="134" y="161"/>
                    <a:pt x="134" y="161"/>
                  </a:cubicBezTo>
                  <a:cubicBezTo>
                    <a:pt x="142" y="160"/>
                    <a:pt x="142" y="160"/>
                    <a:pt x="142" y="160"/>
                  </a:cubicBezTo>
                  <a:cubicBezTo>
                    <a:pt x="144" y="160"/>
                    <a:pt x="144" y="160"/>
                    <a:pt x="144" y="160"/>
                  </a:cubicBezTo>
                  <a:cubicBezTo>
                    <a:pt x="157" y="159"/>
                    <a:pt x="157" y="159"/>
                    <a:pt x="157" y="159"/>
                  </a:cubicBezTo>
                  <a:cubicBezTo>
                    <a:pt x="162" y="158"/>
                    <a:pt x="162" y="158"/>
                    <a:pt x="162" y="158"/>
                  </a:cubicBezTo>
                  <a:cubicBezTo>
                    <a:pt x="167" y="158"/>
                    <a:pt x="167" y="158"/>
                    <a:pt x="167" y="158"/>
                  </a:cubicBezTo>
                  <a:cubicBezTo>
                    <a:pt x="168" y="158"/>
                    <a:pt x="168" y="158"/>
                    <a:pt x="169" y="158"/>
                  </a:cubicBezTo>
                  <a:cubicBezTo>
                    <a:pt x="169" y="158"/>
                    <a:pt x="169" y="158"/>
                    <a:pt x="169" y="158"/>
                  </a:cubicBezTo>
                  <a:cubicBezTo>
                    <a:pt x="169" y="158"/>
                    <a:pt x="169" y="158"/>
                    <a:pt x="169" y="158"/>
                  </a:cubicBezTo>
                  <a:cubicBezTo>
                    <a:pt x="170" y="158"/>
                    <a:pt x="171" y="158"/>
                    <a:pt x="171" y="157"/>
                  </a:cubicBezTo>
                  <a:cubicBezTo>
                    <a:pt x="172" y="154"/>
                    <a:pt x="172" y="152"/>
                    <a:pt x="173" y="149"/>
                  </a:cubicBezTo>
                  <a:cubicBezTo>
                    <a:pt x="188" y="117"/>
                    <a:pt x="213" y="90"/>
                    <a:pt x="244" y="73"/>
                  </a:cubicBezTo>
                  <a:cubicBezTo>
                    <a:pt x="245" y="73"/>
                    <a:pt x="245" y="72"/>
                    <a:pt x="245" y="7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9" name="Google Shape;2299;p79"/>
            <p:cNvSpPr/>
            <p:nvPr/>
          </p:nvSpPr>
          <p:spPr>
            <a:xfrm>
              <a:off x="6802148" y="3657206"/>
              <a:ext cx="906753" cy="834318"/>
            </a:xfrm>
            <a:custGeom>
              <a:avLst/>
              <a:gdLst/>
              <a:ahLst/>
              <a:cxnLst/>
              <a:rect l="l" t="t" r="r" b="b"/>
              <a:pathLst>
                <a:path w="295" h="271" extrusionOk="0">
                  <a:moveTo>
                    <a:pt x="282" y="122"/>
                  </a:moveTo>
                  <a:cubicBezTo>
                    <a:pt x="278" y="128"/>
                    <a:pt x="226" y="151"/>
                    <a:pt x="217" y="157"/>
                  </a:cubicBezTo>
                  <a:cubicBezTo>
                    <a:pt x="208" y="162"/>
                    <a:pt x="162" y="194"/>
                    <a:pt x="149" y="203"/>
                  </a:cubicBezTo>
                  <a:cubicBezTo>
                    <a:pt x="136" y="212"/>
                    <a:pt x="120" y="216"/>
                    <a:pt x="120" y="216"/>
                  </a:cubicBezTo>
                  <a:cubicBezTo>
                    <a:pt x="120" y="216"/>
                    <a:pt x="119" y="222"/>
                    <a:pt x="113" y="224"/>
                  </a:cubicBezTo>
                  <a:cubicBezTo>
                    <a:pt x="113" y="224"/>
                    <a:pt x="109" y="232"/>
                    <a:pt x="103" y="235"/>
                  </a:cubicBezTo>
                  <a:cubicBezTo>
                    <a:pt x="97" y="237"/>
                    <a:pt x="79" y="262"/>
                    <a:pt x="74" y="271"/>
                  </a:cubicBezTo>
                  <a:cubicBezTo>
                    <a:pt x="73" y="270"/>
                    <a:pt x="73" y="270"/>
                    <a:pt x="73" y="270"/>
                  </a:cubicBezTo>
                  <a:cubicBezTo>
                    <a:pt x="73" y="270"/>
                    <a:pt x="57" y="265"/>
                    <a:pt x="28" y="236"/>
                  </a:cubicBezTo>
                  <a:cubicBezTo>
                    <a:pt x="0" y="207"/>
                    <a:pt x="1" y="185"/>
                    <a:pt x="1" y="184"/>
                  </a:cubicBezTo>
                  <a:cubicBezTo>
                    <a:pt x="1" y="184"/>
                    <a:pt x="1" y="183"/>
                    <a:pt x="1" y="182"/>
                  </a:cubicBezTo>
                  <a:cubicBezTo>
                    <a:pt x="12" y="175"/>
                    <a:pt x="55" y="147"/>
                    <a:pt x="59" y="143"/>
                  </a:cubicBezTo>
                  <a:cubicBezTo>
                    <a:pt x="63" y="139"/>
                    <a:pt x="68" y="131"/>
                    <a:pt x="75" y="130"/>
                  </a:cubicBezTo>
                  <a:cubicBezTo>
                    <a:pt x="75" y="130"/>
                    <a:pt x="98" y="87"/>
                    <a:pt x="106" y="69"/>
                  </a:cubicBezTo>
                  <a:cubicBezTo>
                    <a:pt x="107" y="69"/>
                    <a:pt x="107" y="68"/>
                    <a:pt x="107" y="68"/>
                  </a:cubicBezTo>
                  <a:cubicBezTo>
                    <a:pt x="115" y="51"/>
                    <a:pt x="127" y="8"/>
                    <a:pt x="133" y="7"/>
                  </a:cubicBezTo>
                  <a:cubicBezTo>
                    <a:pt x="140" y="7"/>
                    <a:pt x="151" y="15"/>
                    <a:pt x="150" y="26"/>
                  </a:cubicBezTo>
                  <a:cubicBezTo>
                    <a:pt x="150" y="30"/>
                    <a:pt x="148" y="40"/>
                    <a:pt x="145" y="50"/>
                  </a:cubicBezTo>
                  <a:cubicBezTo>
                    <a:pt x="143" y="62"/>
                    <a:pt x="140" y="74"/>
                    <a:pt x="140" y="74"/>
                  </a:cubicBezTo>
                  <a:cubicBezTo>
                    <a:pt x="140" y="74"/>
                    <a:pt x="214" y="12"/>
                    <a:pt x="224" y="6"/>
                  </a:cubicBezTo>
                  <a:cubicBezTo>
                    <a:pt x="234" y="0"/>
                    <a:pt x="240" y="5"/>
                    <a:pt x="246" y="8"/>
                  </a:cubicBezTo>
                  <a:cubicBezTo>
                    <a:pt x="251" y="11"/>
                    <a:pt x="230" y="32"/>
                    <a:pt x="208" y="52"/>
                  </a:cubicBezTo>
                  <a:cubicBezTo>
                    <a:pt x="208" y="52"/>
                    <a:pt x="254" y="21"/>
                    <a:pt x="264" y="21"/>
                  </a:cubicBezTo>
                  <a:cubicBezTo>
                    <a:pt x="275" y="22"/>
                    <a:pt x="278" y="25"/>
                    <a:pt x="279" y="31"/>
                  </a:cubicBezTo>
                  <a:cubicBezTo>
                    <a:pt x="280" y="37"/>
                    <a:pt x="196" y="107"/>
                    <a:pt x="196" y="107"/>
                  </a:cubicBezTo>
                  <a:cubicBezTo>
                    <a:pt x="196" y="107"/>
                    <a:pt x="277" y="50"/>
                    <a:pt x="285" y="52"/>
                  </a:cubicBezTo>
                  <a:cubicBezTo>
                    <a:pt x="294" y="54"/>
                    <a:pt x="295" y="58"/>
                    <a:pt x="295" y="62"/>
                  </a:cubicBezTo>
                  <a:cubicBezTo>
                    <a:pt x="295" y="67"/>
                    <a:pt x="218" y="128"/>
                    <a:pt x="218" y="128"/>
                  </a:cubicBezTo>
                  <a:cubicBezTo>
                    <a:pt x="218" y="128"/>
                    <a:pt x="282" y="96"/>
                    <a:pt x="286" y="103"/>
                  </a:cubicBezTo>
                  <a:cubicBezTo>
                    <a:pt x="291" y="111"/>
                    <a:pt x="287" y="117"/>
                    <a:pt x="282" y="12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0" name="Google Shape;2300;p79"/>
            <p:cNvSpPr/>
            <p:nvPr/>
          </p:nvSpPr>
          <p:spPr>
            <a:xfrm>
              <a:off x="6780157" y="4214711"/>
              <a:ext cx="252235" cy="294922"/>
            </a:xfrm>
            <a:custGeom>
              <a:avLst/>
              <a:gdLst/>
              <a:ahLst/>
              <a:cxnLst/>
              <a:rect l="l" t="t" r="r" b="b"/>
              <a:pathLst>
                <a:path w="82" h="96" extrusionOk="0">
                  <a:moveTo>
                    <a:pt x="82" y="93"/>
                  </a:moveTo>
                  <a:cubicBezTo>
                    <a:pt x="81" y="95"/>
                    <a:pt x="80" y="96"/>
                    <a:pt x="78" y="95"/>
                  </a:cubicBezTo>
                  <a:cubicBezTo>
                    <a:pt x="77" y="95"/>
                    <a:pt x="61" y="90"/>
                    <a:pt x="30" y="59"/>
                  </a:cubicBezTo>
                  <a:cubicBezTo>
                    <a:pt x="28" y="56"/>
                    <a:pt x="25" y="54"/>
                    <a:pt x="23" y="51"/>
                  </a:cubicBezTo>
                  <a:cubicBezTo>
                    <a:pt x="0" y="24"/>
                    <a:pt x="2" y="4"/>
                    <a:pt x="2" y="3"/>
                  </a:cubicBezTo>
                  <a:cubicBezTo>
                    <a:pt x="2" y="1"/>
                    <a:pt x="4" y="0"/>
                    <a:pt x="5" y="0"/>
                  </a:cubicBezTo>
                  <a:cubicBezTo>
                    <a:pt x="6" y="0"/>
                    <a:pt x="7" y="0"/>
                    <a:pt x="8" y="1"/>
                  </a:cubicBezTo>
                  <a:cubicBezTo>
                    <a:pt x="8" y="2"/>
                    <a:pt x="8" y="3"/>
                    <a:pt x="8" y="3"/>
                  </a:cubicBezTo>
                  <a:cubicBezTo>
                    <a:pt x="8" y="4"/>
                    <a:pt x="7" y="26"/>
                    <a:pt x="35" y="55"/>
                  </a:cubicBezTo>
                  <a:cubicBezTo>
                    <a:pt x="64" y="84"/>
                    <a:pt x="80" y="89"/>
                    <a:pt x="80" y="89"/>
                  </a:cubicBezTo>
                  <a:cubicBezTo>
                    <a:pt x="80" y="89"/>
                    <a:pt x="80" y="89"/>
                    <a:pt x="81" y="90"/>
                  </a:cubicBezTo>
                  <a:cubicBezTo>
                    <a:pt x="82" y="90"/>
                    <a:pt x="82" y="92"/>
                    <a:pt x="82" y="9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1" name="Google Shape;2301;p79"/>
            <p:cNvSpPr/>
            <p:nvPr/>
          </p:nvSpPr>
          <p:spPr>
            <a:xfrm>
              <a:off x="6773690" y="4208243"/>
              <a:ext cx="267758" cy="307857"/>
            </a:xfrm>
            <a:custGeom>
              <a:avLst/>
              <a:gdLst/>
              <a:ahLst/>
              <a:cxnLst/>
              <a:rect l="l" t="t" r="r" b="b"/>
              <a:pathLst>
                <a:path w="87" h="100" extrusionOk="0">
                  <a:moveTo>
                    <a:pt x="81" y="100"/>
                  </a:moveTo>
                  <a:cubicBezTo>
                    <a:pt x="80" y="100"/>
                    <a:pt x="80" y="100"/>
                    <a:pt x="79" y="99"/>
                  </a:cubicBezTo>
                  <a:cubicBezTo>
                    <a:pt x="77" y="99"/>
                    <a:pt x="61" y="93"/>
                    <a:pt x="31" y="63"/>
                  </a:cubicBezTo>
                  <a:cubicBezTo>
                    <a:pt x="28" y="60"/>
                    <a:pt x="26" y="57"/>
                    <a:pt x="23" y="54"/>
                  </a:cubicBezTo>
                  <a:cubicBezTo>
                    <a:pt x="0" y="26"/>
                    <a:pt x="2" y="5"/>
                    <a:pt x="2" y="4"/>
                  </a:cubicBezTo>
                  <a:cubicBezTo>
                    <a:pt x="2" y="3"/>
                    <a:pt x="3" y="2"/>
                    <a:pt x="4" y="1"/>
                  </a:cubicBezTo>
                  <a:cubicBezTo>
                    <a:pt x="5" y="0"/>
                    <a:pt x="6" y="0"/>
                    <a:pt x="8" y="0"/>
                  </a:cubicBezTo>
                  <a:cubicBezTo>
                    <a:pt x="9" y="0"/>
                    <a:pt x="11" y="1"/>
                    <a:pt x="11" y="2"/>
                  </a:cubicBezTo>
                  <a:cubicBezTo>
                    <a:pt x="12" y="3"/>
                    <a:pt x="12" y="4"/>
                    <a:pt x="12" y="6"/>
                  </a:cubicBezTo>
                  <a:cubicBezTo>
                    <a:pt x="12" y="6"/>
                    <a:pt x="11" y="27"/>
                    <a:pt x="38" y="55"/>
                  </a:cubicBezTo>
                  <a:cubicBezTo>
                    <a:pt x="67" y="84"/>
                    <a:pt x="82" y="89"/>
                    <a:pt x="82" y="89"/>
                  </a:cubicBezTo>
                  <a:cubicBezTo>
                    <a:pt x="83" y="89"/>
                    <a:pt x="83" y="90"/>
                    <a:pt x="84" y="90"/>
                  </a:cubicBezTo>
                  <a:cubicBezTo>
                    <a:pt x="86" y="91"/>
                    <a:pt x="87" y="94"/>
                    <a:pt x="86" y="96"/>
                  </a:cubicBezTo>
                  <a:cubicBezTo>
                    <a:pt x="85" y="98"/>
                    <a:pt x="83" y="100"/>
                    <a:pt x="81" y="100"/>
                  </a:cubicBezTo>
                  <a:close/>
                  <a:moveTo>
                    <a:pt x="7" y="4"/>
                  </a:moveTo>
                  <a:cubicBezTo>
                    <a:pt x="7" y="4"/>
                    <a:pt x="6" y="4"/>
                    <a:pt x="6" y="4"/>
                  </a:cubicBezTo>
                  <a:cubicBezTo>
                    <a:pt x="6" y="4"/>
                    <a:pt x="6" y="5"/>
                    <a:pt x="6" y="5"/>
                  </a:cubicBezTo>
                  <a:cubicBezTo>
                    <a:pt x="6" y="5"/>
                    <a:pt x="4" y="25"/>
                    <a:pt x="26" y="52"/>
                  </a:cubicBezTo>
                  <a:cubicBezTo>
                    <a:pt x="29" y="54"/>
                    <a:pt x="31" y="57"/>
                    <a:pt x="34" y="60"/>
                  </a:cubicBezTo>
                  <a:cubicBezTo>
                    <a:pt x="63" y="89"/>
                    <a:pt x="79" y="95"/>
                    <a:pt x="81" y="96"/>
                  </a:cubicBezTo>
                  <a:cubicBezTo>
                    <a:pt x="81" y="96"/>
                    <a:pt x="82" y="95"/>
                    <a:pt x="82" y="95"/>
                  </a:cubicBezTo>
                  <a:cubicBezTo>
                    <a:pt x="82" y="95"/>
                    <a:pt x="82" y="95"/>
                    <a:pt x="82" y="95"/>
                  </a:cubicBezTo>
                  <a:cubicBezTo>
                    <a:pt x="82" y="94"/>
                    <a:pt x="82" y="94"/>
                    <a:pt x="82" y="93"/>
                  </a:cubicBezTo>
                  <a:cubicBezTo>
                    <a:pt x="81" y="93"/>
                    <a:pt x="81" y="93"/>
                    <a:pt x="81" y="93"/>
                  </a:cubicBezTo>
                  <a:cubicBezTo>
                    <a:pt x="81" y="93"/>
                    <a:pt x="65" y="88"/>
                    <a:pt x="36" y="58"/>
                  </a:cubicBezTo>
                  <a:cubicBezTo>
                    <a:pt x="7" y="28"/>
                    <a:pt x="8" y="5"/>
                    <a:pt x="8" y="5"/>
                  </a:cubicBezTo>
                  <a:cubicBezTo>
                    <a:pt x="8" y="5"/>
                    <a:pt x="8" y="5"/>
                    <a:pt x="8" y="4"/>
                  </a:cubicBezTo>
                  <a:cubicBezTo>
                    <a:pt x="8" y="4"/>
                    <a:pt x="8" y="4"/>
                    <a:pt x="7" y="4"/>
                  </a:cubicBezTo>
                  <a:cubicBezTo>
                    <a:pt x="7" y="4"/>
                    <a:pt x="7" y="4"/>
                    <a:pt x="7"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2" name="Google Shape;2302;p79"/>
            <p:cNvSpPr/>
            <p:nvPr/>
          </p:nvSpPr>
          <p:spPr>
            <a:xfrm>
              <a:off x="7271692" y="3811134"/>
              <a:ext cx="289747" cy="276813"/>
            </a:xfrm>
            <a:custGeom>
              <a:avLst/>
              <a:gdLst/>
              <a:ahLst/>
              <a:cxnLst/>
              <a:rect l="l" t="t" r="r" b="b"/>
              <a:pathLst>
                <a:path w="94" h="90" extrusionOk="0">
                  <a:moveTo>
                    <a:pt x="41" y="61"/>
                  </a:moveTo>
                  <a:cubicBezTo>
                    <a:pt x="92" y="26"/>
                    <a:pt x="92" y="26"/>
                    <a:pt x="92" y="26"/>
                  </a:cubicBezTo>
                  <a:cubicBezTo>
                    <a:pt x="93" y="26"/>
                    <a:pt x="94" y="24"/>
                    <a:pt x="93" y="23"/>
                  </a:cubicBezTo>
                  <a:cubicBezTo>
                    <a:pt x="92" y="22"/>
                    <a:pt x="91" y="22"/>
                    <a:pt x="90" y="23"/>
                  </a:cubicBezTo>
                  <a:cubicBezTo>
                    <a:pt x="39" y="57"/>
                    <a:pt x="39" y="57"/>
                    <a:pt x="39" y="57"/>
                  </a:cubicBezTo>
                  <a:cubicBezTo>
                    <a:pt x="38" y="58"/>
                    <a:pt x="38" y="59"/>
                    <a:pt x="38" y="60"/>
                  </a:cubicBezTo>
                  <a:cubicBezTo>
                    <a:pt x="31" y="54"/>
                    <a:pt x="24" y="49"/>
                    <a:pt x="17" y="44"/>
                  </a:cubicBezTo>
                  <a:cubicBezTo>
                    <a:pt x="57" y="3"/>
                    <a:pt x="57" y="3"/>
                    <a:pt x="57" y="3"/>
                  </a:cubicBezTo>
                  <a:cubicBezTo>
                    <a:pt x="58" y="3"/>
                    <a:pt x="58" y="1"/>
                    <a:pt x="57" y="1"/>
                  </a:cubicBezTo>
                  <a:cubicBezTo>
                    <a:pt x="57" y="0"/>
                    <a:pt x="55" y="0"/>
                    <a:pt x="55" y="1"/>
                  </a:cubicBezTo>
                  <a:cubicBezTo>
                    <a:pt x="13" y="42"/>
                    <a:pt x="13" y="42"/>
                    <a:pt x="13" y="42"/>
                  </a:cubicBezTo>
                  <a:cubicBezTo>
                    <a:pt x="10" y="40"/>
                    <a:pt x="7" y="38"/>
                    <a:pt x="4" y="36"/>
                  </a:cubicBezTo>
                  <a:cubicBezTo>
                    <a:pt x="3" y="35"/>
                    <a:pt x="1" y="36"/>
                    <a:pt x="1" y="37"/>
                  </a:cubicBezTo>
                  <a:cubicBezTo>
                    <a:pt x="0" y="38"/>
                    <a:pt x="1" y="39"/>
                    <a:pt x="2" y="39"/>
                  </a:cubicBezTo>
                  <a:cubicBezTo>
                    <a:pt x="5" y="41"/>
                    <a:pt x="9" y="43"/>
                    <a:pt x="12" y="46"/>
                  </a:cubicBezTo>
                  <a:cubicBezTo>
                    <a:pt x="12" y="46"/>
                    <a:pt x="12" y="46"/>
                    <a:pt x="12" y="46"/>
                  </a:cubicBezTo>
                  <a:cubicBezTo>
                    <a:pt x="12" y="46"/>
                    <a:pt x="13" y="46"/>
                    <a:pt x="13" y="46"/>
                  </a:cubicBezTo>
                  <a:cubicBezTo>
                    <a:pt x="32" y="58"/>
                    <a:pt x="48" y="72"/>
                    <a:pt x="63" y="89"/>
                  </a:cubicBezTo>
                  <a:cubicBezTo>
                    <a:pt x="63" y="90"/>
                    <a:pt x="64" y="90"/>
                    <a:pt x="64" y="90"/>
                  </a:cubicBezTo>
                  <a:cubicBezTo>
                    <a:pt x="65" y="90"/>
                    <a:pt x="65" y="90"/>
                    <a:pt x="66" y="89"/>
                  </a:cubicBezTo>
                  <a:cubicBezTo>
                    <a:pt x="66" y="89"/>
                    <a:pt x="67" y="87"/>
                    <a:pt x="66" y="87"/>
                  </a:cubicBezTo>
                  <a:cubicBezTo>
                    <a:pt x="65" y="85"/>
                    <a:pt x="64" y="84"/>
                    <a:pt x="63" y="83"/>
                  </a:cubicBezTo>
                  <a:cubicBezTo>
                    <a:pt x="65" y="81"/>
                    <a:pt x="67" y="79"/>
                    <a:pt x="69" y="76"/>
                  </a:cubicBezTo>
                  <a:cubicBezTo>
                    <a:pt x="70" y="75"/>
                    <a:pt x="70" y="74"/>
                    <a:pt x="69" y="73"/>
                  </a:cubicBezTo>
                  <a:cubicBezTo>
                    <a:pt x="68" y="73"/>
                    <a:pt x="67" y="73"/>
                    <a:pt x="66" y="74"/>
                  </a:cubicBezTo>
                  <a:cubicBezTo>
                    <a:pt x="64" y="76"/>
                    <a:pt x="62" y="78"/>
                    <a:pt x="60" y="80"/>
                  </a:cubicBezTo>
                  <a:cubicBezTo>
                    <a:pt x="54" y="73"/>
                    <a:pt x="47" y="67"/>
                    <a:pt x="40" y="61"/>
                  </a:cubicBezTo>
                  <a:cubicBezTo>
                    <a:pt x="40" y="61"/>
                    <a:pt x="40" y="61"/>
                    <a:pt x="40" y="61"/>
                  </a:cubicBezTo>
                  <a:cubicBezTo>
                    <a:pt x="40" y="61"/>
                    <a:pt x="41" y="61"/>
                    <a:pt x="41" y="6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3" name="Google Shape;2303;p79"/>
            <p:cNvSpPr/>
            <p:nvPr/>
          </p:nvSpPr>
          <p:spPr>
            <a:xfrm>
              <a:off x="7056969" y="4217299"/>
              <a:ext cx="109949" cy="89253"/>
            </a:xfrm>
            <a:custGeom>
              <a:avLst/>
              <a:gdLst/>
              <a:ahLst/>
              <a:cxnLst/>
              <a:rect l="l" t="t" r="r" b="b"/>
              <a:pathLst>
                <a:path w="36" h="29" extrusionOk="0">
                  <a:moveTo>
                    <a:pt x="33" y="29"/>
                  </a:moveTo>
                  <a:cubicBezTo>
                    <a:pt x="33" y="29"/>
                    <a:pt x="33" y="29"/>
                    <a:pt x="32" y="29"/>
                  </a:cubicBezTo>
                  <a:cubicBezTo>
                    <a:pt x="21" y="21"/>
                    <a:pt x="10" y="13"/>
                    <a:pt x="1" y="3"/>
                  </a:cubicBezTo>
                  <a:cubicBezTo>
                    <a:pt x="0" y="3"/>
                    <a:pt x="0" y="1"/>
                    <a:pt x="1" y="1"/>
                  </a:cubicBezTo>
                  <a:cubicBezTo>
                    <a:pt x="1" y="0"/>
                    <a:pt x="3" y="0"/>
                    <a:pt x="3" y="1"/>
                  </a:cubicBezTo>
                  <a:cubicBezTo>
                    <a:pt x="13" y="10"/>
                    <a:pt x="23" y="18"/>
                    <a:pt x="35" y="25"/>
                  </a:cubicBezTo>
                  <a:cubicBezTo>
                    <a:pt x="36" y="26"/>
                    <a:pt x="36" y="27"/>
                    <a:pt x="35" y="28"/>
                  </a:cubicBezTo>
                  <a:cubicBezTo>
                    <a:pt x="35" y="29"/>
                    <a:pt x="34" y="29"/>
                    <a:pt x="33"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4" name="Google Shape;2304;p79"/>
            <p:cNvSpPr/>
            <p:nvPr/>
          </p:nvSpPr>
          <p:spPr>
            <a:xfrm>
              <a:off x="7066024" y="4248343"/>
              <a:ext cx="86666" cy="91840"/>
            </a:xfrm>
            <a:custGeom>
              <a:avLst/>
              <a:gdLst/>
              <a:ahLst/>
              <a:cxnLst/>
              <a:rect l="l" t="t" r="r" b="b"/>
              <a:pathLst>
                <a:path w="28" h="30" extrusionOk="0">
                  <a:moveTo>
                    <a:pt x="26" y="30"/>
                  </a:moveTo>
                  <a:cubicBezTo>
                    <a:pt x="25" y="30"/>
                    <a:pt x="24" y="29"/>
                    <a:pt x="24" y="29"/>
                  </a:cubicBezTo>
                  <a:cubicBezTo>
                    <a:pt x="1" y="4"/>
                    <a:pt x="1" y="4"/>
                    <a:pt x="1" y="4"/>
                  </a:cubicBezTo>
                  <a:cubicBezTo>
                    <a:pt x="0" y="3"/>
                    <a:pt x="0" y="2"/>
                    <a:pt x="1" y="1"/>
                  </a:cubicBezTo>
                  <a:cubicBezTo>
                    <a:pt x="2" y="0"/>
                    <a:pt x="3" y="0"/>
                    <a:pt x="4" y="1"/>
                  </a:cubicBezTo>
                  <a:cubicBezTo>
                    <a:pt x="27" y="26"/>
                    <a:pt x="27" y="26"/>
                    <a:pt x="27" y="26"/>
                  </a:cubicBezTo>
                  <a:cubicBezTo>
                    <a:pt x="28" y="27"/>
                    <a:pt x="28" y="28"/>
                    <a:pt x="27" y="29"/>
                  </a:cubicBezTo>
                  <a:cubicBezTo>
                    <a:pt x="27" y="29"/>
                    <a:pt x="26" y="30"/>
                    <a:pt x="26"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5" name="Google Shape;2305;p79"/>
            <p:cNvSpPr/>
            <p:nvPr/>
          </p:nvSpPr>
          <p:spPr>
            <a:xfrm>
              <a:off x="7038860" y="4069838"/>
              <a:ext cx="54328" cy="125472"/>
            </a:xfrm>
            <a:custGeom>
              <a:avLst/>
              <a:gdLst/>
              <a:ahLst/>
              <a:cxnLst/>
              <a:rect l="l" t="t" r="r" b="b"/>
              <a:pathLst>
                <a:path w="18" h="41" extrusionOk="0">
                  <a:moveTo>
                    <a:pt x="16" y="41"/>
                  </a:moveTo>
                  <a:cubicBezTo>
                    <a:pt x="15" y="41"/>
                    <a:pt x="15" y="40"/>
                    <a:pt x="14" y="40"/>
                  </a:cubicBezTo>
                  <a:cubicBezTo>
                    <a:pt x="9" y="28"/>
                    <a:pt x="4" y="16"/>
                    <a:pt x="0" y="3"/>
                  </a:cubicBezTo>
                  <a:cubicBezTo>
                    <a:pt x="0" y="2"/>
                    <a:pt x="0" y="1"/>
                    <a:pt x="1" y="1"/>
                  </a:cubicBezTo>
                  <a:cubicBezTo>
                    <a:pt x="2" y="0"/>
                    <a:pt x="3" y="1"/>
                    <a:pt x="4" y="2"/>
                  </a:cubicBezTo>
                  <a:cubicBezTo>
                    <a:pt x="8" y="14"/>
                    <a:pt x="13" y="26"/>
                    <a:pt x="18" y="38"/>
                  </a:cubicBezTo>
                  <a:cubicBezTo>
                    <a:pt x="18" y="39"/>
                    <a:pt x="18" y="40"/>
                    <a:pt x="17" y="41"/>
                  </a:cubicBezTo>
                  <a:cubicBezTo>
                    <a:pt x="17" y="41"/>
                    <a:pt x="16" y="41"/>
                    <a:pt x="16" y="41"/>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6" name="Google Shape;2306;p79"/>
            <p:cNvSpPr/>
            <p:nvPr/>
          </p:nvSpPr>
          <p:spPr>
            <a:xfrm>
              <a:off x="6994880" y="4106056"/>
              <a:ext cx="64676" cy="64676"/>
            </a:xfrm>
            <a:custGeom>
              <a:avLst/>
              <a:gdLst/>
              <a:ahLst/>
              <a:cxnLst/>
              <a:rect l="l" t="t" r="r" b="b"/>
              <a:pathLst>
                <a:path w="21" h="21" extrusionOk="0">
                  <a:moveTo>
                    <a:pt x="19" y="21"/>
                  </a:moveTo>
                  <a:cubicBezTo>
                    <a:pt x="18" y="21"/>
                    <a:pt x="18" y="20"/>
                    <a:pt x="17" y="20"/>
                  </a:cubicBezTo>
                  <a:cubicBezTo>
                    <a:pt x="1" y="3"/>
                    <a:pt x="1" y="3"/>
                    <a:pt x="1" y="3"/>
                  </a:cubicBezTo>
                  <a:cubicBezTo>
                    <a:pt x="0" y="3"/>
                    <a:pt x="0" y="1"/>
                    <a:pt x="1" y="1"/>
                  </a:cubicBezTo>
                  <a:cubicBezTo>
                    <a:pt x="2" y="0"/>
                    <a:pt x="3" y="0"/>
                    <a:pt x="4" y="1"/>
                  </a:cubicBezTo>
                  <a:cubicBezTo>
                    <a:pt x="20" y="17"/>
                    <a:pt x="20" y="17"/>
                    <a:pt x="20" y="17"/>
                  </a:cubicBezTo>
                  <a:cubicBezTo>
                    <a:pt x="21" y="18"/>
                    <a:pt x="21" y="19"/>
                    <a:pt x="20" y="20"/>
                  </a:cubicBezTo>
                  <a:cubicBezTo>
                    <a:pt x="20" y="20"/>
                    <a:pt x="19" y="21"/>
                    <a:pt x="19" y="21"/>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7" name="Google Shape;2307;p79"/>
            <p:cNvSpPr/>
            <p:nvPr/>
          </p:nvSpPr>
          <p:spPr>
            <a:xfrm>
              <a:off x="7146222" y="4063370"/>
              <a:ext cx="270344" cy="46567"/>
            </a:xfrm>
            <a:custGeom>
              <a:avLst/>
              <a:gdLst/>
              <a:ahLst/>
              <a:cxnLst/>
              <a:rect l="l" t="t" r="r" b="b"/>
              <a:pathLst>
                <a:path w="88" h="15" extrusionOk="0">
                  <a:moveTo>
                    <a:pt x="86" y="15"/>
                  </a:moveTo>
                  <a:cubicBezTo>
                    <a:pt x="86" y="15"/>
                    <a:pt x="85" y="15"/>
                    <a:pt x="85" y="15"/>
                  </a:cubicBezTo>
                  <a:cubicBezTo>
                    <a:pt x="58" y="9"/>
                    <a:pt x="30" y="5"/>
                    <a:pt x="2" y="4"/>
                  </a:cubicBezTo>
                  <a:cubicBezTo>
                    <a:pt x="1" y="4"/>
                    <a:pt x="0" y="3"/>
                    <a:pt x="0" y="2"/>
                  </a:cubicBezTo>
                  <a:cubicBezTo>
                    <a:pt x="0" y="1"/>
                    <a:pt x="1" y="0"/>
                    <a:pt x="2" y="0"/>
                  </a:cubicBezTo>
                  <a:cubicBezTo>
                    <a:pt x="30" y="1"/>
                    <a:pt x="58" y="5"/>
                    <a:pt x="86" y="11"/>
                  </a:cubicBezTo>
                  <a:cubicBezTo>
                    <a:pt x="87" y="11"/>
                    <a:pt x="88" y="12"/>
                    <a:pt x="88" y="13"/>
                  </a:cubicBezTo>
                  <a:cubicBezTo>
                    <a:pt x="87" y="14"/>
                    <a:pt x="87" y="15"/>
                    <a:pt x="86"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8" name="Google Shape;2308;p79"/>
            <p:cNvSpPr/>
            <p:nvPr/>
          </p:nvSpPr>
          <p:spPr>
            <a:xfrm>
              <a:off x="7170798" y="4100882"/>
              <a:ext cx="138406" cy="45273"/>
            </a:xfrm>
            <a:custGeom>
              <a:avLst/>
              <a:gdLst/>
              <a:ahLst/>
              <a:cxnLst/>
              <a:rect l="l" t="t" r="r" b="b"/>
              <a:pathLst>
                <a:path w="45" h="15" extrusionOk="0">
                  <a:moveTo>
                    <a:pt x="43" y="15"/>
                  </a:moveTo>
                  <a:cubicBezTo>
                    <a:pt x="42" y="15"/>
                    <a:pt x="42" y="15"/>
                    <a:pt x="42" y="15"/>
                  </a:cubicBezTo>
                  <a:cubicBezTo>
                    <a:pt x="29" y="10"/>
                    <a:pt x="15" y="6"/>
                    <a:pt x="2" y="4"/>
                  </a:cubicBezTo>
                  <a:cubicBezTo>
                    <a:pt x="0" y="4"/>
                    <a:pt x="0" y="3"/>
                    <a:pt x="0" y="2"/>
                  </a:cubicBezTo>
                  <a:cubicBezTo>
                    <a:pt x="0" y="1"/>
                    <a:pt x="1" y="0"/>
                    <a:pt x="2" y="1"/>
                  </a:cubicBezTo>
                  <a:cubicBezTo>
                    <a:pt x="16" y="3"/>
                    <a:pt x="30" y="6"/>
                    <a:pt x="43" y="11"/>
                  </a:cubicBezTo>
                  <a:cubicBezTo>
                    <a:pt x="44" y="11"/>
                    <a:pt x="45" y="13"/>
                    <a:pt x="45" y="14"/>
                  </a:cubicBezTo>
                  <a:cubicBezTo>
                    <a:pt x="44" y="14"/>
                    <a:pt x="43" y="15"/>
                    <a:pt x="43"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9" name="Google Shape;2309;p79"/>
            <p:cNvSpPr/>
            <p:nvPr/>
          </p:nvSpPr>
          <p:spPr>
            <a:xfrm>
              <a:off x="6740059" y="3344175"/>
              <a:ext cx="682974" cy="975312"/>
            </a:xfrm>
            <a:custGeom>
              <a:avLst/>
              <a:gdLst/>
              <a:ahLst/>
              <a:cxnLst/>
              <a:rect l="l" t="t" r="r" b="b"/>
              <a:pathLst>
                <a:path w="222" h="317" extrusionOk="0">
                  <a:moveTo>
                    <a:pt x="219" y="83"/>
                  </a:moveTo>
                  <a:cubicBezTo>
                    <a:pt x="216" y="94"/>
                    <a:pt x="199" y="120"/>
                    <a:pt x="199" y="120"/>
                  </a:cubicBezTo>
                  <a:cubicBezTo>
                    <a:pt x="199" y="120"/>
                    <a:pt x="182" y="154"/>
                    <a:pt x="170" y="176"/>
                  </a:cubicBezTo>
                  <a:cubicBezTo>
                    <a:pt x="167" y="181"/>
                    <a:pt x="162" y="188"/>
                    <a:pt x="157" y="196"/>
                  </a:cubicBezTo>
                  <a:cubicBezTo>
                    <a:pt x="149" y="208"/>
                    <a:pt x="140" y="222"/>
                    <a:pt x="133" y="231"/>
                  </a:cubicBezTo>
                  <a:cubicBezTo>
                    <a:pt x="127" y="239"/>
                    <a:pt x="123" y="245"/>
                    <a:pt x="123" y="245"/>
                  </a:cubicBezTo>
                  <a:cubicBezTo>
                    <a:pt x="100" y="317"/>
                    <a:pt x="100" y="317"/>
                    <a:pt x="100" y="317"/>
                  </a:cubicBezTo>
                  <a:cubicBezTo>
                    <a:pt x="100" y="317"/>
                    <a:pt x="99" y="317"/>
                    <a:pt x="99" y="317"/>
                  </a:cubicBezTo>
                  <a:cubicBezTo>
                    <a:pt x="99" y="317"/>
                    <a:pt x="63" y="315"/>
                    <a:pt x="43" y="303"/>
                  </a:cubicBezTo>
                  <a:cubicBezTo>
                    <a:pt x="22" y="291"/>
                    <a:pt x="1" y="260"/>
                    <a:pt x="1" y="260"/>
                  </a:cubicBezTo>
                  <a:cubicBezTo>
                    <a:pt x="1" y="259"/>
                    <a:pt x="0" y="259"/>
                    <a:pt x="0" y="259"/>
                  </a:cubicBezTo>
                  <a:cubicBezTo>
                    <a:pt x="27" y="224"/>
                    <a:pt x="27" y="224"/>
                    <a:pt x="27" y="224"/>
                  </a:cubicBezTo>
                  <a:cubicBezTo>
                    <a:pt x="27" y="224"/>
                    <a:pt x="29" y="214"/>
                    <a:pt x="31" y="207"/>
                  </a:cubicBezTo>
                  <a:cubicBezTo>
                    <a:pt x="33" y="199"/>
                    <a:pt x="42" y="193"/>
                    <a:pt x="42" y="193"/>
                  </a:cubicBezTo>
                  <a:cubicBezTo>
                    <a:pt x="42" y="193"/>
                    <a:pt x="47" y="98"/>
                    <a:pt x="47" y="76"/>
                  </a:cubicBezTo>
                  <a:cubicBezTo>
                    <a:pt x="47" y="53"/>
                    <a:pt x="47" y="51"/>
                    <a:pt x="62" y="50"/>
                  </a:cubicBezTo>
                  <a:cubicBezTo>
                    <a:pt x="77" y="48"/>
                    <a:pt x="75" y="68"/>
                    <a:pt x="77" y="82"/>
                  </a:cubicBezTo>
                  <a:cubicBezTo>
                    <a:pt x="78" y="96"/>
                    <a:pt x="81" y="109"/>
                    <a:pt x="81" y="109"/>
                  </a:cubicBezTo>
                  <a:cubicBezTo>
                    <a:pt x="81" y="109"/>
                    <a:pt x="108" y="26"/>
                    <a:pt x="114" y="14"/>
                  </a:cubicBezTo>
                  <a:cubicBezTo>
                    <a:pt x="120" y="2"/>
                    <a:pt x="137" y="0"/>
                    <a:pt x="138" y="9"/>
                  </a:cubicBezTo>
                  <a:cubicBezTo>
                    <a:pt x="138" y="19"/>
                    <a:pt x="110" y="103"/>
                    <a:pt x="110" y="103"/>
                  </a:cubicBezTo>
                  <a:cubicBezTo>
                    <a:pt x="110" y="103"/>
                    <a:pt x="147" y="32"/>
                    <a:pt x="155" y="18"/>
                  </a:cubicBezTo>
                  <a:cubicBezTo>
                    <a:pt x="163" y="4"/>
                    <a:pt x="169" y="6"/>
                    <a:pt x="175" y="10"/>
                  </a:cubicBezTo>
                  <a:cubicBezTo>
                    <a:pt x="181" y="15"/>
                    <a:pt x="177" y="18"/>
                    <a:pt x="175" y="26"/>
                  </a:cubicBezTo>
                  <a:cubicBezTo>
                    <a:pt x="173" y="33"/>
                    <a:pt x="138" y="109"/>
                    <a:pt x="136" y="114"/>
                  </a:cubicBezTo>
                  <a:cubicBezTo>
                    <a:pt x="139" y="108"/>
                    <a:pt x="186" y="26"/>
                    <a:pt x="191" y="27"/>
                  </a:cubicBezTo>
                  <a:cubicBezTo>
                    <a:pt x="197" y="27"/>
                    <a:pt x="201" y="36"/>
                    <a:pt x="196" y="53"/>
                  </a:cubicBezTo>
                  <a:cubicBezTo>
                    <a:pt x="191" y="71"/>
                    <a:pt x="163" y="125"/>
                    <a:pt x="163" y="125"/>
                  </a:cubicBezTo>
                  <a:cubicBezTo>
                    <a:pt x="163" y="125"/>
                    <a:pt x="179" y="104"/>
                    <a:pt x="185" y="97"/>
                  </a:cubicBezTo>
                  <a:cubicBezTo>
                    <a:pt x="191" y="91"/>
                    <a:pt x="207" y="63"/>
                    <a:pt x="213" y="64"/>
                  </a:cubicBezTo>
                  <a:cubicBezTo>
                    <a:pt x="219" y="65"/>
                    <a:pt x="222" y="72"/>
                    <a:pt x="219" y="8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0" name="Google Shape;2310;p79"/>
            <p:cNvSpPr/>
            <p:nvPr/>
          </p:nvSpPr>
          <p:spPr>
            <a:xfrm>
              <a:off x="6721950" y="4137101"/>
              <a:ext cx="332433" cy="200495"/>
            </a:xfrm>
            <a:custGeom>
              <a:avLst/>
              <a:gdLst/>
              <a:ahLst/>
              <a:cxnLst/>
              <a:rect l="l" t="t" r="r" b="b"/>
              <a:pathLst>
                <a:path w="108" h="65" extrusionOk="0">
                  <a:moveTo>
                    <a:pt x="108" y="62"/>
                  </a:moveTo>
                  <a:cubicBezTo>
                    <a:pt x="108" y="64"/>
                    <a:pt x="107" y="65"/>
                    <a:pt x="105" y="65"/>
                  </a:cubicBezTo>
                  <a:cubicBezTo>
                    <a:pt x="103" y="65"/>
                    <a:pt x="77" y="64"/>
                    <a:pt x="56" y="56"/>
                  </a:cubicBezTo>
                  <a:cubicBezTo>
                    <a:pt x="52" y="54"/>
                    <a:pt x="49" y="53"/>
                    <a:pt x="45" y="51"/>
                  </a:cubicBezTo>
                  <a:cubicBezTo>
                    <a:pt x="24" y="38"/>
                    <a:pt x="2" y="7"/>
                    <a:pt x="1" y="5"/>
                  </a:cubicBezTo>
                  <a:cubicBezTo>
                    <a:pt x="0" y="4"/>
                    <a:pt x="1" y="2"/>
                    <a:pt x="2" y="1"/>
                  </a:cubicBezTo>
                  <a:cubicBezTo>
                    <a:pt x="3" y="0"/>
                    <a:pt x="5" y="0"/>
                    <a:pt x="6" y="1"/>
                  </a:cubicBezTo>
                  <a:cubicBezTo>
                    <a:pt x="6" y="1"/>
                    <a:pt x="7" y="1"/>
                    <a:pt x="7" y="2"/>
                  </a:cubicBezTo>
                  <a:cubicBezTo>
                    <a:pt x="7" y="2"/>
                    <a:pt x="28" y="33"/>
                    <a:pt x="49" y="45"/>
                  </a:cubicBezTo>
                  <a:cubicBezTo>
                    <a:pt x="69" y="57"/>
                    <a:pt x="105" y="59"/>
                    <a:pt x="105" y="59"/>
                  </a:cubicBezTo>
                  <a:cubicBezTo>
                    <a:pt x="105" y="59"/>
                    <a:pt x="106" y="59"/>
                    <a:pt x="106" y="59"/>
                  </a:cubicBezTo>
                  <a:cubicBezTo>
                    <a:pt x="107" y="59"/>
                    <a:pt x="108" y="61"/>
                    <a:pt x="108" y="62"/>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1" name="Google Shape;2311;p79"/>
            <p:cNvSpPr/>
            <p:nvPr/>
          </p:nvSpPr>
          <p:spPr>
            <a:xfrm>
              <a:off x="6875877" y="3937899"/>
              <a:ext cx="91840" cy="125472"/>
            </a:xfrm>
            <a:custGeom>
              <a:avLst/>
              <a:gdLst/>
              <a:ahLst/>
              <a:cxnLst/>
              <a:rect l="l" t="t" r="r" b="b"/>
              <a:pathLst>
                <a:path w="30" h="41" extrusionOk="0">
                  <a:moveTo>
                    <a:pt x="28" y="41"/>
                  </a:moveTo>
                  <a:cubicBezTo>
                    <a:pt x="27" y="41"/>
                    <a:pt x="27" y="40"/>
                    <a:pt x="26" y="40"/>
                  </a:cubicBezTo>
                  <a:cubicBezTo>
                    <a:pt x="17" y="28"/>
                    <a:pt x="9" y="16"/>
                    <a:pt x="1" y="3"/>
                  </a:cubicBezTo>
                  <a:cubicBezTo>
                    <a:pt x="0" y="2"/>
                    <a:pt x="0" y="1"/>
                    <a:pt x="1" y="0"/>
                  </a:cubicBezTo>
                  <a:cubicBezTo>
                    <a:pt x="2" y="0"/>
                    <a:pt x="3" y="0"/>
                    <a:pt x="4" y="1"/>
                  </a:cubicBezTo>
                  <a:cubicBezTo>
                    <a:pt x="12" y="14"/>
                    <a:pt x="20" y="26"/>
                    <a:pt x="29" y="37"/>
                  </a:cubicBezTo>
                  <a:cubicBezTo>
                    <a:pt x="30" y="38"/>
                    <a:pt x="30" y="40"/>
                    <a:pt x="29" y="40"/>
                  </a:cubicBezTo>
                  <a:cubicBezTo>
                    <a:pt x="29" y="41"/>
                    <a:pt x="28" y="41"/>
                    <a:pt x="28" y="41"/>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2" name="Google Shape;2312;p79"/>
            <p:cNvSpPr/>
            <p:nvPr/>
          </p:nvSpPr>
          <p:spPr>
            <a:xfrm>
              <a:off x="6844833" y="4011629"/>
              <a:ext cx="107362" cy="67263"/>
            </a:xfrm>
            <a:custGeom>
              <a:avLst/>
              <a:gdLst/>
              <a:ahLst/>
              <a:cxnLst/>
              <a:rect l="l" t="t" r="r" b="b"/>
              <a:pathLst>
                <a:path w="35" h="22" extrusionOk="0">
                  <a:moveTo>
                    <a:pt x="33" y="22"/>
                  </a:moveTo>
                  <a:cubicBezTo>
                    <a:pt x="32" y="22"/>
                    <a:pt x="32" y="22"/>
                    <a:pt x="32" y="21"/>
                  </a:cubicBezTo>
                  <a:cubicBezTo>
                    <a:pt x="2" y="4"/>
                    <a:pt x="2" y="4"/>
                    <a:pt x="2" y="4"/>
                  </a:cubicBezTo>
                  <a:cubicBezTo>
                    <a:pt x="1" y="4"/>
                    <a:pt x="0" y="3"/>
                    <a:pt x="1" y="2"/>
                  </a:cubicBezTo>
                  <a:cubicBezTo>
                    <a:pt x="2" y="1"/>
                    <a:pt x="3" y="0"/>
                    <a:pt x="4" y="1"/>
                  </a:cubicBezTo>
                  <a:cubicBezTo>
                    <a:pt x="34" y="18"/>
                    <a:pt x="34" y="18"/>
                    <a:pt x="34" y="18"/>
                  </a:cubicBezTo>
                  <a:cubicBezTo>
                    <a:pt x="35" y="19"/>
                    <a:pt x="35" y="20"/>
                    <a:pt x="34" y="21"/>
                  </a:cubicBezTo>
                  <a:cubicBezTo>
                    <a:pt x="34" y="21"/>
                    <a:pt x="33" y="22"/>
                    <a:pt x="33" y="22"/>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3" name="Google Shape;2313;p79"/>
            <p:cNvSpPr/>
            <p:nvPr/>
          </p:nvSpPr>
          <p:spPr>
            <a:xfrm>
              <a:off x="6715482" y="3344175"/>
              <a:ext cx="710139" cy="999889"/>
            </a:xfrm>
            <a:custGeom>
              <a:avLst/>
              <a:gdLst/>
              <a:ahLst/>
              <a:cxnLst/>
              <a:rect l="l" t="t" r="r" b="b"/>
              <a:pathLst>
                <a:path w="231" h="325" extrusionOk="0">
                  <a:moveTo>
                    <a:pt x="228" y="67"/>
                  </a:moveTo>
                  <a:cubicBezTo>
                    <a:pt x="226" y="64"/>
                    <a:pt x="224" y="62"/>
                    <a:pt x="221" y="62"/>
                  </a:cubicBezTo>
                  <a:cubicBezTo>
                    <a:pt x="217" y="61"/>
                    <a:pt x="211" y="68"/>
                    <a:pt x="199" y="86"/>
                  </a:cubicBezTo>
                  <a:cubicBezTo>
                    <a:pt x="196" y="90"/>
                    <a:pt x="193" y="94"/>
                    <a:pt x="192" y="96"/>
                  </a:cubicBezTo>
                  <a:cubicBezTo>
                    <a:pt x="189" y="98"/>
                    <a:pt x="186" y="103"/>
                    <a:pt x="182" y="107"/>
                  </a:cubicBezTo>
                  <a:cubicBezTo>
                    <a:pt x="191" y="90"/>
                    <a:pt x="203" y="65"/>
                    <a:pt x="206" y="54"/>
                  </a:cubicBezTo>
                  <a:cubicBezTo>
                    <a:pt x="209" y="42"/>
                    <a:pt x="209" y="33"/>
                    <a:pt x="205" y="28"/>
                  </a:cubicBezTo>
                  <a:cubicBezTo>
                    <a:pt x="204" y="26"/>
                    <a:pt x="202" y="25"/>
                    <a:pt x="199" y="25"/>
                  </a:cubicBezTo>
                  <a:cubicBezTo>
                    <a:pt x="197" y="24"/>
                    <a:pt x="194" y="24"/>
                    <a:pt x="164" y="75"/>
                  </a:cubicBezTo>
                  <a:cubicBezTo>
                    <a:pt x="174" y="53"/>
                    <a:pt x="184" y="30"/>
                    <a:pt x="185" y="26"/>
                  </a:cubicBezTo>
                  <a:cubicBezTo>
                    <a:pt x="186" y="24"/>
                    <a:pt x="186" y="23"/>
                    <a:pt x="187" y="21"/>
                  </a:cubicBezTo>
                  <a:cubicBezTo>
                    <a:pt x="188" y="17"/>
                    <a:pt x="190" y="13"/>
                    <a:pt x="184" y="9"/>
                  </a:cubicBezTo>
                  <a:cubicBezTo>
                    <a:pt x="180" y="6"/>
                    <a:pt x="177" y="4"/>
                    <a:pt x="173" y="5"/>
                  </a:cubicBezTo>
                  <a:cubicBezTo>
                    <a:pt x="169" y="6"/>
                    <a:pt x="165" y="10"/>
                    <a:pt x="161" y="17"/>
                  </a:cubicBezTo>
                  <a:cubicBezTo>
                    <a:pt x="156" y="26"/>
                    <a:pt x="139" y="59"/>
                    <a:pt x="128" y="81"/>
                  </a:cubicBezTo>
                  <a:cubicBezTo>
                    <a:pt x="136" y="55"/>
                    <a:pt x="148" y="16"/>
                    <a:pt x="148" y="9"/>
                  </a:cubicBezTo>
                  <a:cubicBezTo>
                    <a:pt x="148" y="5"/>
                    <a:pt x="145" y="2"/>
                    <a:pt x="141" y="2"/>
                  </a:cubicBezTo>
                  <a:cubicBezTo>
                    <a:pt x="134" y="0"/>
                    <a:pt x="124" y="4"/>
                    <a:pt x="120" y="13"/>
                  </a:cubicBezTo>
                  <a:cubicBezTo>
                    <a:pt x="115" y="23"/>
                    <a:pt x="96" y="81"/>
                    <a:pt x="89" y="101"/>
                  </a:cubicBezTo>
                  <a:cubicBezTo>
                    <a:pt x="88" y="96"/>
                    <a:pt x="87" y="89"/>
                    <a:pt x="87" y="82"/>
                  </a:cubicBezTo>
                  <a:cubicBezTo>
                    <a:pt x="86" y="80"/>
                    <a:pt x="86" y="77"/>
                    <a:pt x="86" y="75"/>
                  </a:cubicBezTo>
                  <a:cubicBezTo>
                    <a:pt x="85" y="65"/>
                    <a:pt x="85" y="55"/>
                    <a:pt x="79" y="50"/>
                  </a:cubicBezTo>
                  <a:cubicBezTo>
                    <a:pt x="77" y="48"/>
                    <a:pt x="74" y="47"/>
                    <a:pt x="70" y="48"/>
                  </a:cubicBezTo>
                  <a:cubicBezTo>
                    <a:pt x="53" y="49"/>
                    <a:pt x="53" y="53"/>
                    <a:pt x="53" y="76"/>
                  </a:cubicBezTo>
                  <a:cubicBezTo>
                    <a:pt x="53" y="97"/>
                    <a:pt x="49" y="182"/>
                    <a:pt x="49" y="192"/>
                  </a:cubicBezTo>
                  <a:cubicBezTo>
                    <a:pt x="46" y="193"/>
                    <a:pt x="39" y="200"/>
                    <a:pt x="37" y="206"/>
                  </a:cubicBezTo>
                  <a:cubicBezTo>
                    <a:pt x="36" y="213"/>
                    <a:pt x="34" y="221"/>
                    <a:pt x="34" y="223"/>
                  </a:cubicBezTo>
                  <a:cubicBezTo>
                    <a:pt x="7" y="256"/>
                    <a:pt x="7" y="256"/>
                    <a:pt x="7" y="256"/>
                  </a:cubicBezTo>
                  <a:cubicBezTo>
                    <a:pt x="6" y="256"/>
                    <a:pt x="4" y="256"/>
                    <a:pt x="3" y="257"/>
                  </a:cubicBezTo>
                  <a:cubicBezTo>
                    <a:pt x="1" y="259"/>
                    <a:pt x="0" y="262"/>
                    <a:pt x="2" y="264"/>
                  </a:cubicBezTo>
                  <a:cubicBezTo>
                    <a:pt x="6" y="270"/>
                    <a:pt x="26" y="299"/>
                    <a:pt x="46" y="311"/>
                  </a:cubicBezTo>
                  <a:cubicBezTo>
                    <a:pt x="49" y="312"/>
                    <a:pt x="53" y="314"/>
                    <a:pt x="57" y="316"/>
                  </a:cubicBezTo>
                  <a:cubicBezTo>
                    <a:pt x="79" y="324"/>
                    <a:pt x="106" y="325"/>
                    <a:pt x="107" y="325"/>
                  </a:cubicBezTo>
                  <a:cubicBezTo>
                    <a:pt x="107" y="325"/>
                    <a:pt x="107" y="325"/>
                    <a:pt x="107" y="325"/>
                  </a:cubicBezTo>
                  <a:cubicBezTo>
                    <a:pt x="110" y="325"/>
                    <a:pt x="112" y="323"/>
                    <a:pt x="112" y="320"/>
                  </a:cubicBezTo>
                  <a:cubicBezTo>
                    <a:pt x="112" y="320"/>
                    <a:pt x="112" y="320"/>
                    <a:pt x="112" y="320"/>
                  </a:cubicBezTo>
                  <a:cubicBezTo>
                    <a:pt x="112" y="319"/>
                    <a:pt x="112" y="317"/>
                    <a:pt x="110" y="316"/>
                  </a:cubicBezTo>
                  <a:cubicBezTo>
                    <a:pt x="133" y="246"/>
                    <a:pt x="133" y="246"/>
                    <a:pt x="133" y="246"/>
                  </a:cubicBezTo>
                  <a:cubicBezTo>
                    <a:pt x="133" y="245"/>
                    <a:pt x="137" y="240"/>
                    <a:pt x="142" y="232"/>
                  </a:cubicBezTo>
                  <a:cubicBezTo>
                    <a:pt x="152" y="219"/>
                    <a:pt x="161" y="207"/>
                    <a:pt x="167" y="197"/>
                  </a:cubicBezTo>
                  <a:cubicBezTo>
                    <a:pt x="172" y="189"/>
                    <a:pt x="177" y="182"/>
                    <a:pt x="180" y="177"/>
                  </a:cubicBezTo>
                  <a:cubicBezTo>
                    <a:pt x="192" y="155"/>
                    <a:pt x="209" y="121"/>
                    <a:pt x="209" y="121"/>
                  </a:cubicBezTo>
                  <a:cubicBezTo>
                    <a:pt x="210" y="120"/>
                    <a:pt x="226" y="95"/>
                    <a:pt x="229" y="83"/>
                  </a:cubicBezTo>
                  <a:cubicBezTo>
                    <a:pt x="231" y="77"/>
                    <a:pt x="230" y="71"/>
                    <a:pt x="228" y="67"/>
                  </a:cubicBezTo>
                  <a:close/>
                  <a:moveTo>
                    <a:pt x="199" y="29"/>
                  </a:moveTo>
                  <a:cubicBezTo>
                    <a:pt x="200" y="29"/>
                    <a:pt x="201" y="29"/>
                    <a:pt x="202" y="30"/>
                  </a:cubicBezTo>
                  <a:cubicBezTo>
                    <a:pt x="205" y="34"/>
                    <a:pt x="205" y="43"/>
                    <a:pt x="202" y="53"/>
                  </a:cubicBezTo>
                  <a:cubicBezTo>
                    <a:pt x="197" y="70"/>
                    <a:pt x="170" y="124"/>
                    <a:pt x="169" y="124"/>
                  </a:cubicBezTo>
                  <a:cubicBezTo>
                    <a:pt x="169" y="124"/>
                    <a:pt x="169" y="124"/>
                    <a:pt x="169" y="125"/>
                  </a:cubicBezTo>
                  <a:cubicBezTo>
                    <a:pt x="161" y="121"/>
                    <a:pt x="154" y="118"/>
                    <a:pt x="146" y="115"/>
                  </a:cubicBezTo>
                  <a:cubicBezTo>
                    <a:pt x="146" y="115"/>
                    <a:pt x="146" y="115"/>
                    <a:pt x="146" y="115"/>
                  </a:cubicBezTo>
                  <a:cubicBezTo>
                    <a:pt x="146" y="114"/>
                    <a:pt x="146" y="114"/>
                    <a:pt x="146" y="114"/>
                  </a:cubicBezTo>
                  <a:cubicBezTo>
                    <a:pt x="180" y="54"/>
                    <a:pt x="196" y="31"/>
                    <a:pt x="199" y="29"/>
                  </a:cubicBezTo>
                  <a:close/>
                  <a:moveTo>
                    <a:pt x="107" y="321"/>
                  </a:moveTo>
                  <a:cubicBezTo>
                    <a:pt x="107" y="321"/>
                    <a:pt x="80" y="320"/>
                    <a:pt x="58" y="312"/>
                  </a:cubicBezTo>
                  <a:cubicBezTo>
                    <a:pt x="55" y="311"/>
                    <a:pt x="51" y="309"/>
                    <a:pt x="48" y="307"/>
                  </a:cubicBezTo>
                  <a:cubicBezTo>
                    <a:pt x="29" y="296"/>
                    <a:pt x="9" y="268"/>
                    <a:pt x="5" y="262"/>
                  </a:cubicBezTo>
                  <a:cubicBezTo>
                    <a:pt x="5" y="262"/>
                    <a:pt x="5" y="261"/>
                    <a:pt x="5" y="260"/>
                  </a:cubicBezTo>
                  <a:cubicBezTo>
                    <a:pt x="6" y="260"/>
                    <a:pt x="6" y="260"/>
                    <a:pt x="6" y="260"/>
                  </a:cubicBezTo>
                  <a:cubicBezTo>
                    <a:pt x="6" y="260"/>
                    <a:pt x="7" y="260"/>
                    <a:pt x="7" y="260"/>
                  </a:cubicBezTo>
                  <a:cubicBezTo>
                    <a:pt x="7" y="260"/>
                    <a:pt x="7" y="261"/>
                    <a:pt x="7" y="261"/>
                  </a:cubicBezTo>
                  <a:cubicBezTo>
                    <a:pt x="7" y="261"/>
                    <a:pt x="29" y="293"/>
                    <a:pt x="50" y="305"/>
                  </a:cubicBezTo>
                  <a:cubicBezTo>
                    <a:pt x="51" y="306"/>
                    <a:pt x="52" y="306"/>
                    <a:pt x="54" y="307"/>
                  </a:cubicBezTo>
                  <a:cubicBezTo>
                    <a:pt x="57" y="309"/>
                    <a:pt x="60" y="310"/>
                    <a:pt x="63" y="311"/>
                  </a:cubicBezTo>
                  <a:cubicBezTo>
                    <a:pt x="63" y="311"/>
                    <a:pt x="63" y="311"/>
                    <a:pt x="63" y="311"/>
                  </a:cubicBezTo>
                  <a:cubicBezTo>
                    <a:pt x="65" y="312"/>
                    <a:pt x="68" y="312"/>
                    <a:pt x="70" y="313"/>
                  </a:cubicBezTo>
                  <a:cubicBezTo>
                    <a:pt x="88" y="318"/>
                    <a:pt x="106" y="319"/>
                    <a:pt x="107" y="319"/>
                  </a:cubicBezTo>
                  <a:cubicBezTo>
                    <a:pt x="108" y="319"/>
                    <a:pt x="108" y="320"/>
                    <a:pt x="108" y="320"/>
                  </a:cubicBezTo>
                  <a:cubicBezTo>
                    <a:pt x="108" y="321"/>
                    <a:pt x="108" y="322"/>
                    <a:pt x="107" y="321"/>
                  </a:cubicBezTo>
                  <a:close/>
                  <a:moveTo>
                    <a:pt x="225" y="82"/>
                  </a:moveTo>
                  <a:cubicBezTo>
                    <a:pt x="222" y="93"/>
                    <a:pt x="206" y="119"/>
                    <a:pt x="205" y="119"/>
                  </a:cubicBezTo>
                  <a:cubicBezTo>
                    <a:pt x="205" y="119"/>
                    <a:pt x="188" y="153"/>
                    <a:pt x="176" y="175"/>
                  </a:cubicBezTo>
                  <a:cubicBezTo>
                    <a:pt x="173" y="180"/>
                    <a:pt x="169" y="187"/>
                    <a:pt x="164" y="195"/>
                  </a:cubicBezTo>
                  <a:cubicBezTo>
                    <a:pt x="157" y="204"/>
                    <a:pt x="149" y="216"/>
                    <a:pt x="139" y="230"/>
                  </a:cubicBezTo>
                  <a:cubicBezTo>
                    <a:pt x="133" y="238"/>
                    <a:pt x="129" y="244"/>
                    <a:pt x="129" y="244"/>
                  </a:cubicBezTo>
                  <a:cubicBezTo>
                    <a:pt x="129" y="244"/>
                    <a:pt x="129" y="244"/>
                    <a:pt x="129" y="244"/>
                  </a:cubicBezTo>
                  <a:cubicBezTo>
                    <a:pt x="107" y="315"/>
                    <a:pt x="107" y="315"/>
                    <a:pt x="107" y="315"/>
                  </a:cubicBezTo>
                  <a:cubicBezTo>
                    <a:pt x="106" y="315"/>
                    <a:pt x="106" y="315"/>
                    <a:pt x="106" y="315"/>
                  </a:cubicBezTo>
                  <a:cubicBezTo>
                    <a:pt x="106" y="315"/>
                    <a:pt x="106" y="315"/>
                    <a:pt x="105" y="315"/>
                  </a:cubicBezTo>
                  <a:cubicBezTo>
                    <a:pt x="105" y="315"/>
                    <a:pt x="105" y="315"/>
                    <a:pt x="105" y="315"/>
                  </a:cubicBezTo>
                  <a:cubicBezTo>
                    <a:pt x="104" y="315"/>
                    <a:pt x="103" y="315"/>
                    <a:pt x="103" y="314"/>
                  </a:cubicBezTo>
                  <a:cubicBezTo>
                    <a:pt x="102" y="314"/>
                    <a:pt x="102" y="314"/>
                    <a:pt x="101" y="314"/>
                  </a:cubicBezTo>
                  <a:cubicBezTo>
                    <a:pt x="101" y="314"/>
                    <a:pt x="100" y="314"/>
                    <a:pt x="100" y="314"/>
                  </a:cubicBezTo>
                  <a:cubicBezTo>
                    <a:pt x="99" y="314"/>
                    <a:pt x="99" y="314"/>
                    <a:pt x="98" y="314"/>
                  </a:cubicBezTo>
                  <a:cubicBezTo>
                    <a:pt x="98" y="314"/>
                    <a:pt x="97" y="314"/>
                    <a:pt x="97" y="314"/>
                  </a:cubicBezTo>
                  <a:cubicBezTo>
                    <a:pt x="96" y="314"/>
                    <a:pt x="96" y="314"/>
                    <a:pt x="95" y="314"/>
                  </a:cubicBezTo>
                  <a:cubicBezTo>
                    <a:pt x="94" y="314"/>
                    <a:pt x="94" y="314"/>
                    <a:pt x="93" y="313"/>
                  </a:cubicBezTo>
                  <a:cubicBezTo>
                    <a:pt x="93" y="313"/>
                    <a:pt x="92" y="313"/>
                    <a:pt x="91" y="313"/>
                  </a:cubicBezTo>
                  <a:cubicBezTo>
                    <a:pt x="91" y="313"/>
                    <a:pt x="90" y="313"/>
                    <a:pt x="90" y="313"/>
                  </a:cubicBezTo>
                  <a:cubicBezTo>
                    <a:pt x="89" y="313"/>
                    <a:pt x="88" y="313"/>
                    <a:pt x="87" y="313"/>
                  </a:cubicBezTo>
                  <a:cubicBezTo>
                    <a:pt x="87" y="313"/>
                    <a:pt x="86" y="312"/>
                    <a:pt x="85" y="312"/>
                  </a:cubicBezTo>
                  <a:cubicBezTo>
                    <a:pt x="85" y="312"/>
                    <a:pt x="84" y="312"/>
                    <a:pt x="83" y="312"/>
                  </a:cubicBezTo>
                  <a:cubicBezTo>
                    <a:pt x="83" y="312"/>
                    <a:pt x="82" y="312"/>
                    <a:pt x="81" y="312"/>
                  </a:cubicBezTo>
                  <a:cubicBezTo>
                    <a:pt x="80" y="311"/>
                    <a:pt x="80" y="311"/>
                    <a:pt x="79" y="311"/>
                  </a:cubicBezTo>
                  <a:cubicBezTo>
                    <a:pt x="78" y="311"/>
                    <a:pt x="78" y="311"/>
                    <a:pt x="77" y="311"/>
                  </a:cubicBezTo>
                  <a:cubicBezTo>
                    <a:pt x="76" y="310"/>
                    <a:pt x="75" y="310"/>
                    <a:pt x="74" y="310"/>
                  </a:cubicBezTo>
                  <a:cubicBezTo>
                    <a:pt x="74" y="310"/>
                    <a:pt x="73" y="310"/>
                    <a:pt x="72" y="310"/>
                  </a:cubicBezTo>
                  <a:cubicBezTo>
                    <a:pt x="72" y="309"/>
                    <a:pt x="71" y="309"/>
                    <a:pt x="70" y="309"/>
                  </a:cubicBezTo>
                  <a:cubicBezTo>
                    <a:pt x="69" y="309"/>
                    <a:pt x="69" y="308"/>
                    <a:pt x="68" y="308"/>
                  </a:cubicBezTo>
                  <a:cubicBezTo>
                    <a:pt x="67" y="308"/>
                    <a:pt x="66" y="308"/>
                    <a:pt x="66" y="308"/>
                  </a:cubicBezTo>
                  <a:cubicBezTo>
                    <a:pt x="65" y="307"/>
                    <a:pt x="64" y="307"/>
                    <a:pt x="64" y="307"/>
                  </a:cubicBezTo>
                  <a:cubicBezTo>
                    <a:pt x="63" y="307"/>
                    <a:pt x="62" y="306"/>
                    <a:pt x="61" y="306"/>
                  </a:cubicBezTo>
                  <a:cubicBezTo>
                    <a:pt x="61" y="306"/>
                    <a:pt x="60" y="306"/>
                    <a:pt x="59" y="305"/>
                  </a:cubicBezTo>
                  <a:cubicBezTo>
                    <a:pt x="58" y="305"/>
                    <a:pt x="58" y="305"/>
                    <a:pt x="57" y="304"/>
                  </a:cubicBezTo>
                  <a:cubicBezTo>
                    <a:pt x="56" y="304"/>
                    <a:pt x="56" y="304"/>
                    <a:pt x="55" y="304"/>
                  </a:cubicBezTo>
                  <a:cubicBezTo>
                    <a:pt x="54" y="303"/>
                    <a:pt x="53" y="302"/>
                    <a:pt x="52" y="302"/>
                  </a:cubicBezTo>
                  <a:cubicBezTo>
                    <a:pt x="50" y="301"/>
                    <a:pt x="49" y="300"/>
                    <a:pt x="48" y="299"/>
                  </a:cubicBezTo>
                  <a:cubicBezTo>
                    <a:pt x="48" y="299"/>
                    <a:pt x="47" y="299"/>
                    <a:pt x="47" y="298"/>
                  </a:cubicBezTo>
                  <a:cubicBezTo>
                    <a:pt x="46" y="298"/>
                    <a:pt x="45" y="297"/>
                    <a:pt x="44" y="297"/>
                  </a:cubicBezTo>
                  <a:cubicBezTo>
                    <a:pt x="44" y="296"/>
                    <a:pt x="43" y="296"/>
                    <a:pt x="43" y="295"/>
                  </a:cubicBezTo>
                  <a:cubicBezTo>
                    <a:pt x="42" y="295"/>
                    <a:pt x="42" y="294"/>
                    <a:pt x="41" y="294"/>
                  </a:cubicBezTo>
                  <a:cubicBezTo>
                    <a:pt x="40" y="293"/>
                    <a:pt x="40" y="293"/>
                    <a:pt x="39" y="292"/>
                  </a:cubicBezTo>
                  <a:cubicBezTo>
                    <a:pt x="39" y="292"/>
                    <a:pt x="38" y="291"/>
                    <a:pt x="37" y="290"/>
                  </a:cubicBezTo>
                  <a:cubicBezTo>
                    <a:pt x="37" y="290"/>
                    <a:pt x="36" y="289"/>
                    <a:pt x="36" y="289"/>
                  </a:cubicBezTo>
                  <a:cubicBezTo>
                    <a:pt x="35" y="288"/>
                    <a:pt x="35" y="288"/>
                    <a:pt x="34" y="287"/>
                  </a:cubicBezTo>
                  <a:cubicBezTo>
                    <a:pt x="33" y="286"/>
                    <a:pt x="33" y="286"/>
                    <a:pt x="32" y="285"/>
                  </a:cubicBezTo>
                  <a:cubicBezTo>
                    <a:pt x="32" y="285"/>
                    <a:pt x="31" y="284"/>
                    <a:pt x="31" y="284"/>
                  </a:cubicBezTo>
                  <a:cubicBezTo>
                    <a:pt x="30" y="283"/>
                    <a:pt x="30" y="282"/>
                    <a:pt x="29" y="282"/>
                  </a:cubicBezTo>
                  <a:cubicBezTo>
                    <a:pt x="29" y="281"/>
                    <a:pt x="28" y="281"/>
                    <a:pt x="27" y="280"/>
                  </a:cubicBezTo>
                  <a:cubicBezTo>
                    <a:pt x="27" y="279"/>
                    <a:pt x="26" y="279"/>
                    <a:pt x="26" y="278"/>
                  </a:cubicBezTo>
                  <a:cubicBezTo>
                    <a:pt x="25" y="278"/>
                    <a:pt x="25" y="277"/>
                    <a:pt x="24" y="277"/>
                  </a:cubicBezTo>
                  <a:cubicBezTo>
                    <a:pt x="24" y="276"/>
                    <a:pt x="24" y="275"/>
                    <a:pt x="23" y="275"/>
                  </a:cubicBezTo>
                  <a:cubicBezTo>
                    <a:pt x="23" y="274"/>
                    <a:pt x="22" y="274"/>
                    <a:pt x="22" y="273"/>
                  </a:cubicBezTo>
                  <a:cubicBezTo>
                    <a:pt x="21" y="273"/>
                    <a:pt x="21" y="272"/>
                    <a:pt x="20" y="272"/>
                  </a:cubicBezTo>
                  <a:cubicBezTo>
                    <a:pt x="20" y="271"/>
                    <a:pt x="20" y="271"/>
                    <a:pt x="19" y="270"/>
                  </a:cubicBezTo>
                  <a:cubicBezTo>
                    <a:pt x="19" y="270"/>
                    <a:pt x="18" y="269"/>
                    <a:pt x="18" y="269"/>
                  </a:cubicBezTo>
                  <a:cubicBezTo>
                    <a:pt x="18" y="268"/>
                    <a:pt x="17" y="268"/>
                    <a:pt x="17" y="267"/>
                  </a:cubicBezTo>
                  <a:cubicBezTo>
                    <a:pt x="16" y="267"/>
                    <a:pt x="16" y="266"/>
                    <a:pt x="16" y="266"/>
                  </a:cubicBezTo>
                  <a:cubicBezTo>
                    <a:pt x="15" y="265"/>
                    <a:pt x="15" y="265"/>
                    <a:pt x="15" y="265"/>
                  </a:cubicBezTo>
                  <a:cubicBezTo>
                    <a:pt x="15" y="264"/>
                    <a:pt x="14" y="264"/>
                    <a:pt x="14" y="263"/>
                  </a:cubicBezTo>
                  <a:cubicBezTo>
                    <a:pt x="14" y="263"/>
                    <a:pt x="13" y="263"/>
                    <a:pt x="13" y="262"/>
                  </a:cubicBezTo>
                  <a:cubicBezTo>
                    <a:pt x="13" y="262"/>
                    <a:pt x="13" y="262"/>
                    <a:pt x="12" y="261"/>
                  </a:cubicBezTo>
                  <a:cubicBezTo>
                    <a:pt x="12" y="261"/>
                    <a:pt x="12" y="261"/>
                    <a:pt x="12" y="261"/>
                  </a:cubicBezTo>
                  <a:cubicBezTo>
                    <a:pt x="12" y="260"/>
                    <a:pt x="12" y="260"/>
                    <a:pt x="11" y="260"/>
                  </a:cubicBezTo>
                  <a:cubicBezTo>
                    <a:pt x="11" y="260"/>
                    <a:pt x="11" y="259"/>
                    <a:pt x="11" y="259"/>
                  </a:cubicBezTo>
                  <a:cubicBezTo>
                    <a:pt x="11" y="259"/>
                    <a:pt x="11" y="259"/>
                    <a:pt x="11" y="259"/>
                  </a:cubicBezTo>
                  <a:cubicBezTo>
                    <a:pt x="11" y="259"/>
                    <a:pt x="11" y="259"/>
                    <a:pt x="11" y="259"/>
                  </a:cubicBezTo>
                  <a:cubicBezTo>
                    <a:pt x="37" y="225"/>
                    <a:pt x="37" y="225"/>
                    <a:pt x="37" y="225"/>
                  </a:cubicBezTo>
                  <a:cubicBezTo>
                    <a:pt x="37" y="225"/>
                    <a:pt x="37" y="225"/>
                    <a:pt x="37" y="224"/>
                  </a:cubicBezTo>
                  <a:cubicBezTo>
                    <a:pt x="37" y="224"/>
                    <a:pt x="39" y="215"/>
                    <a:pt x="41" y="207"/>
                  </a:cubicBezTo>
                  <a:cubicBezTo>
                    <a:pt x="43" y="201"/>
                    <a:pt x="52" y="194"/>
                    <a:pt x="52" y="194"/>
                  </a:cubicBezTo>
                  <a:cubicBezTo>
                    <a:pt x="52" y="194"/>
                    <a:pt x="52" y="193"/>
                    <a:pt x="52" y="193"/>
                  </a:cubicBezTo>
                  <a:cubicBezTo>
                    <a:pt x="53" y="192"/>
                    <a:pt x="57" y="98"/>
                    <a:pt x="57" y="76"/>
                  </a:cubicBezTo>
                  <a:cubicBezTo>
                    <a:pt x="57" y="53"/>
                    <a:pt x="57" y="53"/>
                    <a:pt x="70" y="52"/>
                  </a:cubicBezTo>
                  <a:cubicBezTo>
                    <a:pt x="73" y="51"/>
                    <a:pt x="75" y="52"/>
                    <a:pt x="77" y="53"/>
                  </a:cubicBezTo>
                  <a:cubicBezTo>
                    <a:pt x="81" y="57"/>
                    <a:pt x="82" y="67"/>
                    <a:pt x="82" y="76"/>
                  </a:cubicBezTo>
                  <a:cubicBezTo>
                    <a:pt x="82" y="78"/>
                    <a:pt x="82" y="80"/>
                    <a:pt x="83" y="82"/>
                  </a:cubicBezTo>
                  <a:cubicBezTo>
                    <a:pt x="84" y="96"/>
                    <a:pt x="87" y="109"/>
                    <a:pt x="87" y="109"/>
                  </a:cubicBezTo>
                  <a:cubicBezTo>
                    <a:pt x="87" y="110"/>
                    <a:pt x="88" y="110"/>
                    <a:pt x="89" y="111"/>
                  </a:cubicBezTo>
                  <a:cubicBezTo>
                    <a:pt x="90" y="111"/>
                    <a:pt x="91" y="110"/>
                    <a:pt x="91" y="109"/>
                  </a:cubicBezTo>
                  <a:cubicBezTo>
                    <a:pt x="91" y="108"/>
                    <a:pt x="118" y="27"/>
                    <a:pt x="124" y="15"/>
                  </a:cubicBezTo>
                  <a:cubicBezTo>
                    <a:pt x="127" y="7"/>
                    <a:pt x="136" y="5"/>
                    <a:pt x="140" y="5"/>
                  </a:cubicBezTo>
                  <a:cubicBezTo>
                    <a:pt x="143" y="6"/>
                    <a:pt x="144" y="7"/>
                    <a:pt x="144" y="9"/>
                  </a:cubicBezTo>
                  <a:cubicBezTo>
                    <a:pt x="144" y="16"/>
                    <a:pt x="128" y="68"/>
                    <a:pt x="117" y="102"/>
                  </a:cubicBezTo>
                  <a:cubicBezTo>
                    <a:pt x="116" y="103"/>
                    <a:pt x="117" y="104"/>
                    <a:pt x="118" y="105"/>
                  </a:cubicBezTo>
                  <a:cubicBezTo>
                    <a:pt x="119" y="105"/>
                    <a:pt x="120" y="105"/>
                    <a:pt x="120" y="104"/>
                  </a:cubicBezTo>
                  <a:cubicBezTo>
                    <a:pt x="121" y="103"/>
                    <a:pt x="157" y="33"/>
                    <a:pt x="165" y="19"/>
                  </a:cubicBezTo>
                  <a:cubicBezTo>
                    <a:pt x="168" y="13"/>
                    <a:pt x="171" y="10"/>
                    <a:pt x="174" y="9"/>
                  </a:cubicBezTo>
                  <a:cubicBezTo>
                    <a:pt x="176" y="9"/>
                    <a:pt x="179" y="9"/>
                    <a:pt x="182" y="12"/>
                  </a:cubicBezTo>
                  <a:cubicBezTo>
                    <a:pt x="185" y="14"/>
                    <a:pt x="184" y="16"/>
                    <a:pt x="183" y="20"/>
                  </a:cubicBezTo>
                  <a:cubicBezTo>
                    <a:pt x="182" y="22"/>
                    <a:pt x="182" y="23"/>
                    <a:pt x="181" y="25"/>
                  </a:cubicBezTo>
                  <a:cubicBezTo>
                    <a:pt x="180" y="30"/>
                    <a:pt x="166" y="62"/>
                    <a:pt x="143" y="112"/>
                  </a:cubicBezTo>
                  <a:cubicBezTo>
                    <a:pt x="142" y="113"/>
                    <a:pt x="142" y="113"/>
                    <a:pt x="142" y="113"/>
                  </a:cubicBezTo>
                  <a:cubicBezTo>
                    <a:pt x="142" y="113"/>
                    <a:pt x="142" y="113"/>
                    <a:pt x="142" y="114"/>
                  </a:cubicBezTo>
                  <a:cubicBezTo>
                    <a:pt x="130" y="109"/>
                    <a:pt x="119" y="105"/>
                    <a:pt x="107" y="102"/>
                  </a:cubicBezTo>
                  <a:cubicBezTo>
                    <a:pt x="106" y="102"/>
                    <a:pt x="105" y="102"/>
                    <a:pt x="104" y="103"/>
                  </a:cubicBezTo>
                  <a:cubicBezTo>
                    <a:pt x="104" y="104"/>
                    <a:pt x="105" y="105"/>
                    <a:pt x="106" y="106"/>
                  </a:cubicBezTo>
                  <a:cubicBezTo>
                    <a:pt x="131" y="113"/>
                    <a:pt x="156" y="122"/>
                    <a:pt x="179" y="134"/>
                  </a:cubicBezTo>
                  <a:cubicBezTo>
                    <a:pt x="180" y="134"/>
                    <a:pt x="180" y="134"/>
                    <a:pt x="180" y="134"/>
                  </a:cubicBezTo>
                  <a:cubicBezTo>
                    <a:pt x="181" y="134"/>
                    <a:pt x="182" y="133"/>
                    <a:pt x="182" y="133"/>
                  </a:cubicBezTo>
                  <a:cubicBezTo>
                    <a:pt x="182" y="132"/>
                    <a:pt x="182" y="131"/>
                    <a:pt x="181" y="130"/>
                  </a:cubicBezTo>
                  <a:cubicBezTo>
                    <a:pt x="178" y="129"/>
                    <a:pt x="175" y="127"/>
                    <a:pt x="173" y="126"/>
                  </a:cubicBezTo>
                  <a:cubicBezTo>
                    <a:pt x="173" y="126"/>
                    <a:pt x="173" y="126"/>
                    <a:pt x="173" y="126"/>
                  </a:cubicBezTo>
                  <a:cubicBezTo>
                    <a:pt x="173" y="126"/>
                    <a:pt x="189" y="105"/>
                    <a:pt x="195" y="98"/>
                  </a:cubicBezTo>
                  <a:cubicBezTo>
                    <a:pt x="196" y="96"/>
                    <a:pt x="199" y="93"/>
                    <a:pt x="202" y="88"/>
                  </a:cubicBezTo>
                  <a:cubicBezTo>
                    <a:pt x="207" y="81"/>
                    <a:pt x="217" y="66"/>
                    <a:pt x="220" y="66"/>
                  </a:cubicBezTo>
                  <a:cubicBezTo>
                    <a:pt x="222" y="66"/>
                    <a:pt x="224" y="67"/>
                    <a:pt x="225" y="69"/>
                  </a:cubicBezTo>
                  <a:cubicBezTo>
                    <a:pt x="226" y="72"/>
                    <a:pt x="227" y="77"/>
                    <a:pt x="225" y="8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4" name="Google Shape;2314;p79"/>
            <p:cNvSpPr/>
            <p:nvPr/>
          </p:nvSpPr>
          <p:spPr>
            <a:xfrm>
              <a:off x="6983239" y="3679196"/>
              <a:ext cx="113829" cy="276813"/>
            </a:xfrm>
            <a:custGeom>
              <a:avLst/>
              <a:gdLst/>
              <a:ahLst/>
              <a:cxnLst/>
              <a:rect l="l" t="t" r="r" b="b"/>
              <a:pathLst>
                <a:path w="37" h="90" extrusionOk="0">
                  <a:moveTo>
                    <a:pt x="35" y="90"/>
                  </a:moveTo>
                  <a:cubicBezTo>
                    <a:pt x="34" y="90"/>
                    <a:pt x="33" y="89"/>
                    <a:pt x="33" y="88"/>
                  </a:cubicBezTo>
                  <a:cubicBezTo>
                    <a:pt x="31" y="57"/>
                    <a:pt x="20" y="27"/>
                    <a:pt x="0" y="3"/>
                  </a:cubicBezTo>
                  <a:cubicBezTo>
                    <a:pt x="0" y="2"/>
                    <a:pt x="0" y="1"/>
                    <a:pt x="1" y="0"/>
                  </a:cubicBezTo>
                  <a:cubicBezTo>
                    <a:pt x="1" y="0"/>
                    <a:pt x="3" y="0"/>
                    <a:pt x="3" y="1"/>
                  </a:cubicBezTo>
                  <a:cubicBezTo>
                    <a:pt x="23" y="25"/>
                    <a:pt x="35" y="56"/>
                    <a:pt x="37" y="88"/>
                  </a:cubicBezTo>
                  <a:cubicBezTo>
                    <a:pt x="37" y="89"/>
                    <a:pt x="37" y="90"/>
                    <a:pt x="36" y="90"/>
                  </a:cubicBezTo>
                  <a:cubicBezTo>
                    <a:pt x="35" y="90"/>
                    <a:pt x="35" y="90"/>
                    <a:pt x="35" y="9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5" name="Google Shape;2315;p79"/>
            <p:cNvSpPr/>
            <p:nvPr/>
          </p:nvSpPr>
          <p:spPr>
            <a:xfrm>
              <a:off x="7081546" y="3795612"/>
              <a:ext cx="82785" cy="71144"/>
            </a:xfrm>
            <a:custGeom>
              <a:avLst/>
              <a:gdLst/>
              <a:ahLst/>
              <a:cxnLst/>
              <a:rect l="l" t="t" r="r" b="b"/>
              <a:pathLst>
                <a:path w="27" h="23" extrusionOk="0">
                  <a:moveTo>
                    <a:pt x="25" y="23"/>
                  </a:moveTo>
                  <a:cubicBezTo>
                    <a:pt x="25" y="23"/>
                    <a:pt x="24" y="23"/>
                    <a:pt x="24" y="22"/>
                  </a:cubicBezTo>
                  <a:cubicBezTo>
                    <a:pt x="17" y="16"/>
                    <a:pt x="9" y="9"/>
                    <a:pt x="1" y="4"/>
                  </a:cubicBezTo>
                  <a:cubicBezTo>
                    <a:pt x="0" y="3"/>
                    <a:pt x="0" y="2"/>
                    <a:pt x="1" y="1"/>
                  </a:cubicBezTo>
                  <a:cubicBezTo>
                    <a:pt x="2" y="0"/>
                    <a:pt x="3" y="0"/>
                    <a:pt x="4" y="0"/>
                  </a:cubicBezTo>
                  <a:cubicBezTo>
                    <a:pt x="12" y="6"/>
                    <a:pt x="19" y="13"/>
                    <a:pt x="27" y="19"/>
                  </a:cubicBezTo>
                  <a:cubicBezTo>
                    <a:pt x="27" y="20"/>
                    <a:pt x="27" y="21"/>
                    <a:pt x="27" y="22"/>
                  </a:cubicBezTo>
                  <a:cubicBezTo>
                    <a:pt x="26" y="23"/>
                    <a:pt x="26" y="23"/>
                    <a:pt x="25"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6" name="Google Shape;2316;p79"/>
            <p:cNvSpPr/>
            <p:nvPr/>
          </p:nvSpPr>
          <p:spPr>
            <a:xfrm>
              <a:off x="5974300" y="3900387"/>
              <a:ext cx="1100778" cy="156516"/>
            </a:xfrm>
            <a:custGeom>
              <a:avLst/>
              <a:gdLst/>
              <a:ahLst/>
              <a:cxnLst/>
              <a:rect l="l" t="t" r="r" b="b"/>
              <a:pathLst>
                <a:path w="358" h="51" extrusionOk="0">
                  <a:moveTo>
                    <a:pt x="331" y="0"/>
                  </a:moveTo>
                  <a:cubicBezTo>
                    <a:pt x="341" y="0"/>
                    <a:pt x="341" y="0"/>
                    <a:pt x="341" y="0"/>
                  </a:cubicBezTo>
                  <a:cubicBezTo>
                    <a:pt x="347" y="0"/>
                    <a:pt x="351" y="3"/>
                    <a:pt x="353" y="8"/>
                  </a:cubicBezTo>
                  <a:cubicBezTo>
                    <a:pt x="356" y="15"/>
                    <a:pt x="358" y="27"/>
                    <a:pt x="352" y="42"/>
                  </a:cubicBezTo>
                  <a:cubicBezTo>
                    <a:pt x="351" y="47"/>
                    <a:pt x="346" y="51"/>
                    <a:pt x="341" y="51"/>
                  </a:cubicBezTo>
                  <a:cubicBezTo>
                    <a:pt x="17" y="51"/>
                    <a:pt x="17" y="51"/>
                    <a:pt x="17" y="51"/>
                  </a:cubicBezTo>
                  <a:cubicBezTo>
                    <a:pt x="12" y="51"/>
                    <a:pt x="7" y="47"/>
                    <a:pt x="5" y="42"/>
                  </a:cubicBezTo>
                  <a:cubicBezTo>
                    <a:pt x="0" y="27"/>
                    <a:pt x="2" y="15"/>
                    <a:pt x="5" y="8"/>
                  </a:cubicBezTo>
                  <a:cubicBezTo>
                    <a:pt x="6" y="3"/>
                    <a:pt x="11" y="0"/>
                    <a:pt x="16" y="0"/>
                  </a:cubicBezTo>
                  <a:cubicBezTo>
                    <a:pt x="26" y="0"/>
                    <a:pt x="26" y="0"/>
                    <a:pt x="26" y="0"/>
                  </a:cubicBezTo>
                  <a:cubicBezTo>
                    <a:pt x="75" y="0"/>
                    <a:pt x="75" y="0"/>
                    <a:pt x="75" y="0"/>
                  </a:cubicBezTo>
                  <a:cubicBezTo>
                    <a:pt x="283" y="0"/>
                    <a:pt x="283" y="0"/>
                    <a:pt x="283" y="0"/>
                  </a:cubicBezTo>
                  <a:lnTo>
                    <a:pt x="331"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7" name="Google Shape;2317;p79"/>
            <p:cNvSpPr/>
            <p:nvPr/>
          </p:nvSpPr>
          <p:spPr>
            <a:xfrm>
              <a:off x="6027333" y="4056902"/>
              <a:ext cx="996004" cy="664867"/>
            </a:xfrm>
            <a:custGeom>
              <a:avLst/>
              <a:gdLst/>
              <a:ahLst/>
              <a:cxnLst/>
              <a:rect l="l" t="t" r="r" b="b"/>
              <a:pathLst>
                <a:path w="324" h="216" extrusionOk="0">
                  <a:moveTo>
                    <a:pt x="324" y="0"/>
                  </a:moveTo>
                  <a:cubicBezTo>
                    <a:pt x="299" y="203"/>
                    <a:pt x="299" y="203"/>
                    <a:pt x="299" y="203"/>
                  </a:cubicBezTo>
                  <a:cubicBezTo>
                    <a:pt x="299" y="203"/>
                    <a:pt x="238" y="216"/>
                    <a:pt x="162" y="216"/>
                  </a:cubicBezTo>
                  <a:cubicBezTo>
                    <a:pt x="86" y="216"/>
                    <a:pt x="25" y="203"/>
                    <a:pt x="25" y="203"/>
                  </a:cubicBezTo>
                  <a:cubicBezTo>
                    <a:pt x="21" y="173"/>
                    <a:pt x="21" y="173"/>
                    <a:pt x="21" y="173"/>
                  </a:cubicBezTo>
                  <a:cubicBezTo>
                    <a:pt x="40" y="181"/>
                    <a:pt x="61" y="185"/>
                    <a:pt x="83" y="183"/>
                  </a:cubicBezTo>
                  <a:cubicBezTo>
                    <a:pt x="127" y="179"/>
                    <a:pt x="164" y="146"/>
                    <a:pt x="173" y="106"/>
                  </a:cubicBezTo>
                  <a:cubicBezTo>
                    <a:pt x="192" y="100"/>
                    <a:pt x="206" y="82"/>
                    <a:pt x="206" y="61"/>
                  </a:cubicBezTo>
                  <a:cubicBezTo>
                    <a:pt x="206" y="36"/>
                    <a:pt x="185" y="15"/>
                    <a:pt x="160" y="15"/>
                  </a:cubicBezTo>
                  <a:cubicBezTo>
                    <a:pt x="134" y="15"/>
                    <a:pt x="114" y="36"/>
                    <a:pt x="114" y="61"/>
                  </a:cubicBezTo>
                  <a:cubicBezTo>
                    <a:pt x="114" y="83"/>
                    <a:pt x="128" y="101"/>
                    <a:pt x="148" y="106"/>
                  </a:cubicBezTo>
                  <a:cubicBezTo>
                    <a:pt x="143" y="123"/>
                    <a:pt x="132" y="137"/>
                    <a:pt x="117" y="147"/>
                  </a:cubicBezTo>
                  <a:cubicBezTo>
                    <a:pt x="88" y="166"/>
                    <a:pt x="49" y="162"/>
                    <a:pt x="20" y="146"/>
                  </a:cubicBezTo>
                  <a:cubicBezTo>
                    <a:pt x="19" y="145"/>
                    <a:pt x="19" y="145"/>
                    <a:pt x="18" y="144"/>
                  </a:cubicBezTo>
                  <a:cubicBezTo>
                    <a:pt x="0" y="0"/>
                    <a:pt x="0" y="0"/>
                    <a:pt x="0" y="0"/>
                  </a:cubicBezTo>
                  <a:lnTo>
                    <a:pt x="324"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8" name="Google Shape;2318;p79"/>
            <p:cNvSpPr/>
            <p:nvPr/>
          </p:nvSpPr>
          <p:spPr>
            <a:xfrm>
              <a:off x="6054498" y="3494222"/>
              <a:ext cx="937796" cy="406164"/>
            </a:xfrm>
            <a:custGeom>
              <a:avLst/>
              <a:gdLst/>
              <a:ahLst/>
              <a:cxnLst/>
              <a:rect l="l" t="t" r="r" b="b"/>
              <a:pathLst>
                <a:path w="305" h="132" extrusionOk="0">
                  <a:moveTo>
                    <a:pt x="267" y="30"/>
                  </a:moveTo>
                  <a:cubicBezTo>
                    <a:pt x="305" y="132"/>
                    <a:pt x="305" y="132"/>
                    <a:pt x="305" y="132"/>
                  </a:cubicBezTo>
                  <a:cubicBezTo>
                    <a:pt x="257" y="132"/>
                    <a:pt x="257" y="132"/>
                    <a:pt x="257" y="132"/>
                  </a:cubicBezTo>
                  <a:cubicBezTo>
                    <a:pt x="257" y="130"/>
                    <a:pt x="257" y="130"/>
                    <a:pt x="257" y="130"/>
                  </a:cubicBezTo>
                  <a:cubicBezTo>
                    <a:pt x="257" y="130"/>
                    <a:pt x="227" y="41"/>
                    <a:pt x="208" y="33"/>
                  </a:cubicBezTo>
                  <a:cubicBezTo>
                    <a:pt x="190" y="25"/>
                    <a:pt x="153" y="26"/>
                    <a:pt x="153" y="26"/>
                  </a:cubicBezTo>
                  <a:cubicBezTo>
                    <a:pt x="153" y="26"/>
                    <a:pt x="116" y="25"/>
                    <a:pt x="98" y="33"/>
                  </a:cubicBezTo>
                  <a:cubicBezTo>
                    <a:pt x="79" y="41"/>
                    <a:pt x="49" y="130"/>
                    <a:pt x="49" y="130"/>
                  </a:cubicBezTo>
                  <a:cubicBezTo>
                    <a:pt x="49" y="132"/>
                    <a:pt x="49" y="132"/>
                    <a:pt x="49" y="132"/>
                  </a:cubicBezTo>
                  <a:cubicBezTo>
                    <a:pt x="0" y="132"/>
                    <a:pt x="0" y="132"/>
                    <a:pt x="0" y="132"/>
                  </a:cubicBezTo>
                  <a:cubicBezTo>
                    <a:pt x="39" y="30"/>
                    <a:pt x="39" y="30"/>
                    <a:pt x="39" y="30"/>
                  </a:cubicBezTo>
                  <a:cubicBezTo>
                    <a:pt x="41" y="23"/>
                    <a:pt x="46" y="18"/>
                    <a:pt x="52" y="16"/>
                  </a:cubicBezTo>
                  <a:cubicBezTo>
                    <a:pt x="55" y="15"/>
                    <a:pt x="58" y="14"/>
                    <a:pt x="62" y="13"/>
                  </a:cubicBezTo>
                  <a:cubicBezTo>
                    <a:pt x="77" y="8"/>
                    <a:pt x="99" y="3"/>
                    <a:pt x="129" y="1"/>
                  </a:cubicBezTo>
                  <a:cubicBezTo>
                    <a:pt x="136" y="1"/>
                    <a:pt x="144" y="0"/>
                    <a:pt x="153" y="0"/>
                  </a:cubicBezTo>
                  <a:cubicBezTo>
                    <a:pt x="161" y="0"/>
                    <a:pt x="169" y="1"/>
                    <a:pt x="177" y="1"/>
                  </a:cubicBezTo>
                  <a:cubicBezTo>
                    <a:pt x="207" y="3"/>
                    <a:pt x="229" y="8"/>
                    <a:pt x="244" y="13"/>
                  </a:cubicBezTo>
                  <a:cubicBezTo>
                    <a:pt x="247" y="14"/>
                    <a:pt x="251" y="15"/>
                    <a:pt x="253" y="16"/>
                  </a:cubicBezTo>
                  <a:cubicBezTo>
                    <a:pt x="259" y="18"/>
                    <a:pt x="264" y="23"/>
                    <a:pt x="267" y="3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9" name="Google Shape;2319;p79"/>
            <p:cNvSpPr/>
            <p:nvPr/>
          </p:nvSpPr>
          <p:spPr>
            <a:xfrm>
              <a:off x="6079074" y="4681670"/>
              <a:ext cx="891230" cy="138407"/>
            </a:xfrm>
            <a:custGeom>
              <a:avLst/>
              <a:gdLst/>
              <a:ahLst/>
              <a:cxnLst/>
              <a:rect l="l" t="t" r="r" b="b"/>
              <a:pathLst>
                <a:path w="290" h="45" extrusionOk="0">
                  <a:moveTo>
                    <a:pt x="282" y="0"/>
                  </a:moveTo>
                  <a:cubicBezTo>
                    <a:pt x="282" y="0"/>
                    <a:pt x="290" y="8"/>
                    <a:pt x="288" y="18"/>
                  </a:cubicBezTo>
                  <a:cubicBezTo>
                    <a:pt x="287" y="28"/>
                    <a:pt x="280" y="36"/>
                    <a:pt x="280" y="36"/>
                  </a:cubicBezTo>
                  <a:cubicBezTo>
                    <a:pt x="280" y="36"/>
                    <a:pt x="271" y="37"/>
                    <a:pt x="256" y="39"/>
                  </a:cubicBezTo>
                  <a:cubicBezTo>
                    <a:pt x="243" y="41"/>
                    <a:pt x="225" y="42"/>
                    <a:pt x="204" y="43"/>
                  </a:cubicBezTo>
                  <a:cubicBezTo>
                    <a:pt x="186" y="45"/>
                    <a:pt x="166" y="45"/>
                    <a:pt x="145" y="45"/>
                  </a:cubicBezTo>
                  <a:cubicBezTo>
                    <a:pt x="124" y="45"/>
                    <a:pt x="104" y="45"/>
                    <a:pt x="86" y="43"/>
                  </a:cubicBezTo>
                  <a:cubicBezTo>
                    <a:pt x="65" y="42"/>
                    <a:pt x="47" y="41"/>
                    <a:pt x="34" y="39"/>
                  </a:cubicBezTo>
                  <a:cubicBezTo>
                    <a:pt x="19" y="37"/>
                    <a:pt x="10" y="36"/>
                    <a:pt x="10" y="36"/>
                  </a:cubicBezTo>
                  <a:cubicBezTo>
                    <a:pt x="10" y="36"/>
                    <a:pt x="3" y="28"/>
                    <a:pt x="1" y="18"/>
                  </a:cubicBezTo>
                  <a:cubicBezTo>
                    <a:pt x="0" y="8"/>
                    <a:pt x="8" y="0"/>
                    <a:pt x="8" y="0"/>
                  </a:cubicBezTo>
                  <a:cubicBezTo>
                    <a:pt x="8" y="0"/>
                    <a:pt x="69" y="13"/>
                    <a:pt x="145" y="13"/>
                  </a:cubicBezTo>
                  <a:cubicBezTo>
                    <a:pt x="221" y="13"/>
                    <a:pt x="282" y="0"/>
                    <a:pt x="28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0" name="Google Shape;2320;p79"/>
            <p:cNvSpPr/>
            <p:nvPr/>
          </p:nvSpPr>
          <p:spPr>
            <a:xfrm>
              <a:off x="6706428" y="4801968"/>
              <a:ext cx="160396" cy="51741"/>
            </a:xfrm>
            <a:custGeom>
              <a:avLst/>
              <a:gdLst/>
              <a:ahLst/>
              <a:cxnLst/>
              <a:rect l="l" t="t" r="r" b="b"/>
              <a:pathLst>
                <a:path w="52" h="17" extrusionOk="0">
                  <a:moveTo>
                    <a:pt x="52" y="0"/>
                  </a:moveTo>
                  <a:cubicBezTo>
                    <a:pt x="52" y="0"/>
                    <a:pt x="46" y="14"/>
                    <a:pt x="29" y="16"/>
                  </a:cubicBezTo>
                  <a:cubicBezTo>
                    <a:pt x="13" y="17"/>
                    <a:pt x="0" y="5"/>
                    <a:pt x="0" y="5"/>
                  </a:cubicBezTo>
                  <a:cubicBezTo>
                    <a:pt x="0" y="4"/>
                    <a:pt x="0" y="4"/>
                    <a:pt x="0" y="4"/>
                  </a:cubicBezTo>
                  <a:cubicBezTo>
                    <a:pt x="21" y="3"/>
                    <a:pt x="39" y="2"/>
                    <a:pt x="52" y="0"/>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1" name="Google Shape;2321;p79"/>
            <p:cNvSpPr/>
            <p:nvPr/>
          </p:nvSpPr>
          <p:spPr>
            <a:xfrm>
              <a:off x="6204545" y="3571833"/>
              <a:ext cx="640289" cy="328553"/>
            </a:xfrm>
            <a:custGeom>
              <a:avLst/>
              <a:gdLst/>
              <a:ahLst/>
              <a:cxnLst/>
              <a:rect l="l" t="t" r="r" b="b"/>
              <a:pathLst>
                <a:path w="208" h="107" extrusionOk="0">
                  <a:moveTo>
                    <a:pt x="208" y="105"/>
                  </a:moveTo>
                  <a:cubicBezTo>
                    <a:pt x="208" y="107"/>
                    <a:pt x="208" y="107"/>
                    <a:pt x="208" y="107"/>
                  </a:cubicBezTo>
                  <a:cubicBezTo>
                    <a:pt x="0" y="107"/>
                    <a:pt x="0" y="107"/>
                    <a:pt x="0" y="107"/>
                  </a:cubicBezTo>
                  <a:cubicBezTo>
                    <a:pt x="0" y="105"/>
                    <a:pt x="0" y="105"/>
                    <a:pt x="0" y="105"/>
                  </a:cubicBezTo>
                  <a:cubicBezTo>
                    <a:pt x="0" y="105"/>
                    <a:pt x="30" y="16"/>
                    <a:pt x="49" y="8"/>
                  </a:cubicBezTo>
                  <a:cubicBezTo>
                    <a:pt x="67" y="0"/>
                    <a:pt x="104" y="1"/>
                    <a:pt x="104" y="1"/>
                  </a:cubicBezTo>
                  <a:cubicBezTo>
                    <a:pt x="104" y="1"/>
                    <a:pt x="141" y="0"/>
                    <a:pt x="159" y="8"/>
                  </a:cubicBezTo>
                  <a:cubicBezTo>
                    <a:pt x="178" y="16"/>
                    <a:pt x="208" y="105"/>
                    <a:pt x="208" y="105"/>
                  </a:cubicBezTo>
                  <a:close/>
                  <a:moveTo>
                    <a:pt x="125" y="33"/>
                  </a:moveTo>
                  <a:cubicBezTo>
                    <a:pt x="125" y="22"/>
                    <a:pt x="116" y="12"/>
                    <a:pt x="105" y="12"/>
                  </a:cubicBezTo>
                  <a:cubicBezTo>
                    <a:pt x="93" y="12"/>
                    <a:pt x="84" y="22"/>
                    <a:pt x="84" y="33"/>
                  </a:cubicBezTo>
                  <a:cubicBezTo>
                    <a:pt x="84" y="45"/>
                    <a:pt x="93" y="54"/>
                    <a:pt x="105" y="54"/>
                  </a:cubicBezTo>
                  <a:cubicBezTo>
                    <a:pt x="116" y="54"/>
                    <a:pt x="125" y="45"/>
                    <a:pt x="125" y="33"/>
                  </a:cubicBezTo>
                  <a:close/>
                </a:path>
              </a:pathLst>
            </a:custGeom>
            <a:solidFill>
              <a:srgbClr val="ECB84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2" name="Google Shape;2322;p79"/>
            <p:cNvSpPr/>
            <p:nvPr/>
          </p:nvSpPr>
          <p:spPr>
            <a:xfrm>
              <a:off x="6599066" y="3438602"/>
              <a:ext cx="205669" cy="95720"/>
            </a:xfrm>
            <a:custGeom>
              <a:avLst/>
              <a:gdLst/>
              <a:ahLst/>
              <a:cxnLst/>
              <a:rect l="l" t="t" r="r" b="b"/>
              <a:pathLst>
                <a:path w="67" h="31" extrusionOk="0">
                  <a:moveTo>
                    <a:pt x="67" y="18"/>
                  </a:moveTo>
                  <a:cubicBezTo>
                    <a:pt x="67" y="31"/>
                    <a:pt x="67" y="31"/>
                    <a:pt x="67" y="31"/>
                  </a:cubicBezTo>
                  <a:cubicBezTo>
                    <a:pt x="52" y="26"/>
                    <a:pt x="30" y="21"/>
                    <a:pt x="0" y="19"/>
                  </a:cubicBezTo>
                  <a:cubicBezTo>
                    <a:pt x="0" y="18"/>
                    <a:pt x="0" y="18"/>
                    <a:pt x="0" y="18"/>
                  </a:cubicBezTo>
                  <a:cubicBezTo>
                    <a:pt x="5" y="7"/>
                    <a:pt x="5" y="7"/>
                    <a:pt x="5" y="7"/>
                  </a:cubicBezTo>
                  <a:cubicBezTo>
                    <a:pt x="6" y="3"/>
                    <a:pt x="11" y="0"/>
                    <a:pt x="16" y="1"/>
                  </a:cubicBezTo>
                  <a:cubicBezTo>
                    <a:pt x="58" y="8"/>
                    <a:pt x="58" y="8"/>
                    <a:pt x="58" y="8"/>
                  </a:cubicBezTo>
                  <a:cubicBezTo>
                    <a:pt x="63" y="9"/>
                    <a:pt x="67" y="13"/>
                    <a:pt x="67" y="1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3" name="Google Shape;2323;p79"/>
            <p:cNvSpPr/>
            <p:nvPr/>
          </p:nvSpPr>
          <p:spPr>
            <a:xfrm>
              <a:off x="6377876" y="4103469"/>
              <a:ext cx="281986" cy="279400"/>
            </a:xfrm>
            <a:custGeom>
              <a:avLst/>
              <a:gdLst/>
              <a:ahLst/>
              <a:cxnLst/>
              <a:rect l="l" t="t" r="r" b="b"/>
              <a:pathLst>
                <a:path w="92" h="91" extrusionOk="0">
                  <a:moveTo>
                    <a:pt x="92" y="46"/>
                  </a:moveTo>
                  <a:cubicBezTo>
                    <a:pt x="92" y="67"/>
                    <a:pt x="78" y="85"/>
                    <a:pt x="59" y="91"/>
                  </a:cubicBezTo>
                  <a:cubicBezTo>
                    <a:pt x="62" y="76"/>
                    <a:pt x="62" y="60"/>
                    <a:pt x="57" y="44"/>
                  </a:cubicBezTo>
                  <a:cubicBezTo>
                    <a:pt x="53" y="30"/>
                    <a:pt x="30" y="36"/>
                    <a:pt x="34" y="51"/>
                  </a:cubicBezTo>
                  <a:cubicBezTo>
                    <a:pt x="38" y="64"/>
                    <a:pt x="38" y="78"/>
                    <a:pt x="34" y="91"/>
                  </a:cubicBezTo>
                  <a:cubicBezTo>
                    <a:pt x="14" y="86"/>
                    <a:pt x="0" y="68"/>
                    <a:pt x="0" y="46"/>
                  </a:cubicBezTo>
                  <a:cubicBezTo>
                    <a:pt x="0" y="21"/>
                    <a:pt x="20" y="0"/>
                    <a:pt x="46" y="0"/>
                  </a:cubicBezTo>
                  <a:cubicBezTo>
                    <a:pt x="71" y="0"/>
                    <a:pt x="92" y="21"/>
                    <a:pt x="92" y="4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4" name="Google Shape;2324;p79"/>
            <p:cNvSpPr/>
            <p:nvPr/>
          </p:nvSpPr>
          <p:spPr>
            <a:xfrm>
              <a:off x="6463247" y="3608052"/>
              <a:ext cx="126900" cy="1296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5" name="Google Shape;2325;p79"/>
            <p:cNvSpPr/>
            <p:nvPr/>
          </p:nvSpPr>
          <p:spPr>
            <a:xfrm>
              <a:off x="5784153" y="2525379"/>
              <a:ext cx="783869" cy="2100669"/>
            </a:xfrm>
            <a:custGeom>
              <a:avLst/>
              <a:gdLst/>
              <a:ahLst/>
              <a:cxnLst/>
              <a:rect l="l" t="t" r="r" b="b"/>
              <a:pathLst>
                <a:path w="255" h="683" extrusionOk="0">
                  <a:moveTo>
                    <a:pt x="250" y="557"/>
                  </a:moveTo>
                  <a:cubicBezTo>
                    <a:pt x="255" y="573"/>
                    <a:pt x="255" y="589"/>
                    <a:pt x="252" y="604"/>
                  </a:cubicBezTo>
                  <a:cubicBezTo>
                    <a:pt x="243" y="644"/>
                    <a:pt x="206" y="677"/>
                    <a:pt x="162" y="681"/>
                  </a:cubicBezTo>
                  <a:cubicBezTo>
                    <a:pt x="140" y="683"/>
                    <a:pt x="119" y="679"/>
                    <a:pt x="100" y="671"/>
                  </a:cubicBezTo>
                  <a:cubicBezTo>
                    <a:pt x="69" y="657"/>
                    <a:pt x="43" y="631"/>
                    <a:pt x="27" y="600"/>
                  </a:cubicBezTo>
                  <a:cubicBezTo>
                    <a:pt x="1" y="549"/>
                    <a:pt x="0" y="490"/>
                    <a:pt x="8" y="434"/>
                  </a:cubicBezTo>
                  <a:cubicBezTo>
                    <a:pt x="9" y="431"/>
                    <a:pt x="9" y="428"/>
                    <a:pt x="9" y="425"/>
                  </a:cubicBezTo>
                  <a:cubicBezTo>
                    <a:pt x="10" y="420"/>
                    <a:pt x="11" y="415"/>
                    <a:pt x="12" y="410"/>
                  </a:cubicBezTo>
                  <a:cubicBezTo>
                    <a:pt x="25" y="341"/>
                    <a:pt x="50" y="275"/>
                    <a:pt x="66" y="207"/>
                  </a:cubicBezTo>
                  <a:cubicBezTo>
                    <a:pt x="74" y="172"/>
                    <a:pt x="80" y="137"/>
                    <a:pt x="81" y="102"/>
                  </a:cubicBezTo>
                  <a:cubicBezTo>
                    <a:pt x="82" y="82"/>
                    <a:pt x="82" y="59"/>
                    <a:pt x="71" y="42"/>
                  </a:cubicBezTo>
                  <a:cubicBezTo>
                    <a:pt x="65" y="33"/>
                    <a:pt x="50" y="25"/>
                    <a:pt x="39" y="27"/>
                  </a:cubicBezTo>
                  <a:cubicBezTo>
                    <a:pt x="36" y="18"/>
                    <a:pt x="26" y="13"/>
                    <a:pt x="17" y="13"/>
                  </a:cubicBezTo>
                  <a:cubicBezTo>
                    <a:pt x="27" y="4"/>
                    <a:pt x="41" y="0"/>
                    <a:pt x="55" y="3"/>
                  </a:cubicBezTo>
                  <a:cubicBezTo>
                    <a:pt x="84" y="9"/>
                    <a:pt x="99" y="37"/>
                    <a:pt x="103" y="64"/>
                  </a:cubicBezTo>
                  <a:cubicBezTo>
                    <a:pt x="113" y="128"/>
                    <a:pt x="94" y="197"/>
                    <a:pt x="77" y="258"/>
                  </a:cubicBezTo>
                  <a:cubicBezTo>
                    <a:pt x="58" y="325"/>
                    <a:pt x="35" y="393"/>
                    <a:pt x="29" y="463"/>
                  </a:cubicBezTo>
                  <a:cubicBezTo>
                    <a:pt x="24" y="528"/>
                    <a:pt x="36" y="606"/>
                    <a:pt x="97" y="642"/>
                  </a:cubicBezTo>
                  <a:cubicBezTo>
                    <a:pt x="98" y="643"/>
                    <a:pt x="98" y="643"/>
                    <a:pt x="99" y="644"/>
                  </a:cubicBezTo>
                  <a:cubicBezTo>
                    <a:pt x="128" y="660"/>
                    <a:pt x="167" y="664"/>
                    <a:pt x="196" y="645"/>
                  </a:cubicBezTo>
                  <a:cubicBezTo>
                    <a:pt x="211" y="635"/>
                    <a:pt x="222" y="621"/>
                    <a:pt x="227" y="604"/>
                  </a:cubicBezTo>
                  <a:cubicBezTo>
                    <a:pt x="231" y="591"/>
                    <a:pt x="231" y="577"/>
                    <a:pt x="227" y="564"/>
                  </a:cubicBezTo>
                  <a:cubicBezTo>
                    <a:pt x="223" y="549"/>
                    <a:pt x="246" y="543"/>
                    <a:pt x="250" y="55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6" name="Google Shape;2326;p79"/>
            <p:cNvSpPr/>
            <p:nvPr/>
          </p:nvSpPr>
          <p:spPr>
            <a:xfrm>
              <a:off x="6244644" y="3438602"/>
              <a:ext cx="206962" cy="95720"/>
            </a:xfrm>
            <a:custGeom>
              <a:avLst/>
              <a:gdLst/>
              <a:ahLst/>
              <a:cxnLst/>
              <a:rect l="l" t="t" r="r" b="b"/>
              <a:pathLst>
                <a:path w="67" h="31" extrusionOk="0">
                  <a:moveTo>
                    <a:pt x="67" y="18"/>
                  </a:moveTo>
                  <a:cubicBezTo>
                    <a:pt x="67" y="19"/>
                    <a:pt x="67" y="19"/>
                    <a:pt x="67" y="19"/>
                  </a:cubicBezTo>
                  <a:cubicBezTo>
                    <a:pt x="37" y="21"/>
                    <a:pt x="15" y="26"/>
                    <a:pt x="0" y="31"/>
                  </a:cubicBezTo>
                  <a:cubicBezTo>
                    <a:pt x="0" y="18"/>
                    <a:pt x="0" y="18"/>
                    <a:pt x="0" y="18"/>
                  </a:cubicBezTo>
                  <a:cubicBezTo>
                    <a:pt x="0" y="13"/>
                    <a:pt x="4" y="9"/>
                    <a:pt x="9" y="8"/>
                  </a:cubicBezTo>
                  <a:cubicBezTo>
                    <a:pt x="51" y="1"/>
                    <a:pt x="51" y="1"/>
                    <a:pt x="51" y="1"/>
                  </a:cubicBezTo>
                  <a:cubicBezTo>
                    <a:pt x="56" y="0"/>
                    <a:pt x="60" y="3"/>
                    <a:pt x="62" y="7"/>
                  </a:cubicBezTo>
                  <a:lnTo>
                    <a:pt x="67" y="18"/>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7" name="Google Shape;2327;p79"/>
            <p:cNvSpPr/>
            <p:nvPr/>
          </p:nvSpPr>
          <p:spPr>
            <a:xfrm>
              <a:off x="6183849" y="4801968"/>
              <a:ext cx="159102" cy="51741"/>
            </a:xfrm>
            <a:custGeom>
              <a:avLst/>
              <a:gdLst/>
              <a:ahLst/>
              <a:cxnLst/>
              <a:rect l="l" t="t" r="r" b="b"/>
              <a:pathLst>
                <a:path w="52" h="17" extrusionOk="0">
                  <a:moveTo>
                    <a:pt x="52" y="4"/>
                  </a:moveTo>
                  <a:cubicBezTo>
                    <a:pt x="52" y="5"/>
                    <a:pt x="52" y="5"/>
                    <a:pt x="52" y="5"/>
                  </a:cubicBezTo>
                  <a:cubicBezTo>
                    <a:pt x="52" y="5"/>
                    <a:pt x="39" y="17"/>
                    <a:pt x="22" y="16"/>
                  </a:cubicBezTo>
                  <a:cubicBezTo>
                    <a:pt x="6" y="14"/>
                    <a:pt x="0" y="0"/>
                    <a:pt x="0" y="0"/>
                  </a:cubicBezTo>
                  <a:cubicBezTo>
                    <a:pt x="13" y="2"/>
                    <a:pt x="31" y="3"/>
                    <a:pt x="52" y="4"/>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8" name="Google Shape;2328;p79"/>
            <p:cNvSpPr/>
            <p:nvPr/>
          </p:nvSpPr>
          <p:spPr>
            <a:xfrm>
              <a:off x="4987350" y="4635104"/>
              <a:ext cx="1039984" cy="194027"/>
            </a:xfrm>
            <a:custGeom>
              <a:avLst/>
              <a:gdLst/>
              <a:ahLst/>
              <a:cxnLst/>
              <a:rect l="l" t="t" r="r" b="b"/>
              <a:pathLst>
                <a:path w="338" h="63" extrusionOk="0">
                  <a:moveTo>
                    <a:pt x="295" y="0"/>
                  </a:moveTo>
                  <a:cubicBezTo>
                    <a:pt x="338" y="63"/>
                    <a:pt x="338" y="63"/>
                    <a:pt x="338" y="63"/>
                  </a:cubicBezTo>
                  <a:cubicBezTo>
                    <a:pt x="0" y="63"/>
                    <a:pt x="0" y="63"/>
                    <a:pt x="0" y="63"/>
                  </a:cubicBezTo>
                  <a:cubicBezTo>
                    <a:pt x="52" y="0"/>
                    <a:pt x="52" y="0"/>
                    <a:pt x="52" y="0"/>
                  </a:cubicBezTo>
                  <a:cubicBezTo>
                    <a:pt x="120" y="0"/>
                    <a:pt x="120" y="0"/>
                    <a:pt x="120" y="0"/>
                  </a:cubicBezTo>
                  <a:cubicBezTo>
                    <a:pt x="116" y="6"/>
                    <a:pt x="115" y="12"/>
                    <a:pt x="115" y="12"/>
                  </a:cubicBezTo>
                  <a:cubicBezTo>
                    <a:pt x="115" y="12"/>
                    <a:pt x="134" y="27"/>
                    <a:pt x="180" y="27"/>
                  </a:cubicBezTo>
                  <a:cubicBezTo>
                    <a:pt x="225" y="27"/>
                    <a:pt x="245" y="12"/>
                    <a:pt x="245" y="12"/>
                  </a:cubicBezTo>
                  <a:cubicBezTo>
                    <a:pt x="245" y="12"/>
                    <a:pt x="244" y="6"/>
                    <a:pt x="240" y="0"/>
                  </a:cubicBezTo>
                  <a:lnTo>
                    <a:pt x="295" y="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9" name="Google Shape;2329;p79"/>
            <p:cNvSpPr/>
            <p:nvPr/>
          </p:nvSpPr>
          <p:spPr>
            <a:xfrm>
              <a:off x="4987350" y="4829131"/>
              <a:ext cx="1039984" cy="68557"/>
            </a:xfrm>
            <a:custGeom>
              <a:avLst/>
              <a:gdLst/>
              <a:ahLst/>
              <a:cxnLst/>
              <a:rect l="l" t="t" r="r" b="b"/>
              <a:pathLst>
                <a:path w="804" h="53" extrusionOk="0">
                  <a:moveTo>
                    <a:pt x="780" y="53"/>
                  </a:moveTo>
                  <a:lnTo>
                    <a:pt x="485" y="53"/>
                  </a:lnTo>
                  <a:lnTo>
                    <a:pt x="445" y="53"/>
                  </a:lnTo>
                  <a:lnTo>
                    <a:pt x="300" y="53"/>
                  </a:lnTo>
                  <a:lnTo>
                    <a:pt x="202" y="53"/>
                  </a:lnTo>
                  <a:lnTo>
                    <a:pt x="162" y="53"/>
                  </a:lnTo>
                  <a:lnTo>
                    <a:pt x="102" y="53"/>
                  </a:lnTo>
                  <a:lnTo>
                    <a:pt x="57" y="53"/>
                  </a:lnTo>
                  <a:lnTo>
                    <a:pt x="21" y="53"/>
                  </a:lnTo>
                  <a:lnTo>
                    <a:pt x="7" y="53"/>
                  </a:lnTo>
                  <a:lnTo>
                    <a:pt x="0" y="0"/>
                  </a:lnTo>
                  <a:lnTo>
                    <a:pt x="804" y="0"/>
                  </a:lnTo>
                  <a:lnTo>
                    <a:pt x="784" y="53"/>
                  </a:lnTo>
                  <a:lnTo>
                    <a:pt x="780" y="53"/>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0" name="Google Shape;2330;p79"/>
            <p:cNvSpPr/>
            <p:nvPr/>
          </p:nvSpPr>
          <p:spPr>
            <a:xfrm>
              <a:off x="5614704" y="4897688"/>
              <a:ext cx="393228" cy="85372"/>
            </a:xfrm>
            <a:custGeom>
              <a:avLst/>
              <a:gdLst/>
              <a:ahLst/>
              <a:cxnLst/>
              <a:rect l="l" t="t" r="r" b="b"/>
              <a:pathLst>
                <a:path w="128" h="28" extrusionOk="0">
                  <a:moveTo>
                    <a:pt x="127" y="13"/>
                  </a:moveTo>
                  <a:cubicBezTo>
                    <a:pt x="128" y="17"/>
                    <a:pt x="127" y="21"/>
                    <a:pt x="124" y="22"/>
                  </a:cubicBezTo>
                  <a:cubicBezTo>
                    <a:pt x="120" y="23"/>
                    <a:pt x="118" y="19"/>
                    <a:pt x="117" y="15"/>
                  </a:cubicBezTo>
                  <a:cubicBezTo>
                    <a:pt x="117" y="14"/>
                    <a:pt x="117" y="14"/>
                    <a:pt x="117" y="13"/>
                  </a:cubicBezTo>
                  <a:cubicBezTo>
                    <a:pt x="117" y="14"/>
                    <a:pt x="117" y="14"/>
                    <a:pt x="117" y="15"/>
                  </a:cubicBezTo>
                  <a:cubicBezTo>
                    <a:pt x="117" y="19"/>
                    <a:pt x="114" y="23"/>
                    <a:pt x="109" y="23"/>
                  </a:cubicBezTo>
                  <a:cubicBezTo>
                    <a:pt x="104" y="23"/>
                    <a:pt x="100" y="18"/>
                    <a:pt x="101" y="13"/>
                  </a:cubicBezTo>
                  <a:cubicBezTo>
                    <a:pt x="99" y="20"/>
                    <a:pt x="96" y="27"/>
                    <a:pt x="89" y="26"/>
                  </a:cubicBezTo>
                  <a:cubicBezTo>
                    <a:pt x="84" y="26"/>
                    <a:pt x="82" y="20"/>
                    <a:pt x="80" y="14"/>
                  </a:cubicBezTo>
                  <a:cubicBezTo>
                    <a:pt x="80" y="18"/>
                    <a:pt x="79" y="22"/>
                    <a:pt x="76" y="24"/>
                  </a:cubicBezTo>
                  <a:cubicBezTo>
                    <a:pt x="73" y="27"/>
                    <a:pt x="69" y="28"/>
                    <a:pt x="66" y="25"/>
                  </a:cubicBezTo>
                  <a:cubicBezTo>
                    <a:pt x="63" y="22"/>
                    <a:pt x="65" y="17"/>
                    <a:pt x="62" y="14"/>
                  </a:cubicBezTo>
                  <a:cubicBezTo>
                    <a:pt x="59" y="18"/>
                    <a:pt x="59" y="24"/>
                    <a:pt x="55" y="26"/>
                  </a:cubicBezTo>
                  <a:cubicBezTo>
                    <a:pt x="51" y="27"/>
                    <a:pt x="48" y="26"/>
                    <a:pt x="46" y="23"/>
                  </a:cubicBezTo>
                  <a:cubicBezTo>
                    <a:pt x="44" y="20"/>
                    <a:pt x="44" y="16"/>
                    <a:pt x="43" y="13"/>
                  </a:cubicBezTo>
                  <a:cubicBezTo>
                    <a:pt x="44" y="19"/>
                    <a:pt x="39" y="25"/>
                    <a:pt x="33" y="25"/>
                  </a:cubicBezTo>
                  <a:cubicBezTo>
                    <a:pt x="28" y="25"/>
                    <a:pt x="22" y="19"/>
                    <a:pt x="24" y="13"/>
                  </a:cubicBezTo>
                  <a:cubicBezTo>
                    <a:pt x="18" y="15"/>
                    <a:pt x="19" y="27"/>
                    <a:pt x="12" y="27"/>
                  </a:cubicBezTo>
                  <a:cubicBezTo>
                    <a:pt x="11" y="26"/>
                    <a:pt x="10" y="26"/>
                    <a:pt x="9" y="25"/>
                  </a:cubicBezTo>
                  <a:cubicBezTo>
                    <a:pt x="5" y="21"/>
                    <a:pt x="2" y="17"/>
                    <a:pt x="0" y="12"/>
                  </a:cubicBezTo>
                  <a:cubicBezTo>
                    <a:pt x="0" y="0"/>
                    <a:pt x="0" y="0"/>
                    <a:pt x="0" y="0"/>
                  </a:cubicBezTo>
                  <a:cubicBezTo>
                    <a:pt x="124" y="0"/>
                    <a:pt x="124" y="0"/>
                    <a:pt x="124" y="0"/>
                  </a:cubicBezTo>
                  <a:cubicBezTo>
                    <a:pt x="125" y="4"/>
                    <a:pt x="126" y="9"/>
                    <a:pt x="127"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1" name="Google Shape;2331;p79"/>
            <p:cNvSpPr/>
            <p:nvPr/>
          </p:nvSpPr>
          <p:spPr>
            <a:xfrm>
              <a:off x="5974300" y="4937787"/>
              <a:ext cx="0" cy="5174"/>
            </a:xfrm>
            <a:custGeom>
              <a:avLst/>
              <a:gdLst/>
              <a:ahLst/>
              <a:cxnLst/>
              <a:rect l="l" t="t" r="r" b="b"/>
              <a:pathLst>
                <a:path w="120000" h="2" extrusionOk="0">
                  <a:moveTo>
                    <a:pt x="0" y="0"/>
                  </a:moveTo>
                  <a:cubicBezTo>
                    <a:pt x="0" y="1"/>
                    <a:pt x="0" y="1"/>
                    <a:pt x="0" y="2"/>
                  </a:cubicBezTo>
                  <a:cubicBezTo>
                    <a:pt x="0" y="1"/>
                    <a:pt x="0" y="1"/>
                    <a:pt x="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2" name="Google Shape;2332;p79"/>
            <p:cNvSpPr/>
            <p:nvPr/>
          </p:nvSpPr>
          <p:spPr>
            <a:xfrm>
              <a:off x="5509929" y="2565478"/>
              <a:ext cx="399696" cy="1796695"/>
            </a:xfrm>
            <a:custGeom>
              <a:avLst/>
              <a:gdLst/>
              <a:ahLst/>
              <a:cxnLst/>
              <a:rect l="l" t="t" r="r" b="b"/>
              <a:pathLst>
                <a:path w="130" h="584" extrusionOk="0">
                  <a:moveTo>
                    <a:pt x="128" y="14"/>
                  </a:moveTo>
                  <a:cubicBezTo>
                    <a:pt x="130" y="17"/>
                    <a:pt x="130" y="21"/>
                    <a:pt x="129" y="26"/>
                  </a:cubicBezTo>
                  <a:cubicBezTo>
                    <a:pt x="106" y="152"/>
                    <a:pt x="84" y="280"/>
                    <a:pt x="65" y="407"/>
                  </a:cubicBezTo>
                  <a:cubicBezTo>
                    <a:pt x="65" y="410"/>
                    <a:pt x="64" y="413"/>
                    <a:pt x="64" y="416"/>
                  </a:cubicBezTo>
                  <a:cubicBezTo>
                    <a:pt x="55" y="471"/>
                    <a:pt x="47" y="527"/>
                    <a:pt x="40" y="583"/>
                  </a:cubicBezTo>
                  <a:cubicBezTo>
                    <a:pt x="26" y="580"/>
                    <a:pt x="10" y="582"/>
                    <a:pt x="0" y="584"/>
                  </a:cubicBezTo>
                  <a:cubicBezTo>
                    <a:pt x="25" y="393"/>
                    <a:pt x="56" y="204"/>
                    <a:pt x="91" y="15"/>
                  </a:cubicBezTo>
                  <a:cubicBezTo>
                    <a:pt x="92" y="5"/>
                    <a:pt x="99" y="1"/>
                    <a:pt x="106" y="0"/>
                  </a:cubicBezTo>
                  <a:cubicBezTo>
                    <a:pt x="115" y="0"/>
                    <a:pt x="125" y="5"/>
                    <a:pt x="128" y="14"/>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3" name="Google Shape;2333;p79"/>
            <p:cNvSpPr/>
            <p:nvPr/>
          </p:nvSpPr>
          <p:spPr>
            <a:xfrm>
              <a:off x="5340479" y="4540678"/>
              <a:ext cx="399696" cy="178505"/>
            </a:xfrm>
            <a:custGeom>
              <a:avLst/>
              <a:gdLst/>
              <a:ahLst/>
              <a:cxnLst/>
              <a:rect l="l" t="t" r="r" b="b"/>
              <a:pathLst>
                <a:path w="130" h="58" extrusionOk="0">
                  <a:moveTo>
                    <a:pt x="125" y="31"/>
                  </a:moveTo>
                  <a:cubicBezTo>
                    <a:pt x="129" y="37"/>
                    <a:pt x="130" y="43"/>
                    <a:pt x="130" y="43"/>
                  </a:cubicBezTo>
                  <a:cubicBezTo>
                    <a:pt x="130" y="43"/>
                    <a:pt x="110" y="58"/>
                    <a:pt x="65" y="58"/>
                  </a:cubicBezTo>
                  <a:cubicBezTo>
                    <a:pt x="19" y="58"/>
                    <a:pt x="0" y="43"/>
                    <a:pt x="0" y="43"/>
                  </a:cubicBezTo>
                  <a:cubicBezTo>
                    <a:pt x="0" y="43"/>
                    <a:pt x="1" y="37"/>
                    <a:pt x="5" y="31"/>
                  </a:cubicBezTo>
                  <a:cubicBezTo>
                    <a:pt x="9" y="23"/>
                    <a:pt x="17" y="14"/>
                    <a:pt x="29" y="8"/>
                  </a:cubicBezTo>
                  <a:cubicBezTo>
                    <a:pt x="39" y="3"/>
                    <a:pt x="51" y="0"/>
                    <a:pt x="66" y="0"/>
                  </a:cubicBezTo>
                  <a:cubicBezTo>
                    <a:pt x="81" y="0"/>
                    <a:pt x="92" y="2"/>
                    <a:pt x="100" y="7"/>
                  </a:cubicBezTo>
                  <a:cubicBezTo>
                    <a:pt x="114" y="13"/>
                    <a:pt x="121" y="23"/>
                    <a:pt x="125" y="3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4" name="Google Shape;2334;p79"/>
            <p:cNvSpPr/>
            <p:nvPr/>
          </p:nvSpPr>
          <p:spPr>
            <a:xfrm>
              <a:off x="5429731" y="4349237"/>
              <a:ext cx="240593" cy="216018"/>
            </a:xfrm>
            <a:custGeom>
              <a:avLst/>
              <a:gdLst/>
              <a:ahLst/>
              <a:cxnLst/>
              <a:rect l="l" t="t" r="r" b="b"/>
              <a:pathLst>
                <a:path w="78" h="70" extrusionOk="0">
                  <a:moveTo>
                    <a:pt x="78" y="6"/>
                  </a:moveTo>
                  <a:cubicBezTo>
                    <a:pt x="71" y="69"/>
                    <a:pt x="71" y="69"/>
                    <a:pt x="71" y="69"/>
                  </a:cubicBezTo>
                  <a:cubicBezTo>
                    <a:pt x="63" y="64"/>
                    <a:pt x="52" y="62"/>
                    <a:pt x="37" y="62"/>
                  </a:cubicBezTo>
                  <a:cubicBezTo>
                    <a:pt x="22" y="62"/>
                    <a:pt x="10" y="65"/>
                    <a:pt x="0" y="70"/>
                  </a:cubicBezTo>
                  <a:cubicBezTo>
                    <a:pt x="14" y="6"/>
                    <a:pt x="14" y="6"/>
                    <a:pt x="14" y="6"/>
                  </a:cubicBezTo>
                  <a:cubicBezTo>
                    <a:pt x="14" y="6"/>
                    <a:pt x="19" y="5"/>
                    <a:pt x="26" y="4"/>
                  </a:cubicBezTo>
                  <a:cubicBezTo>
                    <a:pt x="36" y="2"/>
                    <a:pt x="52" y="0"/>
                    <a:pt x="66" y="3"/>
                  </a:cubicBezTo>
                  <a:cubicBezTo>
                    <a:pt x="70" y="3"/>
                    <a:pt x="74" y="4"/>
                    <a:pt x="78" y="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5" name="Google Shape;2335;p79"/>
            <p:cNvSpPr/>
            <p:nvPr/>
          </p:nvSpPr>
          <p:spPr>
            <a:xfrm>
              <a:off x="5559082" y="4897688"/>
              <a:ext cx="55621" cy="78905"/>
            </a:xfrm>
            <a:custGeom>
              <a:avLst/>
              <a:gdLst/>
              <a:ahLst/>
              <a:cxnLst/>
              <a:rect l="l" t="t" r="r" b="b"/>
              <a:pathLst>
                <a:path w="18" h="26" extrusionOk="0">
                  <a:moveTo>
                    <a:pt x="18" y="0"/>
                  </a:moveTo>
                  <a:cubicBezTo>
                    <a:pt x="18" y="12"/>
                    <a:pt x="18" y="12"/>
                    <a:pt x="18" y="12"/>
                  </a:cubicBezTo>
                  <a:cubicBezTo>
                    <a:pt x="18" y="15"/>
                    <a:pt x="17" y="20"/>
                    <a:pt x="14" y="22"/>
                  </a:cubicBezTo>
                  <a:cubicBezTo>
                    <a:pt x="11" y="25"/>
                    <a:pt x="6" y="26"/>
                    <a:pt x="3" y="23"/>
                  </a:cubicBezTo>
                  <a:cubicBezTo>
                    <a:pt x="0" y="20"/>
                    <a:pt x="2" y="15"/>
                    <a:pt x="1" y="10"/>
                  </a:cubicBezTo>
                  <a:cubicBezTo>
                    <a:pt x="1" y="0"/>
                    <a:pt x="1" y="0"/>
                    <a:pt x="1" y="0"/>
                  </a:cubicBezTo>
                  <a:lnTo>
                    <a:pt x="1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6" name="Google Shape;2336;p79"/>
            <p:cNvSpPr/>
            <p:nvPr/>
          </p:nvSpPr>
          <p:spPr>
            <a:xfrm>
              <a:off x="5375403" y="4897688"/>
              <a:ext cx="187560" cy="89253"/>
            </a:xfrm>
            <a:custGeom>
              <a:avLst/>
              <a:gdLst/>
              <a:ahLst/>
              <a:cxnLst/>
              <a:rect l="l" t="t" r="r" b="b"/>
              <a:pathLst>
                <a:path w="61" h="29" extrusionOk="0">
                  <a:moveTo>
                    <a:pt x="61" y="0"/>
                  </a:moveTo>
                  <a:cubicBezTo>
                    <a:pt x="61" y="10"/>
                    <a:pt x="61" y="10"/>
                    <a:pt x="61" y="10"/>
                  </a:cubicBezTo>
                  <a:cubicBezTo>
                    <a:pt x="58" y="15"/>
                    <a:pt x="55" y="19"/>
                    <a:pt x="53" y="23"/>
                  </a:cubicBezTo>
                  <a:cubicBezTo>
                    <a:pt x="51" y="25"/>
                    <a:pt x="50" y="26"/>
                    <a:pt x="48" y="26"/>
                  </a:cubicBezTo>
                  <a:cubicBezTo>
                    <a:pt x="46" y="27"/>
                    <a:pt x="43" y="25"/>
                    <a:pt x="42" y="22"/>
                  </a:cubicBezTo>
                  <a:cubicBezTo>
                    <a:pt x="41" y="20"/>
                    <a:pt x="40" y="17"/>
                    <a:pt x="39" y="15"/>
                  </a:cubicBezTo>
                  <a:cubicBezTo>
                    <a:pt x="37" y="19"/>
                    <a:pt x="37" y="24"/>
                    <a:pt x="34" y="27"/>
                  </a:cubicBezTo>
                  <a:cubicBezTo>
                    <a:pt x="31" y="29"/>
                    <a:pt x="26" y="27"/>
                    <a:pt x="23" y="24"/>
                  </a:cubicBezTo>
                  <a:cubicBezTo>
                    <a:pt x="21" y="21"/>
                    <a:pt x="21" y="17"/>
                    <a:pt x="20" y="13"/>
                  </a:cubicBezTo>
                  <a:cubicBezTo>
                    <a:pt x="18" y="16"/>
                    <a:pt x="16" y="20"/>
                    <a:pt x="14" y="24"/>
                  </a:cubicBezTo>
                  <a:cubicBezTo>
                    <a:pt x="13" y="25"/>
                    <a:pt x="12" y="27"/>
                    <a:pt x="11" y="27"/>
                  </a:cubicBezTo>
                  <a:cubicBezTo>
                    <a:pt x="9" y="27"/>
                    <a:pt x="8" y="26"/>
                    <a:pt x="6" y="25"/>
                  </a:cubicBezTo>
                  <a:cubicBezTo>
                    <a:pt x="3" y="21"/>
                    <a:pt x="1" y="16"/>
                    <a:pt x="0" y="11"/>
                  </a:cubicBezTo>
                  <a:cubicBezTo>
                    <a:pt x="0" y="0"/>
                    <a:pt x="0" y="0"/>
                    <a:pt x="0" y="0"/>
                  </a:cubicBezTo>
                  <a:lnTo>
                    <a:pt x="61"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7" name="Google Shape;2337;p79"/>
            <p:cNvSpPr/>
            <p:nvPr/>
          </p:nvSpPr>
          <p:spPr>
            <a:xfrm>
              <a:off x="5239585" y="4897688"/>
              <a:ext cx="135819" cy="82785"/>
            </a:xfrm>
            <a:custGeom>
              <a:avLst/>
              <a:gdLst/>
              <a:ahLst/>
              <a:cxnLst/>
              <a:rect l="l" t="t" r="r" b="b"/>
              <a:pathLst>
                <a:path w="44" h="27" extrusionOk="0">
                  <a:moveTo>
                    <a:pt x="23" y="13"/>
                  </a:moveTo>
                  <a:cubicBezTo>
                    <a:pt x="23" y="19"/>
                    <a:pt x="18" y="25"/>
                    <a:pt x="12" y="25"/>
                  </a:cubicBezTo>
                  <a:cubicBezTo>
                    <a:pt x="5" y="24"/>
                    <a:pt x="0" y="17"/>
                    <a:pt x="3" y="11"/>
                  </a:cubicBezTo>
                  <a:cubicBezTo>
                    <a:pt x="3" y="0"/>
                    <a:pt x="3" y="0"/>
                    <a:pt x="3" y="0"/>
                  </a:cubicBezTo>
                  <a:cubicBezTo>
                    <a:pt x="44" y="0"/>
                    <a:pt x="44" y="0"/>
                    <a:pt x="44" y="0"/>
                  </a:cubicBezTo>
                  <a:cubicBezTo>
                    <a:pt x="44" y="11"/>
                    <a:pt x="44" y="11"/>
                    <a:pt x="44" y="11"/>
                  </a:cubicBezTo>
                  <a:cubicBezTo>
                    <a:pt x="44" y="16"/>
                    <a:pt x="42" y="20"/>
                    <a:pt x="38" y="24"/>
                  </a:cubicBezTo>
                  <a:cubicBezTo>
                    <a:pt x="37" y="25"/>
                    <a:pt x="36" y="26"/>
                    <a:pt x="35" y="26"/>
                  </a:cubicBezTo>
                  <a:cubicBezTo>
                    <a:pt x="31" y="27"/>
                    <a:pt x="27" y="25"/>
                    <a:pt x="26" y="22"/>
                  </a:cubicBezTo>
                  <a:cubicBezTo>
                    <a:pt x="24" y="20"/>
                    <a:pt x="23" y="16"/>
                    <a:pt x="23" y="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8" name="Google Shape;2338;p79"/>
            <p:cNvSpPr/>
            <p:nvPr/>
          </p:nvSpPr>
          <p:spPr>
            <a:xfrm>
              <a:off x="5193019" y="4897688"/>
              <a:ext cx="55621" cy="73731"/>
            </a:xfrm>
            <a:custGeom>
              <a:avLst/>
              <a:gdLst/>
              <a:ahLst/>
              <a:cxnLst/>
              <a:rect l="l" t="t" r="r" b="b"/>
              <a:pathLst>
                <a:path w="18" h="24" extrusionOk="0">
                  <a:moveTo>
                    <a:pt x="18" y="0"/>
                  </a:moveTo>
                  <a:cubicBezTo>
                    <a:pt x="18" y="11"/>
                    <a:pt x="18" y="11"/>
                    <a:pt x="18" y="11"/>
                  </a:cubicBezTo>
                  <a:cubicBezTo>
                    <a:pt x="14" y="14"/>
                    <a:pt x="14" y="22"/>
                    <a:pt x="9" y="23"/>
                  </a:cubicBezTo>
                  <a:cubicBezTo>
                    <a:pt x="6" y="24"/>
                    <a:pt x="3" y="21"/>
                    <a:pt x="1" y="18"/>
                  </a:cubicBezTo>
                  <a:cubicBezTo>
                    <a:pt x="0" y="15"/>
                    <a:pt x="0" y="12"/>
                    <a:pt x="1" y="9"/>
                  </a:cubicBezTo>
                  <a:cubicBezTo>
                    <a:pt x="1" y="0"/>
                    <a:pt x="1" y="0"/>
                    <a:pt x="1" y="0"/>
                  </a:cubicBezTo>
                  <a:lnTo>
                    <a:pt x="18"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9" name="Google Shape;2339;p79"/>
            <p:cNvSpPr/>
            <p:nvPr/>
          </p:nvSpPr>
          <p:spPr>
            <a:xfrm>
              <a:off x="5119288" y="4897688"/>
              <a:ext cx="77611" cy="85372"/>
            </a:xfrm>
            <a:custGeom>
              <a:avLst/>
              <a:gdLst/>
              <a:ahLst/>
              <a:cxnLst/>
              <a:rect l="l" t="t" r="r" b="b"/>
              <a:pathLst>
                <a:path w="25" h="28" extrusionOk="0">
                  <a:moveTo>
                    <a:pt x="25" y="0"/>
                  </a:moveTo>
                  <a:cubicBezTo>
                    <a:pt x="25" y="9"/>
                    <a:pt x="25" y="9"/>
                    <a:pt x="25" y="9"/>
                  </a:cubicBezTo>
                  <a:cubicBezTo>
                    <a:pt x="23" y="14"/>
                    <a:pt x="20" y="19"/>
                    <a:pt x="17" y="23"/>
                  </a:cubicBezTo>
                  <a:cubicBezTo>
                    <a:pt x="16" y="24"/>
                    <a:pt x="15" y="25"/>
                    <a:pt x="14" y="26"/>
                  </a:cubicBezTo>
                  <a:cubicBezTo>
                    <a:pt x="10" y="28"/>
                    <a:pt x="6" y="26"/>
                    <a:pt x="4" y="23"/>
                  </a:cubicBezTo>
                  <a:cubicBezTo>
                    <a:pt x="1" y="20"/>
                    <a:pt x="1" y="16"/>
                    <a:pt x="0" y="12"/>
                  </a:cubicBezTo>
                  <a:cubicBezTo>
                    <a:pt x="0" y="0"/>
                    <a:pt x="0" y="0"/>
                    <a:pt x="0" y="0"/>
                  </a:cubicBezTo>
                  <a:lnTo>
                    <a:pt x="2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0" name="Google Shape;2340;p79"/>
            <p:cNvSpPr/>
            <p:nvPr/>
          </p:nvSpPr>
          <p:spPr>
            <a:xfrm>
              <a:off x="5061080" y="4897688"/>
              <a:ext cx="58208" cy="73731"/>
            </a:xfrm>
            <a:custGeom>
              <a:avLst/>
              <a:gdLst/>
              <a:ahLst/>
              <a:cxnLst/>
              <a:rect l="l" t="t" r="r" b="b"/>
              <a:pathLst>
                <a:path w="19" h="24" extrusionOk="0">
                  <a:moveTo>
                    <a:pt x="19" y="0"/>
                  </a:moveTo>
                  <a:cubicBezTo>
                    <a:pt x="19" y="12"/>
                    <a:pt x="19" y="12"/>
                    <a:pt x="19" y="12"/>
                  </a:cubicBezTo>
                  <a:cubicBezTo>
                    <a:pt x="18" y="17"/>
                    <a:pt x="16" y="24"/>
                    <a:pt x="10" y="24"/>
                  </a:cubicBezTo>
                  <a:cubicBezTo>
                    <a:pt x="4" y="24"/>
                    <a:pt x="1" y="16"/>
                    <a:pt x="0" y="10"/>
                  </a:cubicBezTo>
                  <a:cubicBezTo>
                    <a:pt x="0" y="0"/>
                    <a:pt x="0" y="0"/>
                    <a:pt x="0" y="0"/>
                  </a:cubicBezTo>
                  <a:lnTo>
                    <a:pt x="19"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1" name="Google Shape;2341;p79"/>
            <p:cNvSpPr/>
            <p:nvPr/>
          </p:nvSpPr>
          <p:spPr>
            <a:xfrm>
              <a:off x="5009340" y="4897688"/>
              <a:ext cx="51741" cy="73731"/>
            </a:xfrm>
            <a:custGeom>
              <a:avLst/>
              <a:gdLst/>
              <a:ahLst/>
              <a:cxnLst/>
              <a:rect l="l" t="t" r="r" b="b"/>
              <a:pathLst>
                <a:path w="17" h="24" extrusionOk="0">
                  <a:moveTo>
                    <a:pt x="17" y="0"/>
                  </a:moveTo>
                  <a:cubicBezTo>
                    <a:pt x="17" y="10"/>
                    <a:pt x="17" y="10"/>
                    <a:pt x="17" y="10"/>
                  </a:cubicBezTo>
                  <a:cubicBezTo>
                    <a:pt x="17" y="14"/>
                    <a:pt x="16" y="17"/>
                    <a:pt x="14" y="20"/>
                  </a:cubicBezTo>
                  <a:cubicBezTo>
                    <a:pt x="12" y="23"/>
                    <a:pt x="8" y="24"/>
                    <a:pt x="5" y="22"/>
                  </a:cubicBezTo>
                  <a:cubicBezTo>
                    <a:pt x="4" y="21"/>
                    <a:pt x="3" y="19"/>
                    <a:pt x="2" y="17"/>
                  </a:cubicBezTo>
                  <a:cubicBezTo>
                    <a:pt x="1" y="12"/>
                    <a:pt x="0" y="6"/>
                    <a:pt x="2" y="0"/>
                  </a:cubicBezTo>
                  <a:cubicBezTo>
                    <a:pt x="2" y="0"/>
                    <a:pt x="2" y="0"/>
                    <a:pt x="2" y="0"/>
                  </a:cubicBezTo>
                  <a:lnTo>
                    <a:pt x="1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2" name="Google Shape;2342;p79"/>
            <p:cNvSpPr/>
            <p:nvPr/>
          </p:nvSpPr>
          <p:spPr>
            <a:xfrm>
              <a:off x="6072607" y="4675203"/>
              <a:ext cx="904165" cy="151342"/>
            </a:xfrm>
            <a:custGeom>
              <a:avLst/>
              <a:gdLst/>
              <a:ahLst/>
              <a:cxnLst/>
              <a:rect l="l" t="t" r="r" b="b"/>
              <a:pathLst>
                <a:path w="294" h="49" extrusionOk="0">
                  <a:moveTo>
                    <a:pt x="147" y="49"/>
                  </a:moveTo>
                  <a:cubicBezTo>
                    <a:pt x="128" y="49"/>
                    <a:pt x="108" y="49"/>
                    <a:pt x="88" y="47"/>
                  </a:cubicBezTo>
                  <a:cubicBezTo>
                    <a:pt x="71" y="46"/>
                    <a:pt x="53" y="45"/>
                    <a:pt x="35" y="43"/>
                  </a:cubicBezTo>
                  <a:cubicBezTo>
                    <a:pt x="20" y="41"/>
                    <a:pt x="11" y="40"/>
                    <a:pt x="11" y="40"/>
                  </a:cubicBezTo>
                  <a:cubicBezTo>
                    <a:pt x="11" y="40"/>
                    <a:pt x="10" y="40"/>
                    <a:pt x="10" y="39"/>
                  </a:cubicBezTo>
                  <a:cubicBezTo>
                    <a:pt x="10" y="39"/>
                    <a:pt x="3" y="31"/>
                    <a:pt x="1" y="20"/>
                  </a:cubicBezTo>
                  <a:cubicBezTo>
                    <a:pt x="0" y="9"/>
                    <a:pt x="8" y="1"/>
                    <a:pt x="9" y="1"/>
                  </a:cubicBezTo>
                  <a:cubicBezTo>
                    <a:pt x="9" y="0"/>
                    <a:pt x="10" y="0"/>
                    <a:pt x="10" y="0"/>
                  </a:cubicBezTo>
                  <a:cubicBezTo>
                    <a:pt x="11" y="0"/>
                    <a:pt x="72" y="13"/>
                    <a:pt x="147" y="13"/>
                  </a:cubicBezTo>
                  <a:cubicBezTo>
                    <a:pt x="222" y="13"/>
                    <a:pt x="283" y="0"/>
                    <a:pt x="283" y="0"/>
                  </a:cubicBezTo>
                  <a:cubicBezTo>
                    <a:pt x="284" y="0"/>
                    <a:pt x="284" y="0"/>
                    <a:pt x="285" y="1"/>
                  </a:cubicBezTo>
                  <a:cubicBezTo>
                    <a:pt x="285" y="1"/>
                    <a:pt x="294" y="9"/>
                    <a:pt x="292" y="20"/>
                  </a:cubicBezTo>
                  <a:cubicBezTo>
                    <a:pt x="290" y="31"/>
                    <a:pt x="284" y="39"/>
                    <a:pt x="284" y="39"/>
                  </a:cubicBezTo>
                  <a:cubicBezTo>
                    <a:pt x="283" y="40"/>
                    <a:pt x="283" y="40"/>
                    <a:pt x="282" y="40"/>
                  </a:cubicBezTo>
                  <a:cubicBezTo>
                    <a:pt x="282" y="40"/>
                    <a:pt x="273" y="41"/>
                    <a:pt x="258" y="43"/>
                  </a:cubicBezTo>
                  <a:cubicBezTo>
                    <a:pt x="241" y="45"/>
                    <a:pt x="223" y="46"/>
                    <a:pt x="206" y="47"/>
                  </a:cubicBezTo>
                  <a:cubicBezTo>
                    <a:pt x="186" y="49"/>
                    <a:pt x="166" y="49"/>
                    <a:pt x="147" y="49"/>
                  </a:cubicBezTo>
                  <a:close/>
                  <a:moveTo>
                    <a:pt x="13" y="36"/>
                  </a:moveTo>
                  <a:cubicBezTo>
                    <a:pt x="15" y="37"/>
                    <a:pt x="23" y="38"/>
                    <a:pt x="36" y="39"/>
                  </a:cubicBezTo>
                  <a:cubicBezTo>
                    <a:pt x="53" y="41"/>
                    <a:pt x="71" y="42"/>
                    <a:pt x="88" y="43"/>
                  </a:cubicBezTo>
                  <a:cubicBezTo>
                    <a:pt x="108" y="45"/>
                    <a:pt x="128" y="45"/>
                    <a:pt x="147" y="45"/>
                  </a:cubicBezTo>
                  <a:cubicBezTo>
                    <a:pt x="166" y="45"/>
                    <a:pt x="186" y="45"/>
                    <a:pt x="206" y="43"/>
                  </a:cubicBezTo>
                  <a:cubicBezTo>
                    <a:pt x="223" y="42"/>
                    <a:pt x="240" y="41"/>
                    <a:pt x="258" y="39"/>
                  </a:cubicBezTo>
                  <a:cubicBezTo>
                    <a:pt x="270" y="38"/>
                    <a:pt x="278" y="37"/>
                    <a:pt x="281" y="36"/>
                  </a:cubicBezTo>
                  <a:cubicBezTo>
                    <a:pt x="282" y="34"/>
                    <a:pt x="287" y="28"/>
                    <a:pt x="288" y="20"/>
                  </a:cubicBezTo>
                  <a:cubicBezTo>
                    <a:pt x="289" y="12"/>
                    <a:pt x="285" y="6"/>
                    <a:pt x="283" y="4"/>
                  </a:cubicBezTo>
                  <a:cubicBezTo>
                    <a:pt x="274" y="6"/>
                    <a:pt x="217" y="17"/>
                    <a:pt x="147" y="17"/>
                  </a:cubicBezTo>
                  <a:cubicBezTo>
                    <a:pt x="77" y="17"/>
                    <a:pt x="19" y="6"/>
                    <a:pt x="11" y="4"/>
                  </a:cubicBezTo>
                  <a:cubicBezTo>
                    <a:pt x="9" y="6"/>
                    <a:pt x="4" y="12"/>
                    <a:pt x="5" y="20"/>
                  </a:cubicBezTo>
                  <a:cubicBezTo>
                    <a:pt x="7" y="28"/>
                    <a:pt x="11" y="34"/>
                    <a:pt x="13" y="3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3" name="Google Shape;2343;p79"/>
            <p:cNvSpPr/>
            <p:nvPr/>
          </p:nvSpPr>
          <p:spPr>
            <a:xfrm>
              <a:off x="6699960" y="4795500"/>
              <a:ext cx="172038" cy="62089"/>
            </a:xfrm>
            <a:custGeom>
              <a:avLst/>
              <a:gdLst/>
              <a:ahLst/>
              <a:cxnLst/>
              <a:rect l="l" t="t" r="r" b="b"/>
              <a:pathLst>
                <a:path w="56" h="20" extrusionOk="0">
                  <a:moveTo>
                    <a:pt x="28" y="20"/>
                  </a:moveTo>
                  <a:cubicBezTo>
                    <a:pt x="12" y="20"/>
                    <a:pt x="1" y="8"/>
                    <a:pt x="0" y="8"/>
                  </a:cubicBezTo>
                  <a:cubicBezTo>
                    <a:pt x="0" y="8"/>
                    <a:pt x="0" y="7"/>
                    <a:pt x="0" y="7"/>
                  </a:cubicBezTo>
                  <a:cubicBezTo>
                    <a:pt x="0" y="5"/>
                    <a:pt x="1" y="5"/>
                    <a:pt x="2" y="4"/>
                  </a:cubicBezTo>
                  <a:cubicBezTo>
                    <a:pt x="19" y="3"/>
                    <a:pt x="36" y="2"/>
                    <a:pt x="54" y="0"/>
                  </a:cubicBezTo>
                  <a:cubicBezTo>
                    <a:pt x="55" y="0"/>
                    <a:pt x="55" y="0"/>
                    <a:pt x="56" y="1"/>
                  </a:cubicBezTo>
                  <a:cubicBezTo>
                    <a:pt x="56" y="1"/>
                    <a:pt x="56" y="2"/>
                    <a:pt x="56" y="3"/>
                  </a:cubicBezTo>
                  <a:cubicBezTo>
                    <a:pt x="56" y="4"/>
                    <a:pt x="49" y="18"/>
                    <a:pt x="31" y="20"/>
                  </a:cubicBezTo>
                  <a:cubicBezTo>
                    <a:pt x="30" y="20"/>
                    <a:pt x="29" y="20"/>
                    <a:pt x="28" y="20"/>
                  </a:cubicBezTo>
                  <a:close/>
                  <a:moveTo>
                    <a:pt x="7" y="8"/>
                  </a:moveTo>
                  <a:cubicBezTo>
                    <a:pt x="12" y="12"/>
                    <a:pt x="21" y="17"/>
                    <a:pt x="31" y="16"/>
                  </a:cubicBezTo>
                  <a:cubicBezTo>
                    <a:pt x="41" y="15"/>
                    <a:pt x="47" y="8"/>
                    <a:pt x="50" y="4"/>
                  </a:cubicBezTo>
                  <a:cubicBezTo>
                    <a:pt x="36" y="6"/>
                    <a:pt x="21" y="7"/>
                    <a:pt x="7" y="8"/>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4" name="Google Shape;2344;p79"/>
            <p:cNvSpPr/>
            <p:nvPr/>
          </p:nvSpPr>
          <p:spPr>
            <a:xfrm>
              <a:off x="6456779" y="3601585"/>
              <a:ext cx="138406" cy="142287"/>
            </a:xfrm>
            <a:custGeom>
              <a:avLst/>
              <a:gdLst/>
              <a:ahLst/>
              <a:cxnLst/>
              <a:rect l="l" t="t" r="r" b="b"/>
              <a:pathLst>
                <a:path w="45" h="46" extrusionOk="0">
                  <a:moveTo>
                    <a:pt x="23" y="46"/>
                  </a:moveTo>
                  <a:cubicBezTo>
                    <a:pt x="10" y="46"/>
                    <a:pt x="0" y="36"/>
                    <a:pt x="0" y="23"/>
                  </a:cubicBezTo>
                  <a:cubicBezTo>
                    <a:pt x="0" y="11"/>
                    <a:pt x="10" y="0"/>
                    <a:pt x="23" y="0"/>
                  </a:cubicBezTo>
                  <a:cubicBezTo>
                    <a:pt x="35" y="0"/>
                    <a:pt x="45" y="11"/>
                    <a:pt x="45" y="23"/>
                  </a:cubicBezTo>
                  <a:cubicBezTo>
                    <a:pt x="45" y="36"/>
                    <a:pt x="35" y="46"/>
                    <a:pt x="23" y="46"/>
                  </a:cubicBezTo>
                  <a:close/>
                  <a:moveTo>
                    <a:pt x="23" y="4"/>
                  </a:moveTo>
                  <a:cubicBezTo>
                    <a:pt x="12" y="4"/>
                    <a:pt x="4" y="13"/>
                    <a:pt x="4" y="23"/>
                  </a:cubicBezTo>
                  <a:cubicBezTo>
                    <a:pt x="4" y="33"/>
                    <a:pt x="12" y="42"/>
                    <a:pt x="23" y="42"/>
                  </a:cubicBezTo>
                  <a:cubicBezTo>
                    <a:pt x="33" y="42"/>
                    <a:pt x="41" y="33"/>
                    <a:pt x="41" y="23"/>
                  </a:cubicBezTo>
                  <a:cubicBezTo>
                    <a:pt x="41" y="13"/>
                    <a:pt x="33" y="4"/>
                    <a:pt x="23"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5" name="Google Shape;2345;p79"/>
            <p:cNvSpPr/>
            <p:nvPr/>
          </p:nvSpPr>
          <p:spPr>
            <a:xfrm>
              <a:off x="6371408" y="4097001"/>
              <a:ext cx="294921" cy="292335"/>
            </a:xfrm>
            <a:custGeom>
              <a:avLst/>
              <a:gdLst/>
              <a:ahLst/>
              <a:cxnLst/>
              <a:rect l="l" t="t" r="r" b="b"/>
              <a:pathLst>
                <a:path w="96" h="95" extrusionOk="0">
                  <a:moveTo>
                    <a:pt x="36" y="95"/>
                  </a:moveTo>
                  <a:cubicBezTo>
                    <a:pt x="36" y="95"/>
                    <a:pt x="36" y="95"/>
                    <a:pt x="35" y="95"/>
                  </a:cubicBezTo>
                  <a:cubicBezTo>
                    <a:pt x="14" y="89"/>
                    <a:pt x="0" y="70"/>
                    <a:pt x="0" y="48"/>
                  </a:cubicBezTo>
                  <a:cubicBezTo>
                    <a:pt x="0" y="22"/>
                    <a:pt x="21" y="0"/>
                    <a:pt x="48" y="0"/>
                  </a:cubicBezTo>
                  <a:cubicBezTo>
                    <a:pt x="74" y="0"/>
                    <a:pt x="96" y="22"/>
                    <a:pt x="96" y="48"/>
                  </a:cubicBezTo>
                  <a:cubicBezTo>
                    <a:pt x="96" y="70"/>
                    <a:pt x="82" y="89"/>
                    <a:pt x="62" y="95"/>
                  </a:cubicBezTo>
                  <a:cubicBezTo>
                    <a:pt x="61" y="95"/>
                    <a:pt x="60" y="95"/>
                    <a:pt x="60" y="94"/>
                  </a:cubicBezTo>
                  <a:cubicBezTo>
                    <a:pt x="59" y="94"/>
                    <a:pt x="59" y="93"/>
                    <a:pt x="59" y="92"/>
                  </a:cubicBezTo>
                  <a:cubicBezTo>
                    <a:pt x="62" y="77"/>
                    <a:pt x="62" y="62"/>
                    <a:pt x="57" y="47"/>
                  </a:cubicBezTo>
                  <a:cubicBezTo>
                    <a:pt x="55" y="40"/>
                    <a:pt x="49" y="39"/>
                    <a:pt x="45" y="40"/>
                  </a:cubicBezTo>
                  <a:cubicBezTo>
                    <a:pt x="40" y="42"/>
                    <a:pt x="36" y="46"/>
                    <a:pt x="38" y="52"/>
                  </a:cubicBezTo>
                  <a:cubicBezTo>
                    <a:pt x="42" y="66"/>
                    <a:pt x="42" y="80"/>
                    <a:pt x="38" y="94"/>
                  </a:cubicBezTo>
                  <a:cubicBezTo>
                    <a:pt x="38" y="95"/>
                    <a:pt x="37" y="95"/>
                    <a:pt x="36" y="95"/>
                  </a:cubicBezTo>
                  <a:close/>
                  <a:moveTo>
                    <a:pt x="48" y="4"/>
                  </a:moveTo>
                  <a:cubicBezTo>
                    <a:pt x="23" y="4"/>
                    <a:pt x="4" y="24"/>
                    <a:pt x="4" y="48"/>
                  </a:cubicBezTo>
                  <a:cubicBezTo>
                    <a:pt x="4" y="68"/>
                    <a:pt x="16" y="85"/>
                    <a:pt x="35" y="91"/>
                  </a:cubicBezTo>
                  <a:cubicBezTo>
                    <a:pt x="38" y="78"/>
                    <a:pt x="38" y="65"/>
                    <a:pt x="34" y="53"/>
                  </a:cubicBezTo>
                  <a:cubicBezTo>
                    <a:pt x="32" y="45"/>
                    <a:pt x="37" y="39"/>
                    <a:pt x="43" y="37"/>
                  </a:cubicBezTo>
                  <a:cubicBezTo>
                    <a:pt x="50" y="35"/>
                    <a:pt x="59" y="37"/>
                    <a:pt x="61" y="46"/>
                  </a:cubicBezTo>
                  <a:cubicBezTo>
                    <a:pt x="66" y="60"/>
                    <a:pt x="66" y="75"/>
                    <a:pt x="64" y="90"/>
                  </a:cubicBezTo>
                  <a:cubicBezTo>
                    <a:pt x="81" y="83"/>
                    <a:pt x="92" y="67"/>
                    <a:pt x="92" y="48"/>
                  </a:cubicBezTo>
                  <a:cubicBezTo>
                    <a:pt x="92" y="24"/>
                    <a:pt x="72" y="4"/>
                    <a:pt x="48"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6" name="Google Shape;2346;p79"/>
            <p:cNvSpPr/>
            <p:nvPr/>
          </p:nvSpPr>
          <p:spPr>
            <a:xfrm>
              <a:off x="6174794" y="4795500"/>
              <a:ext cx="174625" cy="62089"/>
            </a:xfrm>
            <a:custGeom>
              <a:avLst/>
              <a:gdLst/>
              <a:ahLst/>
              <a:cxnLst/>
              <a:rect l="l" t="t" r="r" b="b"/>
              <a:pathLst>
                <a:path w="57" h="20" extrusionOk="0">
                  <a:moveTo>
                    <a:pt x="29" y="20"/>
                  </a:moveTo>
                  <a:cubicBezTo>
                    <a:pt x="28" y="20"/>
                    <a:pt x="26" y="20"/>
                    <a:pt x="25" y="20"/>
                  </a:cubicBezTo>
                  <a:cubicBezTo>
                    <a:pt x="8" y="18"/>
                    <a:pt x="1" y="4"/>
                    <a:pt x="1" y="3"/>
                  </a:cubicBezTo>
                  <a:cubicBezTo>
                    <a:pt x="0" y="2"/>
                    <a:pt x="1" y="1"/>
                    <a:pt x="1" y="1"/>
                  </a:cubicBezTo>
                  <a:cubicBezTo>
                    <a:pt x="1" y="0"/>
                    <a:pt x="2" y="0"/>
                    <a:pt x="3" y="0"/>
                  </a:cubicBezTo>
                  <a:cubicBezTo>
                    <a:pt x="20" y="2"/>
                    <a:pt x="38" y="3"/>
                    <a:pt x="55" y="4"/>
                  </a:cubicBezTo>
                  <a:cubicBezTo>
                    <a:pt x="56" y="5"/>
                    <a:pt x="57" y="5"/>
                    <a:pt x="57" y="6"/>
                  </a:cubicBezTo>
                  <a:cubicBezTo>
                    <a:pt x="57" y="7"/>
                    <a:pt x="57" y="7"/>
                    <a:pt x="57" y="7"/>
                  </a:cubicBezTo>
                  <a:cubicBezTo>
                    <a:pt x="57" y="7"/>
                    <a:pt x="57" y="8"/>
                    <a:pt x="56" y="8"/>
                  </a:cubicBezTo>
                  <a:cubicBezTo>
                    <a:pt x="56" y="8"/>
                    <a:pt x="44" y="20"/>
                    <a:pt x="29" y="20"/>
                  </a:cubicBezTo>
                  <a:close/>
                  <a:moveTo>
                    <a:pt x="6" y="4"/>
                  </a:moveTo>
                  <a:cubicBezTo>
                    <a:pt x="9" y="8"/>
                    <a:pt x="15" y="14"/>
                    <a:pt x="26" y="16"/>
                  </a:cubicBezTo>
                  <a:cubicBezTo>
                    <a:pt x="36" y="17"/>
                    <a:pt x="45" y="12"/>
                    <a:pt x="50" y="8"/>
                  </a:cubicBezTo>
                  <a:cubicBezTo>
                    <a:pt x="36" y="7"/>
                    <a:pt x="21" y="6"/>
                    <a:pt x="6"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7" name="Google Shape;2347;p79"/>
            <p:cNvSpPr/>
            <p:nvPr/>
          </p:nvSpPr>
          <p:spPr>
            <a:xfrm>
              <a:off x="5967832" y="4931320"/>
              <a:ext cx="12935" cy="18109"/>
            </a:xfrm>
            <a:custGeom>
              <a:avLst/>
              <a:gdLst/>
              <a:ahLst/>
              <a:cxnLst/>
              <a:rect l="l" t="t" r="r" b="b"/>
              <a:pathLst>
                <a:path w="4" h="6" extrusionOk="0">
                  <a:moveTo>
                    <a:pt x="2" y="6"/>
                  </a:moveTo>
                  <a:cubicBezTo>
                    <a:pt x="1" y="6"/>
                    <a:pt x="0" y="5"/>
                    <a:pt x="0" y="4"/>
                  </a:cubicBezTo>
                  <a:cubicBezTo>
                    <a:pt x="0" y="4"/>
                    <a:pt x="0" y="3"/>
                    <a:pt x="0" y="2"/>
                  </a:cubicBezTo>
                  <a:cubicBezTo>
                    <a:pt x="0" y="1"/>
                    <a:pt x="1" y="0"/>
                    <a:pt x="2" y="0"/>
                  </a:cubicBezTo>
                  <a:cubicBezTo>
                    <a:pt x="3" y="0"/>
                    <a:pt x="4" y="0"/>
                    <a:pt x="4" y="1"/>
                  </a:cubicBezTo>
                  <a:cubicBezTo>
                    <a:pt x="4" y="2"/>
                    <a:pt x="4" y="3"/>
                    <a:pt x="4" y="4"/>
                  </a:cubicBezTo>
                  <a:cubicBezTo>
                    <a:pt x="4" y="5"/>
                    <a:pt x="3" y="6"/>
                    <a:pt x="2" y="6"/>
                  </a:cubicBezTo>
                  <a:cubicBezTo>
                    <a:pt x="2" y="6"/>
                    <a:pt x="2" y="6"/>
                    <a:pt x="2" y="6"/>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8" name="Google Shape;2348;p79"/>
            <p:cNvSpPr/>
            <p:nvPr/>
          </p:nvSpPr>
          <p:spPr>
            <a:xfrm>
              <a:off x="5503462" y="2559011"/>
              <a:ext cx="412631" cy="1809630"/>
            </a:xfrm>
            <a:custGeom>
              <a:avLst/>
              <a:gdLst/>
              <a:ahLst/>
              <a:cxnLst/>
              <a:rect l="l" t="t" r="r" b="b"/>
              <a:pathLst>
                <a:path w="134" h="588" extrusionOk="0">
                  <a:moveTo>
                    <a:pt x="2" y="588"/>
                  </a:moveTo>
                  <a:cubicBezTo>
                    <a:pt x="1" y="588"/>
                    <a:pt x="1" y="587"/>
                    <a:pt x="0" y="587"/>
                  </a:cubicBezTo>
                  <a:cubicBezTo>
                    <a:pt x="0" y="587"/>
                    <a:pt x="0" y="586"/>
                    <a:pt x="0" y="585"/>
                  </a:cubicBezTo>
                  <a:cubicBezTo>
                    <a:pt x="25" y="395"/>
                    <a:pt x="56" y="204"/>
                    <a:pt x="91" y="17"/>
                  </a:cubicBezTo>
                  <a:cubicBezTo>
                    <a:pt x="92" y="7"/>
                    <a:pt x="99" y="1"/>
                    <a:pt x="108" y="0"/>
                  </a:cubicBezTo>
                  <a:cubicBezTo>
                    <a:pt x="118" y="0"/>
                    <a:pt x="128" y="6"/>
                    <a:pt x="132" y="15"/>
                  </a:cubicBezTo>
                  <a:cubicBezTo>
                    <a:pt x="134" y="19"/>
                    <a:pt x="134" y="23"/>
                    <a:pt x="133" y="28"/>
                  </a:cubicBezTo>
                  <a:cubicBezTo>
                    <a:pt x="110" y="156"/>
                    <a:pt x="88" y="284"/>
                    <a:pt x="69" y="409"/>
                  </a:cubicBezTo>
                  <a:cubicBezTo>
                    <a:pt x="69" y="412"/>
                    <a:pt x="68" y="415"/>
                    <a:pt x="68" y="418"/>
                  </a:cubicBezTo>
                  <a:cubicBezTo>
                    <a:pt x="59" y="477"/>
                    <a:pt x="51" y="531"/>
                    <a:pt x="44" y="585"/>
                  </a:cubicBezTo>
                  <a:cubicBezTo>
                    <a:pt x="44" y="585"/>
                    <a:pt x="44" y="586"/>
                    <a:pt x="43" y="586"/>
                  </a:cubicBezTo>
                  <a:cubicBezTo>
                    <a:pt x="43" y="587"/>
                    <a:pt x="42" y="587"/>
                    <a:pt x="42" y="587"/>
                  </a:cubicBezTo>
                  <a:cubicBezTo>
                    <a:pt x="28" y="584"/>
                    <a:pt x="12" y="586"/>
                    <a:pt x="2" y="588"/>
                  </a:cubicBezTo>
                  <a:cubicBezTo>
                    <a:pt x="2" y="588"/>
                    <a:pt x="2" y="588"/>
                    <a:pt x="2" y="588"/>
                  </a:cubicBezTo>
                  <a:close/>
                  <a:moveTo>
                    <a:pt x="110" y="4"/>
                  </a:moveTo>
                  <a:cubicBezTo>
                    <a:pt x="109" y="4"/>
                    <a:pt x="109" y="4"/>
                    <a:pt x="108" y="4"/>
                  </a:cubicBezTo>
                  <a:cubicBezTo>
                    <a:pt x="101" y="5"/>
                    <a:pt x="96" y="10"/>
                    <a:pt x="95" y="17"/>
                  </a:cubicBezTo>
                  <a:cubicBezTo>
                    <a:pt x="60" y="204"/>
                    <a:pt x="30" y="394"/>
                    <a:pt x="4" y="583"/>
                  </a:cubicBezTo>
                  <a:cubicBezTo>
                    <a:pt x="14" y="582"/>
                    <a:pt x="28" y="580"/>
                    <a:pt x="40" y="582"/>
                  </a:cubicBezTo>
                  <a:cubicBezTo>
                    <a:pt x="47" y="529"/>
                    <a:pt x="55" y="475"/>
                    <a:pt x="64" y="417"/>
                  </a:cubicBezTo>
                  <a:cubicBezTo>
                    <a:pt x="64" y="415"/>
                    <a:pt x="65" y="412"/>
                    <a:pt x="65" y="409"/>
                  </a:cubicBezTo>
                  <a:cubicBezTo>
                    <a:pt x="84" y="283"/>
                    <a:pt x="106" y="155"/>
                    <a:pt x="129" y="27"/>
                  </a:cubicBezTo>
                  <a:cubicBezTo>
                    <a:pt x="130" y="23"/>
                    <a:pt x="130" y="20"/>
                    <a:pt x="128" y="17"/>
                  </a:cubicBezTo>
                  <a:cubicBezTo>
                    <a:pt x="128" y="17"/>
                    <a:pt x="128" y="17"/>
                    <a:pt x="128" y="17"/>
                  </a:cubicBezTo>
                  <a:cubicBezTo>
                    <a:pt x="125" y="10"/>
                    <a:pt x="118" y="4"/>
                    <a:pt x="110"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9" name="Google Shape;2349;p79"/>
            <p:cNvSpPr/>
            <p:nvPr/>
          </p:nvSpPr>
          <p:spPr>
            <a:xfrm>
              <a:off x="5002872" y="4891220"/>
              <a:ext cx="1011527" cy="98307"/>
            </a:xfrm>
            <a:custGeom>
              <a:avLst/>
              <a:gdLst/>
              <a:ahLst/>
              <a:cxnLst/>
              <a:rect l="l" t="t" r="r" b="b"/>
              <a:pathLst>
                <a:path w="329" h="32" extrusionOk="0">
                  <a:moveTo>
                    <a:pt x="328" y="15"/>
                  </a:moveTo>
                  <a:cubicBezTo>
                    <a:pt x="327" y="10"/>
                    <a:pt x="326" y="6"/>
                    <a:pt x="325" y="1"/>
                  </a:cubicBezTo>
                  <a:cubicBezTo>
                    <a:pt x="325" y="0"/>
                    <a:pt x="324" y="0"/>
                    <a:pt x="323" y="0"/>
                  </a:cubicBezTo>
                  <a:cubicBezTo>
                    <a:pt x="322" y="0"/>
                    <a:pt x="321" y="1"/>
                    <a:pt x="321" y="2"/>
                  </a:cubicBezTo>
                  <a:cubicBezTo>
                    <a:pt x="322" y="7"/>
                    <a:pt x="323" y="11"/>
                    <a:pt x="324" y="16"/>
                  </a:cubicBezTo>
                  <a:cubicBezTo>
                    <a:pt x="324" y="18"/>
                    <a:pt x="324" y="22"/>
                    <a:pt x="322" y="22"/>
                  </a:cubicBezTo>
                  <a:cubicBezTo>
                    <a:pt x="322" y="23"/>
                    <a:pt x="321" y="23"/>
                    <a:pt x="321" y="22"/>
                  </a:cubicBezTo>
                  <a:cubicBezTo>
                    <a:pt x="320" y="22"/>
                    <a:pt x="319" y="19"/>
                    <a:pt x="318" y="17"/>
                  </a:cubicBezTo>
                  <a:cubicBezTo>
                    <a:pt x="318" y="16"/>
                    <a:pt x="318" y="15"/>
                    <a:pt x="318" y="14"/>
                  </a:cubicBezTo>
                  <a:cubicBezTo>
                    <a:pt x="318" y="13"/>
                    <a:pt x="317" y="13"/>
                    <a:pt x="316" y="13"/>
                  </a:cubicBezTo>
                  <a:cubicBezTo>
                    <a:pt x="315" y="13"/>
                    <a:pt x="314" y="14"/>
                    <a:pt x="314" y="15"/>
                  </a:cubicBezTo>
                  <a:cubicBezTo>
                    <a:pt x="314" y="16"/>
                    <a:pt x="314" y="17"/>
                    <a:pt x="314" y="17"/>
                  </a:cubicBezTo>
                  <a:cubicBezTo>
                    <a:pt x="314" y="20"/>
                    <a:pt x="311" y="23"/>
                    <a:pt x="308" y="23"/>
                  </a:cubicBezTo>
                  <a:cubicBezTo>
                    <a:pt x="307" y="23"/>
                    <a:pt x="305" y="22"/>
                    <a:pt x="303" y="21"/>
                  </a:cubicBezTo>
                  <a:cubicBezTo>
                    <a:pt x="302" y="19"/>
                    <a:pt x="302" y="17"/>
                    <a:pt x="302" y="16"/>
                  </a:cubicBezTo>
                  <a:cubicBezTo>
                    <a:pt x="302" y="15"/>
                    <a:pt x="302" y="14"/>
                    <a:pt x="301" y="13"/>
                  </a:cubicBezTo>
                  <a:cubicBezTo>
                    <a:pt x="300" y="13"/>
                    <a:pt x="298" y="14"/>
                    <a:pt x="298" y="15"/>
                  </a:cubicBezTo>
                  <a:cubicBezTo>
                    <a:pt x="297" y="18"/>
                    <a:pt x="294" y="27"/>
                    <a:pt x="289" y="26"/>
                  </a:cubicBezTo>
                  <a:cubicBezTo>
                    <a:pt x="285" y="26"/>
                    <a:pt x="283" y="23"/>
                    <a:pt x="281" y="16"/>
                  </a:cubicBezTo>
                  <a:cubicBezTo>
                    <a:pt x="281" y="15"/>
                    <a:pt x="280" y="14"/>
                    <a:pt x="279" y="14"/>
                  </a:cubicBezTo>
                  <a:cubicBezTo>
                    <a:pt x="279" y="14"/>
                    <a:pt x="279" y="14"/>
                    <a:pt x="279" y="14"/>
                  </a:cubicBezTo>
                  <a:cubicBezTo>
                    <a:pt x="278" y="14"/>
                    <a:pt x="278" y="15"/>
                    <a:pt x="277" y="16"/>
                  </a:cubicBezTo>
                  <a:cubicBezTo>
                    <a:pt x="277" y="20"/>
                    <a:pt x="276" y="23"/>
                    <a:pt x="274" y="25"/>
                  </a:cubicBezTo>
                  <a:cubicBezTo>
                    <a:pt x="272" y="26"/>
                    <a:pt x="271" y="27"/>
                    <a:pt x="269" y="27"/>
                  </a:cubicBezTo>
                  <a:cubicBezTo>
                    <a:pt x="268" y="27"/>
                    <a:pt x="267" y="27"/>
                    <a:pt x="267" y="26"/>
                  </a:cubicBezTo>
                  <a:cubicBezTo>
                    <a:pt x="266" y="25"/>
                    <a:pt x="265" y="23"/>
                    <a:pt x="265" y="21"/>
                  </a:cubicBezTo>
                  <a:cubicBezTo>
                    <a:pt x="265" y="19"/>
                    <a:pt x="264" y="17"/>
                    <a:pt x="262" y="15"/>
                  </a:cubicBezTo>
                  <a:cubicBezTo>
                    <a:pt x="262" y="14"/>
                    <a:pt x="261" y="14"/>
                    <a:pt x="261" y="14"/>
                  </a:cubicBezTo>
                  <a:cubicBezTo>
                    <a:pt x="260" y="14"/>
                    <a:pt x="260" y="15"/>
                    <a:pt x="259" y="15"/>
                  </a:cubicBezTo>
                  <a:cubicBezTo>
                    <a:pt x="258" y="17"/>
                    <a:pt x="257" y="19"/>
                    <a:pt x="256" y="21"/>
                  </a:cubicBezTo>
                  <a:cubicBezTo>
                    <a:pt x="255" y="23"/>
                    <a:pt x="255" y="25"/>
                    <a:pt x="253" y="26"/>
                  </a:cubicBezTo>
                  <a:cubicBezTo>
                    <a:pt x="251" y="27"/>
                    <a:pt x="248" y="26"/>
                    <a:pt x="247" y="24"/>
                  </a:cubicBezTo>
                  <a:cubicBezTo>
                    <a:pt x="245" y="21"/>
                    <a:pt x="245" y="19"/>
                    <a:pt x="244" y="15"/>
                  </a:cubicBezTo>
                  <a:cubicBezTo>
                    <a:pt x="244" y="15"/>
                    <a:pt x="244" y="15"/>
                    <a:pt x="244" y="15"/>
                  </a:cubicBezTo>
                  <a:cubicBezTo>
                    <a:pt x="244" y="14"/>
                    <a:pt x="243" y="13"/>
                    <a:pt x="242" y="13"/>
                  </a:cubicBezTo>
                  <a:cubicBezTo>
                    <a:pt x="241" y="13"/>
                    <a:pt x="240" y="14"/>
                    <a:pt x="240" y="15"/>
                  </a:cubicBezTo>
                  <a:cubicBezTo>
                    <a:pt x="240" y="15"/>
                    <a:pt x="240" y="15"/>
                    <a:pt x="240" y="16"/>
                  </a:cubicBezTo>
                  <a:cubicBezTo>
                    <a:pt x="240" y="18"/>
                    <a:pt x="240" y="20"/>
                    <a:pt x="238" y="22"/>
                  </a:cubicBezTo>
                  <a:cubicBezTo>
                    <a:pt x="237" y="24"/>
                    <a:pt x="234" y="25"/>
                    <a:pt x="232" y="25"/>
                  </a:cubicBezTo>
                  <a:cubicBezTo>
                    <a:pt x="232" y="25"/>
                    <a:pt x="232" y="25"/>
                    <a:pt x="232" y="25"/>
                  </a:cubicBezTo>
                  <a:cubicBezTo>
                    <a:pt x="230" y="25"/>
                    <a:pt x="228" y="24"/>
                    <a:pt x="226" y="22"/>
                  </a:cubicBezTo>
                  <a:cubicBezTo>
                    <a:pt x="225" y="20"/>
                    <a:pt x="224" y="17"/>
                    <a:pt x="225" y="15"/>
                  </a:cubicBezTo>
                  <a:cubicBezTo>
                    <a:pt x="225" y="15"/>
                    <a:pt x="225" y="14"/>
                    <a:pt x="224" y="14"/>
                  </a:cubicBezTo>
                  <a:cubicBezTo>
                    <a:pt x="224" y="13"/>
                    <a:pt x="223" y="13"/>
                    <a:pt x="222" y="13"/>
                  </a:cubicBezTo>
                  <a:cubicBezTo>
                    <a:pt x="218" y="14"/>
                    <a:pt x="217" y="18"/>
                    <a:pt x="216" y="21"/>
                  </a:cubicBezTo>
                  <a:cubicBezTo>
                    <a:pt x="214" y="25"/>
                    <a:pt x="213" y="27"/>
                    <a:pt x="212" y="27"/>
                  </a:cubicBezTo>
                  <a:cubicBezTo>
                    <a:pt x="211" y="27"/>
                    <a:pt x="210" y="26"/>
                    <a:pt x="209" y="25"/>
                  </a:cubicBezTo>
                  <a:cubicBezTo>
                    <a:pt x="205" y="22"/>
                    <a:pt x="203" y="18"/>
                    <a:pt x="201" y="13"/>
                  </a:cubicBezTo>
                  <a:cubicBezTo>
                    <a:pt x="201" y="2"/>
                    <a:pt x="201" y="2"/>
                    <a:pt x="201" y="2"/>
                  </a:cubicBezTo>
                  <a:cubicBezTo>
                    <a:pt x="201" y="1"/>
                    <a:pt x="200" y="0"/>
                    <a:pt x="199" y="0"/>
                  </a:cubicBezTo>
                  <a:cubicBezTo>
                    <a:pt x="198" y="0"/>
                    <a:pt x="197" y="1"/>
                    <a:pt x="197" y="2"/>
                  </a:cubicBezTo>
                  <a:cubicBezTo>
                    <a:pt x="197" y="13"/>
                    <a:pt x="197" y="13"/>
                    <a:pt x="197" y="13"/>
                  </a:cubicBezTo>
                  <a:cubicBezTo>
                    <a:pt x="196" y="17"/>
                    <a:pt x="196" y="21"/>
                    <a:pt x="193" y="23"/>
                  </a:cubicBezTo>
                  <a:cubicBezTo>
                    <a:pt x="192" y="24"/>
                    <a:pt x="190" y="25"/>
                    <a:pt x="188" y="25"/>
                  </a:cubicBezTo>
                  <a:cubicBezTo>
                    <a:pt x="188" y="25"/>
                    <a:pt x="186" y="25"/>
                    <a:pt x="186" y="24"/>
                  </a:cubicBezTo>
                  <a:cubicBezTo>
                    <a:pt x="184" y="22"/>
                    <a:pt x="184" y="20"/>
                    <a:pt x="184" y="18"/>
                  </a:cubicBezTo>
                  <a:cubicBezTo>
                    <a:pt x="184" y="16"/>
                    <a:pt x="184" y="14"/>
                    <a:pt x="184" y="12"/>
                  </a:cubicBezTo>
                  <a:cubicBezTo>
                    <a:pt x="184" y="2"/>
                    <a:pt x="184" y="2"/>
                    <a:pt x="184" y="2"/>
                  </a:cubicBezTo>
                  <a:cubicBezTo>
                    <a:pt x="184" y="1"/>
                    <a:pt x="183" y="0"/>
                    <a:pt x="182" y="0"/>
                  </a:cubicBezTo>
                  <a:cubicBezTo>
                    <a:pt x="180" y="0"/>
                    <a:pt x="180" y="1"/>
                    <a:pt x="180" y="2"/>
                  </a:cubicBezTo>
                  <a:cubicBezTo>
                    <a:pt x="180" y="12"/>
                    <a:pt x="180" y="12"/>
                    <a:pt x="180" y="12"/>
                  </a:cubicBezTo>
                  <a:cubicBezTo>
                    <a:pt x="177" y="16"/>
                    <a:pt x="175" y="20"/>
                    <a:pt x="172" y="24"/>
                  </a:cubicBezTo>
                  <a:cubicBezTo>
                    <a:pt x="171" y="25"/>
                    <a:pt x="170" y="26"/>
                    <a:pt x="169" y="26"/>
                  </a:cubicBezTo>
                  <a:cubicBezTo>
                    <a:pt x="167" y="27"/>
                    <a:pt x="166" y="25"/>
                    <a:pt x="165" y="23"/>
                  </a:cubicBezTo>
                  <a:cubicBezTo>
                    <a:pt x="165" y="23"/>
                    <a:pt x="164" y="22"/>
                    <a:pt x="164" y="21"/>
                  </a:cubicBezTo>
                  <a:cubicBezTo>
                    <a:pt x="163" y="19"/>
                    <a:pt x="163" y="17"/>
                    <a:pt x="161" y="16"/>
                  </a:cubicBezTo>
                  <a:cubicBezTo>
                    <a:pt x="161" y="15"/>
                    <a:pt x="160" y="15"/>
                    <a:pt x="160" y="15"/>
                  </a:cubicBezTo>
                  <a:cubicBezTo>
                    <a:pt x="159" y="15"/>
                    <a:pt x="158" y="16"/>
                    <a:pt x="158" y="16"/>
                  </a:cubicBezTo>
                  <a:cubicBezTo>
                    <a:pt x="157" y="18"/>
                    <a:pt x="157" y="19"/>
                    <a:pt x="156" y="21"/>
                  </a:cubicBezTo>
                  <a:cubicBezTo>
                    <a:pt x="156" y="24"/>
                    <a:pt x="155" y="26"/>
                    <a:pt x="154" y="27"/>
                  </a:cubicBezTo>
                  <a:cubicBezTo>
                    <a:pt x="151" y="29"/>
                    <a:pt x="148" y="27"/>
                    <a:pt x="146" y="25"/>
                  </a:cubicBezTo>
                  <a:cubicBezTo>
                    <a:pt x="144" y="22"/>
                    <a:pt x="144" y="18"/>
                    <a:pt x="143" y="14"/>
                  </a:cubicBezTo>
                  <a:cubicBezTo>
                    <a:pt x="143" y="14"/>
                    <a:pt x="142" y="13"/>
                    <a:pt x="142" y="13"/>
                  </a:cubicBezTo>
                  <a:cubicBezTo>
                    <a:pt x="141" y="12"/>
                    <a:pt x="140" y="13"/>
                    <a:pt x="139" y="14"/>
                  </a:cubicBezTo>
                  <a:cubicBezTo>
                    <a:pt x="138" y="17"/>
                    <a:pt x="138" y="17"/>
                    <a:pt x="138" y="17"/>
                  </a:cubicBezTo>
                  <a:cubicBezTo>
                    <a:pt x="136" y="20"/>
                    <a:pt x="135" y="22"/>
                    <a:pt x="133" y="25"/>
                  </a:cubicBezTo>
                  <a:cubicBezTo>
                    <a:pt x="133" y="26"/>
                    <a:pt x="132" y="27"/>
                    <a:pt x="131" y="27"/>
                  </a:cubicBezTo>
                  <a:cubicBezTo>
                    <a:pt x="131" y="27"/>
                    <a:pt x="130" y="27"/>
                    <a:pt x="129" y="26"/>
                  </a:cubicBezTo>
                  <a:cubicBezTo>
                    <a:pt x="126" y="22"/>
                    <a:pt x="124" y="18"/>
                    <a:pt x="123" y="13"/>
                  </a:cubicBezTo>
                  <a:cubicBezTo>
                    <a:pt x="123" y="2"/>
                    <a:pt x="123" y="2"/>
                    <a:pt x="123" y="2"/>
                  </a:cubicBezTo>
                  <a:cubicBezTo>
                    <a:pt x="123" y="1"/>
                    <a:pt x="122" y="0"/>
                    <a:pt x="121" y="0"/>
                  </a:cubicBezTo>
                  <a:cubicBezTo>
                    <a:pt x="120" y="0"/>
                    <a:pt x="119" y="1"/>
                    <a:pt x="119" y="2"/>
                  </a:cubicBezTo>
                  <a:cubicBezTo>
                    <a:pt x="119" y="13"/>
                    <a:pt x="119" y="13"/>
                    <a:pt x="119" y="13"/>
                  </a:cubicBezTo>
                  <a:cubicBezTo>
                    <a:pt x="119" y="17"/>
                    <a:pt x="117" y="21"/>
                    <a:pt x="114" y="24"/>
                  </a:cubicBezTo>
                  <a:cubicBezTo>
                    <a:pt x="113" y="25"/>
                    <a:pt x="112" y="26"/>
                    <a:pt x="111" y="26"/>
                  </a:cubicBezTo>
                  <a:cubicBezTo>
                    <a:pt x="108" y="27"/>
                    <a:pt x="106" y="25"/>
                    <a:pt x="104" y="23"/>
                  </a:cubicBezTo>
                  <a:cubicBezTo>
                    <a:pt x="103" y="21"/>
                    <a:pt x="102" y="18"/>
                    <a:pt x="102" y="15"/>
                  </a:cubicBezTo>
                  <a:cubicBezTo>
                    <a:pt x="101" y="14"/>
                    <a:pt x="100" y="13"/>
                    <a:pt x="99" y="13"/>
                  </a:cubicBezTo>
                  <a:cubicBezTo>
                    <a:pt x="98" y="13"/>
                    <a:pt x="98" y="14"/>
                    <a:pt x="98" y="15"/>
                  </a:cubicBezTo>
                  <a:cubicBezTo>
                    <a:pt x="98" y="18"/>
                    <a:pt x="97" y="20"/>
                    <a:pt x="95" y="22"/>
                  </a:cubicBezTo>
                  <a:cubicBezTo>
                    <a:pt x="93" y="24"/>
                    <a:pt x="91" y="25"/>
                    <a:pt x="89" y="25"/>
                  </a:cubicBezTo>
                  <a:cubicBezTo>
                    <a:pt x="86" y="25"/>
                    <a:pt x="84" y="23"/>
                    <a:pt x="82" y="21"/>
                  </a:cubicBezTo>
                  <a:cubicBezTo>
                    <a:pt x="81" y="18"/>
                    <a:pt x="81" y="16"/>
                    <a:pt x="81" y="13"/>
                  </a:cubicBezTo>
                  <a:cubicBezTo>
                    <a:pt x="81" y="13"/>
                    <a:pt x="82" y="13"/>
                    <a:pt x="82" y="13"/>
                  </a:cubicBezTo>
                  <a:cubicBezTo>
                    <a:pt x="82" y="2"/>
                    <a:pt x="82" y="2"/>
                    <a:pt x="82" y="2"/>
                  </a:cubicBezTo>
                  <a:cubicBezTo>
                    <a:pt x="82" y="1"/>
                    <a:pt x="81" y="0"/>
                    <a:pt x="80" y="0"/>
                  </a:cubicBezTo>
                  <a:cubicBezTo>
                    <a:pt x="78" y="0"/>
                    <a:pt x="78" y="1"/>
                    <a:pt x="78" y="2"/>
                  </a:cubicBezTo>
                  <a:cubicBezTo>
                    <a:pt x="78" y="12"/>
                    <a:pt x="78" y="12"/>
                    <a:pt x="78" y="12"/>
                  </a:cubicBezTo>
                  <a:cubicBezTo>
                    <a:pt x="76" y="14"/>
                    <a:pt x="75" y="16"/>
                    <a:pt x="75" y="17"/>
                  </a:cubicBezTo>
                  <a:cubicBezTo>
                    <a:pt x="73" y="21"/>
                    <a:pt x="72" y="22"/>
                    <a:pt x="70" y="23"/>
                  </a:cubicBezTo>
                  <a:cubicBezTo>
                    <a:pt x="68" y="24"/>
                    <a:pt x="66" y="22"/>
                    <a:pt x="65" y="20"/>
                  </a:cubicBezTo>
                  <a:cubicBezTo>
                    <a:pt x="64" y="17"/>
                    <a:pt x="64" y="14"/>
                    <a:pt x="65" y="11"/>
                  </a:cubicBezTo>
                  <a:cubicBezTo>
                    <a:pt x="65" y="2"/>
                    <a:pt x="65" y="2"/>
                    <a:pt x="65" y="2"/>
                  </a:cubicBezTo>
                  <a:cubicBezTo>
                    <a:pt x="65" y="1"/>
                    <a:pt x="64" y="0"/>
                    <a:pt x="63" y="0"/>
                  </a:cubicBezTo>
                  <a:cubicBezTo>
                    <a:pt x="62" y="0"/>
                    <a:pt x="61" y="1"/>
                    <a:pt x="61" y="2"/>
                  </a:cubicBezTo>
                  <a:cubicBezTo>
                    <a:pt x="61" y="11"/>
                    <a:pt x="61" y="11"/>
                    <a:pt x="61" y="11"/>
                  </a:cubicBezTo>
                  <a:cubicBezTo>
                    <a:pt x="59" y="15"/>
                    <a:pt x="57" y="20"/>
                    <a:pt x="54" y="24"/>
                  </a:cubicBezTo>
                  <a:cubicBezTo>
                    <a:pt x="53" y="25"/>
                    <a:pt x="52" y="26"/>
                    <a:pt x="51" y="26"/>
                  </a:cubicBezTo>
                  <a:cubicBezTo>
                    <a:pt x="48" y="28"/>
                    <a:pt x="45" y="26"/>
                    <a:pt x="43" y="24"/>
                  </a:cubicBezTo>
                  <a:cubicBezTo>
                    <a:pt x="41" y="21"/>
                    <a:pt x="41" y="18"/>
                    <a:pt x="40" y="14"/>
                  </a:cubicBezTo>
                  <a:cubicBezTo>
                    <a:pt x="40" y="2"/>
                    <a:pt x="40" y="2"/>
                    <a:pt x="40" y="2"/>
                  </a:cubicBezTo>
                  <a:cubicBezTo>
                    <a:pt x="40" y="1"/>
                    <a:pt x="39" y="0"/>
                    <a:pt x="38" y="0"/>
                  </a:cubicBezTo>
                  <a:cubicBezTo>
                    <a:pt x="37" y="0"/>
                    <a:pt x="36" y="1"/>
                    <a:pt x="36" y="2"/>
                  </a:cubicBezTo>
                  <a:cubicBezTo>
                    <a:pt x="36" y="14"/>
                    <a:pt x="36" y="14"/>
                    <a:pt x="36" y="14"/>
                  </a:cubicBezTo>
                  <a:cubicBezTo>
                    <a:pt x="35" y="18"/>
                    <a:pt x="33" y="24"/>
                    <a:pt x="29" y="24"/>
                  </a:cubicBezTo>
                  <a:cubicBezTo>
                    <a:pt x="23" y="24"/>
                    <a:pt x="21" y="14"/>
                    <a:pt x="21" y="12"/>
                  </a:cubicBezTo>
                  <a:cubicBezTo>
                    <a:pt x="21" y="2"/>
                    <a:pt x="21" y="2"/>
                    <a:pt x="21" y="2"/>
                  </a:cubicBezTo>
                  <a:cubicBezTo>
                    <a:pt x="21" y="1"/>
                    <a:pt x="20" y="0"/>
                    <a:pt x="19" y="0"/>
                  </a:cubicBezTo>
                  <a:cubicBezTo>
                    <a:pt x="18" y="0"/>
                    <a:pt x="17" y="1"/>
                    <a:pt x="17" y="2"/>
                  </a:cubicBezTo>
                  <a:cubicBezTo>
                    <a:pt x="17" y="12"/>
                    <a:pt x="17" y="12"/>
                    <a:pt x="17" y="12"/>
                  </a:cubicBezTo>
                  <a:cubicBezTo>
                    <a:pt x="17" y="15"/>
                    <a:pt x="16" y="18"/>
                    <a:pt x="14" y="21"/>
                  </a:cubicBezTo>
                  <a:cubicBezTo>
                    <a:pt x="13" y="22"/>
                    <a:pt x="10" y="24"/>
                    <a:pt x="8" y="22"/>
                  </a:cubicBezTo>
                  <a:cubicBezTo>
                    <a:pt x="7" y="21"/>
                    <a:pt x="7" y="20"/>
                    <a:pt x="6" y="19"/>
                  </a:cubicBezTo>
                  <a:cubicBezTo>
                    <a:pt x="5" y="14"/>
                    <a:pt x="4" y="8"/>
                    <a:pt x="5" y="3"/>
                  </a:cubicBezTo>
                  <a:cubicBezTo>
                    <a:pt x="5" y="2"/>
                    <a:pt x="6" y="2"/>
                    <a:pt x="6" y="2"/>
                  </a:cubicBezTo>
                  <a:cubicBezTo>
                    <a:pt x="6" y="1"/>
                    <a:pt x="5" y="0"/>
                    <a:pt x="4" y="0"/>
                  </a:cubicBezTo>
                  <a:cubicBezTo>
                    <a:pt x="2" y="0"/>
                    <a:pt x="2" y="1"/>
                    <a:pt x="2" y="2"/>
                  </a:cubicBezTo>
                  <a:cubicBezTo>
                    <a:pt x="0" y="8"/>
                    <a:pt x="1" y="14"/>
                    <a:pt x="3" y="20"/>
                  </a:cubicBezTo>
                  <a:cubicBezTo>
                    <a:pt x="3" y="22"/>
                    <a:pt x="4" y="24"/>
                    <a:pt x="6" y="25"/>
                  </a:cubicBezTo>
                  <a:cubicBezTo>
                    <a:pt x="7" y="26"/>
                    <a:pt x="9" y="27"/>
                    <a:pt x="10" y="27"/>
                  </a:cubicBezTo>
                  <a:cubicBezTo>
                    <a:pt x="13" y="27"/>
                    <a:pt x="16" y="25"/>
                    <a:pt x="18" y="23"/>
                  </a:cubicBezTo>
                  <a:cubicBezTo>
                    <a:pt x="18" y="22"/>
                    <a:pt x="19" y="21"/>
                    <a:pt x="19" y="20"/>
                  </a:cubicBezTo>
                  <a:cubicBezTo>
                    <a:pt x="21" y="25"/>
                    <a:pt x="25" y="28"/>
                    <a:pt x="29" y="28"/>
                  </a:cubicBezTo>
                  <a:cubicBezTo>
                    <a:pt x="29" y="28"/>
                    <a:pt x="29" y="28"/>
                    <a:pt x="29" y="28"/>
                  </a:cubicBezTo>
                  <a:cubicBezTo>
                    <a:pt x="32" y="28"/>
                    <a:pt x="35" y="26"/>
                    <a:pt x="38" y="21"/>
                  </a:cubicBezTo>
                  <a:cubicBezTo>
                    <a:pt x="38" y="23"/>
                    <a:pt x="39" y="25"/>
                    <a:pt x="40" y="26"/>
                  </a:cubicBezTo>
                  <a:cubicBezTo>
                    <a:pt x="42" y="29"/>
                    <a:pt x="45" y="31"/>
                    <a:pt x="49" y="31"/>
                  </a:cubicBezTo>
                  <a:cubicBezTo>
                    <a:pt x="50" y="31"/>
                    <a:pt x="51" y="31"/>
                    <a:pt x="53" y="30"/>
                  </a:cubicBezTo>
                  <a:cubicBezTo>
                    <a:pt x="55" y="29"/>
                    <a:pt x="56" y="27"/>
                    <a:pt x="57" y="26"/>
                  </a:cubicBezTo>
                  <a:cubicBezTo>
                    <a:pt x="58" y="24"/>
                    <a:pt x="60" y="22"/>
                    <a:pt x="61" y="19"/>
                  </a:cubicBezTo>
                  <a:cubicBezTo>
                    <a:pt x="61" y="20"/>
                    <a:pt x="61" y="21"/>
                    <a:pt x="62" y="21"/>
                  </a:cubicBezTo>
                  <a:cubicBezTo>
                    <a:pt x="63" y="24"/>
                    <a:pt x="66" y="27"/>
                    <a:pt x="70" y="27"/>
                  </a:cubicBezTo>
                  <a:cubicBezTo>
                    <a:pt x="70" y="27"/>
                    <a:pt x="71" y="27"/>
                    <a:pt x="71" y="27"/>
                  </a:cubicBezTo>
                  <a:cubicBezTo>
                    <a:pt x="75" y="26"/>
                    <a:pt x="76" y="23"/>
                    <a:pt x="78" y="20"/>
                  </a:cubicBezTo>
                  <a:cubicBezTo>
                    <a:pt x="78" y="21"/>
                    <a:pt x="78" y="22"/>
                    <a:pt x="79" y="23"/>
                  </a:cubicBezTo>
                  <a:cubicBezTo>
                    <a:pt x="81" y="26"/>
                    <a:pt x="85" y="28"/>
                    <a:pt x="88" y="29"/>
                  </a:cubicBezTo>
                  <a:cubicBezTo>
                    <a:pt x="92" y="29"/>
                    <a:pt x="95" y="28"/>
                    <a:pt x="98" y="25"/>
                  </a:cubicBezTo>
                  <a:cubicBezTo>
                    <a:pt x="99" y="24"/>
                    <a:pt x="99" y="24"/>
                    <a:pt x="100" y="23"/>
                  </a:cubicBezTo>
                  <a:cubicBezTo>
                    <a:pt x="100" y="24"/>
                    <a:pt x="100" y="25"/>
                    <a:pt x="101" y="25"/>
                  </a:cubicBezTo>
                  <a:cubicBezTo>
                    <a:pt x="103" y="28"/>
                    <a:pt x="106" y="30"/>
                    <a:pt x="110" y="30"/>
                  </a:cubicBezTo>
                  <a:cubicBezTo>
                    <a:pt x="110" y="30"/>
                    <a:pt x="111" y="30"/>
                    <a:pt x="112" y="30"/>
                  </a:cubicBezTo>
                  <a:cubicBezTo>
                    <a:pt x="114" y="30"/>
                    <a:pt x="115" y="29"/>
                    <a:pt x="117" y="27"/>
                  </a:cubicBezTo>
                  <a:cubicBezTo>
                    <a:pt x="118" y="25"/>
                    <a:pt x="120" y="23"/>
                    <a:pt x="121" y="21"/>
                  </a:cubicBezTo>
                  <a:cubicBezTo>
                    <a:pt x="122" y="24"/>
                    <a:pt x="124" y="26"/>
                    <a:pt x="126" y="28"/>
                  </a:cubicBezTo>
                  <a:cubicBezTo>
                    <a:pt x="128" y="30"/>
                    <a:pt x="130" y="31"/>
                    <a:pt x="132" y="31"/>
                  </a:cubicBezTo>
                  <a:cubicBezTo>
                    <a:pt x="135" y="31"/>
                    <a:pt x="136" y="28"/>
                    <a:pt x="137" y="27"/>
                  </a:cubicBezTo>
                  <a:cubicBezTo>
                    <a:pt x="138" y="25"/>
                    <a:pt x="139" y="23"/>
                    <a:pt x="140" y="21"/>
                  </a:cubicBezTo>
                  <a:cubicBezTo>
                    <a:pt x="141" y="23"/>
                    <a:pt x="141" y="25"/>
                    <a:pt x="143" y="27"/>
                  </a:cubicBezTo>
                  <a:cubicBezTo>
                    <a:pt x="145" y="30"/>
                    <a:pt x="148" y="32"/>
                    <a:pt x="151" y="32"/>
                  </a:cubicBezTo>
                  <a:cubicBezTo>
                    <a:pt x="153" y="32"/>
                    <a:pt x="155" y="31"/>
                    <a:pt x="156" y="30"/>
                  </a:cubicBezTo>
                  <a:cubicBezTo>
                    <a:pt x="159" y="28"/>
                    <a:pt x="160" y="25"/>
                    <a:pt x="160" y="22"/>
                  </a:cubicBezTo>
                  <a:cubicBezTo>
                    <a:pt x="160" y="22"/>
                    <a:pt x="160" y="22"/>
                    <a:pt x="160" y="22"/>
                  </a:cubicBezTo>
                  <a:cubicBezTo>
                    <a:pt x="161" y="23"/>
                    <a:pt x="161" y="24"/>
                    <a:pt x="161" y="25"/>
                  </a:cubicBezTo>
                  <a:cubicBezTo>
                    <a:pt x="163" y="28"/>
                    <a:pt x="166" y="31"/>
                    <a:pt x="169" y="30"/>
                  </a:cubicBezTo>
                  <a:cubicBezTo>
                    <a:pt x="172" y="30"/>
                    <a:pt x="174" y="28"/>
                    <a:pt x="175" y="26"/>
                  </a:cubicBezTo>
                  <a:cubicBezTo>
                    <a:pt x="177" y="24"/>
                    <a:pt x="179" y="21"/>
                    <a:pt x="180" y="18"/>
                  </a:cubicBezTo>
                  <a:cubicBezTo>
                    <a:pt x="180" y="21"/>
                    <a:pt x="180" y="24"/>
                    <a:pt x="183" y="26"/>
                  </a:cubicBezTo>
                  <a:cubicBezTo>
                    <a:pt x="184" y="28"/>
                    <a:pt x="186" y="29"/>
                    <a:pt x="188" y="29"/>
                  </a:cubicBezTo>
                  <a:cubicBezTo>
                    <a:pt x="188" y="29"/>
                    <a:pt x="188" y="29"/>
                    <a:pt x="189" y="29"/>
                  </a:cubicBezTo>
                  <a:cubicBezTo>
                    <a:pt x="191" y="29"/>
                    <a:pt x="194" y="28"/>
                    <a:pt x="196" y="26"/>
                  </a:cubicBezTo>
                  <a:cubicBezTo>
                    <a:pt x="198" y="24"/>
                    <a:pt x="199" y="22"/>
                    <a:pt x="200" y="20"/>
                  </a:cubicBezTo>
                  <a:cubicBezTo>
                    <a:pt x="201" y="23"/>
                    <a:pt x="204" y="26"/>
                    <a:pt x="207" y="28"/>
                  </a:cubicBezTo>
                  <a:cubicBezTo>
                    <a:pt x="208" y="29"/>
                    <a:pt x="209" y="30"/>
                    <a:pt x="211" y="31"/>
                  </a:cubicBezTo>
                  <a:cubicBezTo>
                    <a:pt x="216" y="31"/>
                    <a:pt x="218" y="27"/>
                    <a:pt x="219" y="23"/>
                  </a:cubicBezTo>
                  <a:cubicBezTo>
                    <a:pt x="220" y="22"/>
                    <a:pt x="220" y="21"/>
                    <a:pt x="221" y="19"/>
                  </a:cubicBezTo>
                  <a:cubicBezTo>
                    <a:pt x="221" y="21"/>
                    <a:pt x="222" y="23"/>
                    <a:pt x="223" y="24"/>
                  </a:cubicBezTo>
                  <a:cubicBezTo>
                    <a:pt x="226" y="27"/>
                    <a:pt x="229" y="29"/>
                    <a:pt x="232" y="29"/>
                  </a:cubicBezTo>
                  <a:cubicBezTo>
                    <a:pt x="236" y="29"/>
                    <a:pt x="239" y="27"/>
                    <a:pt x="241" y="24"/>
                  </a:cubicBezTo>
                  <a:cubicBezTo>
                    <a:pt x="241" y="24"/>
                    <a:pt x="242" y="24"/>
                    <a:pt x="242" y="23"/>
                  </a:cubicBezTo>
                  <a:cubicBezTo>
                    <a:pt x="242" y="24"/>
                    <a:pt x="243" y="25"/>
                    <a:pt x="243" y="26"/>
                  </a:cubicBezTo>
                  <a:cubicBezTo>
                    <a:pt x="245" y="29"/>
                    <a:pt x="250" y="32"/>
                    <a:pt x="254" y="30"/>
                  </a:cubicBezTo>
                  <a:cubicBezTo>
                    <a:pt x="258" y="28"/>
                    <a:pt x="259" y="25"/>
                    <a:pt x="260" y="22"/>
                  </a:cubicBezTo>
                  <a:cubicBezTo>
                    <a:pt x="260" y="22"/>
                    <a:pt x="261" y="21"/>
                    <a:pt x="261" y="21"/>
                  </a:cubicBezTo>
                  <a:cubicBezTo>
                    <a:pt x="261" y="21"/>
                    <a:pt x="261" y="22"/>
                    <a:pt x="261" y="22"/>
                  </a:cubicBezTo>
                  <a:cubicBezTo>
                    <a:pt x="261" y="24"/>
                    <a:pt x="262" y="27"/>
                    <a:pt x="264" y="28"/>
                  </a:cubicBezTo>
                  <a:cubicBezTo>
                    <a:pt x="265" y="30"/>
                    <a:pt x="267" y="31"/>
                    <a:pt x="269" y="31"/>
                  </a:cubicBezTo>
                  <a:cubicBezTo>
                    <a:pt x="269" y="31"/>
                    <a:pt x="269" y="31"/>
                    <a:pt x="269" y="31"/>
                  </a:cubicBezTo>
                  <a:cubicBezTo>
                    <a:pt x="272" y="31"/>
                    <a:pt x="274" y="30"/>
                    <a:pt x="276" y="28"/>
                  </a:cubicBezTo>
                  <a:cubicBezTo>
                    <a:pt x="278" y="26"/>
                    <a:pt x="279" y="25"/>
                    <a:pt x="279" y="23"/>
                  </a:cubicBezTo>
                  <a:cubicBezTo>
                    <a:pt x="281" y="26"/>
                    <a:pt x="284" y="30"/>
                    <a:pt x="288" y="30"/>
                  </a:cubicBezTo>
                  <a:cubicBezTo>
                    <a:pt x="293" y="31"/>
                    <a:pt x="297" y="28"/>
                    <a:pt x="300" y="22"/>
                  </a:cubicBezTo>
                  <a:cubicBezTo>
                    <a:pt x="300" y="23"/>
                    <a:pt x="300" y="23"/>
                    <a:pt x="300" y="23"/>
                  </a:cubicBezTo>
                  <a:cubicBezTo>
                    <a:pt x="302" y="26"/>
                    <a:pt x="305" y="27"/>
                    <a:pt x="308" y="27"/>
                  </a:cubicBezTo>
                  <a:cubicBezTo>
                    <a:pt x="311" y="27"/>
                    <a:pt x="314" y="25"/>
                    <a:pt x="316" y="23"/>
                  </a:cubicBezTo>
                  <a:cubicBezTo>
                    <a:pt x="317" y="24"/>
                    <a:pt x="318" y="25"/>
                    <a:pt x="319" y="26"/>
                  </a:cubicBezTo>
                  <a:cubicBezTo>
                    <a:pt x="320" y="27"/>
                    <a:pt x="322" y="27"/>
                    <a:pt x="323" y="26"/>
                  </a:cubicBezTo>
                  <a:cubicBezTo>
                    <a:pt x="327" y="25"/>
                    <a:pt x="329" y="21"/>
                    <a:pt x="328"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0" name="Google Shape;2350;p79"/>
            <p:cNvSpPr/>
            <p:nvPr/>
          </p:nvSpPr>
          <p:spPr>
            <a:xfrm>
              <a:off x="4998992" y="4829131"/>
              <a:ext cx="1006353" cy="15522"/>
            </a:xfrm>
            <a:custGeom>
              <a:avLst/>
              <a:gdLst/>
              <a:ahLst/>
              <a:cxnLst/>
              <a:rect l="l" t="t" r="r" b="b"/>
              <a:pathLst>
                <a:path w="327" h="5" extrusionOk="0">
                  <a:moveTo>
                    <a:pt x="325" y="5"/>
                  </a:moveTo>
                  <a:cubicBezTo>
                    <a:pt x="325" y="5"/>
                    <a:pt x="325" y="5"/>
                    <a:pt x="325" y="5"/>
                  </a:cubicBezTo>
                  <a:cubicBezTo>
                    <a:pt x="2" y="4"/>
                    <a:pt x="2" y="4"/>
                    <a:pt x="2" y="4"/>
                  </a:cubicBezTo>
                  <a:cubicBezTo>
                    <a:pt x="1" y="4"/>
                    <a:pt x="0" y="3"/>
                    <a:pt x="0" y="2"/>
                  </a:cubicBezTo>
                  <a:cubicBezTo>
                    <a:pt x="0" y="1"/>
                    <a:pt x="1" y="0"/>
                    <a:pt x="2" y="0"/>
                  </a:cubicBezTo>
                  <a:cubicBezTo>
                    <a:pt x="2" y="0"/>
                    <a:pt x="2" y="0"/>
                    <a:pt x="2" y="0"/>
                  </a:cubicBezTo>
                  <a:cubicBezTo>
                    <a:pt x="325" y="1"/>
                    <a:pt x="325" y="1"/>
                    <a:pt x="325" y="1"/>
                  </a:cubicBezTo>
                  <a:cubicBezTo>
                    <a:pt x="326" y="1"/>
                    <a:pt x="327" y="2"/>
                    <a:pt x="327" y="3"/>
                  </a:cubicBezTo>
                  <a:cubicBezTo>
                    <a:pt x="327" y="4"/>
                    <a:pt x="326" y="5"/>
                    <a:pt x="325" y="5"/>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1" name="Google Shape;2351;p79"/>
            <p:cNvSpPr/>
            <p:nvPr/>
          </p:nvSpPr>
          <p:spPr>
            <a:xfrm>
              <a:off x="5335305" y="4626050"/>
              <a:ext cx="411337" cy="89253"/>
            </a:xfrm>
            <a:custGeom>
              <a:avLst/>
              <a:gdLst/>
              <a:ahLst/>
              <a:cxnLst/>
              <a:rect l="l" t="t" r="r" b="b"/>
              <a:pathLst>
                <a:path w="134" h="29" extrusionOk="0">
                  <a:moveTo>
                    <a:pt x="55" y="29"/>
                  </a:moveTo>
                  <a:cubicBezTo>
                    <a:pt x="19" y="29"/>
                    <a:pt x="2" y="17"/>
                    <a:pt x="1" y="16"/>
                  </a:cubicBezTo>
                  <a:cubicBezTo>
                    <a:pt x="0" y="16"/>
                    <a:pt x="0" y="15"/>
                    <a:pt x="0" y="14"/>
                  </a:cubicBezTo>
                  <a:cubicBezTo>
                    <a:pt x="5" y="2"/>
                    <a:pt x="5" y="2"/>
                    <a:pt x="5" y="2"/>
                  </a:cubicBezTo>
                  <a:cubicBezTo>
                    <a:pt x="6" y="1"/>
                    <a:pt x="7" y="0"/>
                    <a:pt x="8" y="1"/>
                  </a:cubicBezTo>
                  <a:cubicBezTo>
                    <a:pt x="9" y="1"/>
                    <a:pt x="10" y="2"/>
                    <a:pt x="9" y="3"/>
                  </a:cubicBezTo>
                  <a:cubicBezTo>
                    <a:pt x="5" y="14"/>
                    <a:pt x="5" y="14"/>
                    <a:pt x="5" y="14"/>
                  </a:cubicBezTo>
                  <a:cubicBezTo>
                    <a:pt x="10" y="17"/>
                    <a:pt x="31" y="27"/>
                    <a:pt x="70" y="24"/>
                  </a:cubicBezTo>
                  <a:cubicBezTo>
                    <a:pt x="107" y="21"/>
                    <a:pt x="124" y="15"/>
                    <a:pt x="129" y="13"/>
                  </a:cubicBezTo>
                  <a:cubicBezTo>
                    <a:pt x="125" y="3"/>
                    <a:pt x="125" y="3"/>
                    <a:pt x="125" y="3"/>
                  </a:cubicBezTo>
                  <a:cubicBezTo>
                    <a:pt x="125" y="2"/>
                    <a:pt x="126" y="1"/>
                    <a:pt x="127" y="1"/>
                  </a:cubicBezTo>
                  <a:cubicBezTo>
                    <a:pt x="128" y="0"/>
                    <a:pt x="129" y="1"/>
                    <a:pt x="129" y="2"/>
                  </a:cubicBezTo>
                  <a:cubicBezTo>
                    <a:pt x="133" y="14"/>
                    <a:pt x="133" y="14"/>
                    <a:pt x="133" y="14"/>
                  </a:cubicBezTo>
                  <a:cubicBezTo>
                    <a:pt x="134" y="15"/>
                    <a:pt x="133" y="16"/>
                    <a:pt x="132" y="16"/>
                  </a:cubicBezTo>
                  <a:cubicBezTo>
                    <a:pt x="132" y="17"/>
                    <a:pt x="117" y="24"/>
                    <a:pt x="70" y="28"/>
                  </a:cubicBezTo>
                  <a:cubicBezTo>
                    <a:pt x="65" y="28"/>
                    <a:pt x="60" y="29"/>
                    <a:pt x="55"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2" name="Google Shape;2352;p79"/>
            <p:cNvSpPr/>
            <p:nvPr/>
          </p:nvSpPr>
          <p:spPr>
            <a:xfrm>
              <a:off x="5433612" y="4561374"/>
              <a:ext cx="221191" cy="37512"/>
            </a:xfrm>
            <a:custGeom>
              <a:avLst/>
              <a:gdLst/>
              <a:ahLst/>
              <a:cxnLst/>
              <a:rect l="l" t="t" r="r" b="b"/>
              <a:pathLst>
                <a:path w="72" h="12" extrusionOk="0">
                  <a:moveTo>
                    <a:pt x="35" y="12"/>
                  </a:moveTo>
                  <a:cubicBezTo>
                    <a:pt x="24" y="12"/>
                    <a:pt x="12" y="10"/>
                    <a:pt x="2" y="5"/>
                  </a:cubicBezTo>
                  <a:cubicBezTo>
                    <a:pt x="1" y="4"/>
                    <a:pt x="0" y="3"/>
                    <a:pt x="1" y="2"/>
                  </a:cubicBezTo>
                  <a:cubicBezTo>
                    <a:pt x="1" y="1"/>
                    <a:pt x="3" y="1"/>
                    <a:pt x="4" y="1"/>
                  </a:cubicBezTo>
                  <a:cubicBezTo>
                    <a:pt x="24" y="11"/>
                    <a:pt x="48" y="10"/>
                    <a:pt x="68" y="0"/>
                  </a:cubicBezTo>
                  <a:cubicBezTo>
                    <a:pt x="69" y="0"/>
                    <a:pt x="71" y="0"/>
                    <a:pt x="71" y="1"/>
                  </a:cubicBezTo>
                  <a:cubicBezTo>
                    <a:pt x="72" y="2"/>
                    <a:pt x="71" y="3"/>
                    <a:pt x="70" y="4"/>
                  </a:cubicBezTo>
                  <a:cubicBezTo>
                    <a:pt x="59" y="9"/>
                    <a:pt x="47" y="12"/>
                    <a:pt x="35"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3" name="Google Shape;2353;p79"/>
            <p:cNvSpPr/>
            <p:nvPr/>
          </p:nvSpPr>
          <p:spPr>
            <a:xfrm>
              <a:off x="5049438" y="4650626"/>
              <a:ext cx="131938" cy="173331"/>
            </a:xfrm>
            <a:custGeom>
              <a:avLst/>
              <a:gdLst/>
              <a:ahLst/>
              <a:cxnLst/>
              <a:rect l="l" t="t" r="r" b="b"/>
              <a:pathLst>
                <a:path w="43" h="56" extrusionOk="0">
                  <a:moveTo>
                    <a:pt x="3" y="56"/>
                  </a:moveTo>
                  <a:cubicBezTo>
                    <a:pt x="2" y="56"/>
                    <a:pt x="2" y="56"/>
                    <a:pt x="2" y="56"/>
                  </a:cubicBezTo>
                  <a:cubicBezTo>
                    <a:pt x="1" y="55"/>
                    <a:pt x="0" y="54"/>
                    <a:pt x="1" y="53"/>
                  </a:cubicBezTo>
                  <a:cubicBezTo>
                    <a:pt x="13" y="35"/>
                    <a:pt x="26" y="18"/>
                    <a:pt x="39" y="1"/>
                  </a:cubicBezTo>
                  <a:cubicBezTo>
                    <a:pt x="40" y="0"/>
                    <a:pt x="41" y="0"/>
                    <a:pt x="42" y="1"/>
                  </a:cubicBezTo>
                  <a:cubicBezTo>
                    <a:pt x="43" y="1"/>
                    <a:pt x="43" y="3"/>
                    <a:pt x="42" y="4"/>
                  </a:cubicBezTo>
                  <a:cubicBezTo>
                    <a:pt x="29" y="20"/>
                    <a:pt x="16" y="38"/>
                    <a:pt x="4" y="55"/>
                  </a:cubicBezTo>
                  <a:cubicBezTo>
                    <a:pt x="4" y="56"/>
                    <a:pt x="3" y="56"/>
                    <a:pt x="3" y="5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4" name="Google Shape;2354;p79"/>
            <p:cNvSpPr/>
            <p:nvPr/>
          </p:nvSpPr>
          <p:spPr>
            <a:xfrm>
              <a:off x="5092125" y="4748933"/>
              <a:ext cx="49153" cy="59502"/>
            </a:xfrm>
            <a:custGeom>
              <a:avLst/>
              <a:gdLst/>
              <a:ahLst/>
              <a:cxnLst/>
              <a:rect l="l" t="t" r="r" b="b"/>
              <a:pathLst>
                <a:path w="16" h="19" extrusionOk="0">
                  <a:moveTo>
                    <a:pt x="3" y="19"/>
                  </a:moveTo>
                  <a:cubicBezTo>
                    <a:pt x="2" y="19"/>
                    <a:pt x="2" y="18"/>
                    <a:pt x="1" y="18"/>
                  </a:cubicBezTo>
                  <a:cubicBezTo>
                    <a:pt x="0" y="17"/>
                    <a:pt x="0" y="16"/>
                    <a:pt x="1" y="15"/>
                  </a:cubicBezTo>
                  <a:cubicBezTo>
                    <a:pt x="12" y="1"/>
                    <a:pt x="12" y="1"/>
                    <a:pt x="12" y="1"/>
                  </a:cubicBezTo>
                  <a:cubicBezTo>
                    <a:pt x="13" y="0"/>
                    <a:pt x="14" y="0"/>
                    <a:pt x="15" y="0"/>
                  </a:cubicBezTo>
                  <a:cubicBezTo>
                    <a:pt x="16" y="1"/>
                    <a:pt x="16" y="2"/>
                    <a:pt x="16" y="3"/>
                  </a:cubicBezTo>
                  <a:cubicBezTo>
                    <a:pt x="4" y="18"/>
                    <a:pt x="4" y="18"/>
                    <a:pt x="4" y="18"/>
                  </a:cubicBezTo>
                  <a:cubicBezTo>
                    <a:pt x="4" y="18"/>
                    <a:pt x="3" y="19"/>
                    <a:pt x="3"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5" name="Google Shape;2355;p79"/>
            <p:cNvSpPr/>
            <p:nvPr/>
          </p:nvSpPr>
          <p:spPr>
            <a:xfrm>
              <a:off x="5454308" y="4389336"/>
              <a:ext cx="53034" cy="169451"/>
            </a:xfrm>
            <a:custGeom>
              <a:avLst/>
              <a:gdLst/>
              <a:ahLst/>
              <a:cxnLst/>
              <a:rect l="l" t="t" r="r" b="b"/>
              <a:pathLst>
                <a:path w="17" h="55" extrusionOk="0">
                  <a:moveTo>
                    <a:pt x="2" y="55"/>
                  </a:moveTo>
                  <a:cubicBezTo>
                    <a:pt x="2" y="55"/>
                    <a:pt x="2" y="55"/>
                    <a:pt x="2" y="55"/>
                  </a:cubicBezTo>
                  <a:cubicBezTo>
                    <a:pt x="1" y="55"/>
                    <a:pt x="0" y="54"/>
                    <a:pt x="0" y="53"/>
                  </a:cubicBezTo>
                  <a:cubicBezTo>
                    <a:pt x="13" y="1"/>
                    <a:pt x="13" y="1"/>
                    <a:pt x="13" y="1"/>
                  </a:cubicBezTo>
                  <a:cubicBezTo>
                    <a:pt x="14" y="0"/>
                    <a:pt x="15" y="0"/>
                    <a:pt x="16" y="0"/>
                  </a:cubicBezTo>
                  <a:cubicBezTo>
                    <a:pt x="17" y="0"/>
                    <a:pt x="17" y="1"/>
                    <a:pt x="17" y="2"/>
                  </a:cubicBezTo>
                  <a:cubicBezTo>
                    <a:pt x="4" y="54"/>
                    <a:pt x="4" y="54"/>
                    <a:pt x="4" y="54"/>
                  </a:cubicBezTo>
                  <a:cubicBezTo>
                    <a:pt x="4" y="55"/>
                    <a:pt x="3" y="55"/>
                    <a:pt x="2" y="5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6" name="Google Shape;2356;p79"/>
            <p:cNvSpPr/>
            <p:nvPr/>
          </p:nvSpPr>
          <p:spPr>
            <a:xfrm>
              <a:off x="6048030" y="3893919"/>
              <a:ext cx="950732" cy="12935"/>
            </a:xfrm>
            <a:custGeom>
              <a:avLst/>
              <a:gdLst/>
              <a:ahLst/>
              <a:cxnLst/>
              <a:rect l="l" t="t" r="r" b="b"/>
              <a:pathLst>
                <a:path w="309" h="4" extrusionOk="0">
                  <a:moveTo>
                    <a:pt x="307" y="4"/>
                  </a:moveTo>
                  <a:cubicBezTo>
                    <a:pt x="2" y="4"/>
                    <a:pt x="2" y="4"/>
                    <a:pt x="2" y="4"/>
                  </a:cubicBezTo>
                  <a:cubicBezTo>
                    <a:pt x="1" y="4"/>
                    <a:pt x="0" y="3"/>
                    <a:pt x="0" y="2"/>
                  </a:cubicBezTo>
                  <a:cubicBezTo>
                    <a:pt x="0" y="0"/>
                    <a:pt x="1" y="0"/>
                    <a:pt x="2" y="0"/>
                  </a:cubicBezTo>
                  <a:cubicBezTo>
                    <a:pt x="307" y="0"/>
                    <a:pt x="307" y="0"/>
                    <a:pt x="307" y="0"/>
                  </a:cubicBezTo>
                  <a:cubicBezTo>
                    <a:pt x="308" y="0"/>
                    <a:pt x="309" y="0"/>
                    <a:pt x="309" y="2"/>
                  </a:cubicBezTo>
                  <a:cubicBezTo>
                    <a:pt x="309" y="3"/>
                    <a:pt x="308" y="4"/>
                    <a:pt x="307" y="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7" name="Google Shape;2357;p79"/>
            <p:cNvSpPr/>
            <p:nvPr/>
          </p:nvSpPr>
          <p:spPr>
            <a:xfrm>
              <a:off x="6001463" y="3915909"/>
              <a:ext cx="1008939" cy="36218"/>
            </a:xfrm>
            <a:custGeom>
              <a:avLst/>
              <a:gdLst/>
              <a:ahLst/>
              <a:cxnLst/>
              <a:rect l="l" t="t" r="r" b="b"/>
              <a:pathLst>
                <a:path w="328" h="12" extrusionOk="0">
                  <a:moveTo>
                    <a:pt x="171" y="12"/>
                  </a:moveTo>
                  <a:cubicBezTo>
                    <a:pt x="69" y="12"/>
                    <a:pt x="3" y="4"/>
                    <a:pt x="2" y="4"/>
                  </a:cubicBezTo>
                  <a:cubicBezTo>
                    <a:pt x="1" y="4"/>
                    <a:pt x="0" y="3"/>
                    <a:pt x="0" y="2"/>
                  </a:cubicBezTo>
                  <a:cubicBezTo>
                    <a:pt x="0" y="1"/>
                    <a:pt x="1" y="0"/>
                    <a:pt x="2" y="0"/>
                  </a:cubicBezTo>
                  <a:cubicBezTo>
                    <a:pt x="3" y="0"/>
                    <a:pt x="69" y="8"/>
                    <a:pt x="171" y="8"/>
                  </a:cubicBezTo>
                  <a:cubicBezTo>
                    <a:pt x="272" y="8"/>
                    <a:pt x="325" y="0"/>
                    <a:pt x="326" y="0"/>
                  </a:cubicBezTo>
                  <a:cubicBezTo>
                    <a:pt x="327" y="0"/>
                    <a:pt x="328" y="1"/>
                    <a:pt x="328" y="2"/>
                  </a:cubicBezTo>
                  <a:cubicBezTo>
                    <a:pt x="328" y="3"/>
                    <a:pt x="327" y="4"/>
                    <a:pt x="326" y="4"/>
                  </a:cubicBezTo>
                  <a:cubicBezTo>
                    <a:pt x="326" y="4"/>
                    <a:pt x="273" y="12"/>
                    <a:pt x="171"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8" name="Google Shape;2358;p79"/>
            <p:cNvSpPr/>
            <p:nvPr/>
          </p:nvSpPr>
          <p:spPr>
            <a:xfrm>
              <a:off x="6168327" y="3487755"/>
              <a:ext cx="712725" cy="104775"/>
            </a:xfrm>
            <a:custGeom>
              <a:avLst/>
              <a:gdLst/>
              <a:ahLst/>
              <a:cxnLst/>
              <a:rect l="l" t="t" r="r" b="b"/>
              <a:pathLst>
                <a:path w="232" h="34" extrusionOk="0">
                  <a:moveTo>
                    <a:pt x="230" y="34"/>
                  </a:moveTo>
                  <a:cubicBezTo>
                    <a:pt x="229" y="34"/>
                    <a:pt x="228" y="33"/>
                    <a:pt x="228" y="32"/>
                  </a:cubicBezTo>
                  <a:cubicBezTo>
                    <a:pt x="226" y="27"/>
                    <a:pt x="221" y="22"/>
                    <a:pt x="215" y="20"/>
                  </a:cubicBezTo>
                  <a:cubicBezTo>
                    <a:pt x="212" y="19"/>
                    <a:pt x="209" y="18"/>
                    <a:pt x="206" y="17"/>
                  </a:cubicBezTo>
                  <a:cubicBezTo>
                    <a:pt x="192" y="12"/>
                    <a:pt x="170" y="7"/>
                    <a:pt x="140" y="5"/>
                  </a:cubicBezTo>
                  <a:cubicBezTo>
                    <a:pt x="124" y="4"/>
                    <a:pt x="107" y="4"/>
                    <a:pt x="92" y="5"/>
                  </a:cubicBezTo>
                  <a:cubicBezTo>
                    <a:pt x="62" y="7"/>
                    <a:pt x="39" y="12"/>
                    <a:pt x="26" y="17"/>
                  </a:cubicBezTo>
                  <a:cubicBezTo>
                    <a:pt x="22" y="18"/>
                    <a:pt x="19" y="19"/>
                    <a:pt x="16" y="20"/>
                  </a:cubicBezTo>
                  <a:cubicBezTo>
                    <a:pt x="10" y="22"/>
                    <a:pt x="6" y="27"/>
                    <a:pt x="4" y="32"/>
                  </a:cubicBezTo>
                  <a:cubicBezTo>
                    <a:pt x="3" y="33"/>
                    <a:pt x="2" y="34"/>
                    <a:pt x="1" y="33"/>
                  </a:cubicBezTo>
                  <a:cubicBezTo>
                    <a:pt x="0" y="33"/>
                    <a:pt x="0" y="32"/>
                    <a:pt x="0" y="31"/>
                  </a:cubicBezTo>
                  <a:cubicBezTo>
                    <a:pt x="3" y="24"/>
                    <a:pt x="8" y="19"/>
                    <a:pt x="15" y="16"/>
                  </a:cubicBezTo>
                  <a:cubicBezTo>
                    <a:pt x="18" y="15"/>
                    <a:pt x="21" y="14"/>
                    <a:pt x="24" y="13"/>
                  </a:cubicBezTo>
                  <a:cubicBezTo>
                    <a:pt x="38" y="9"/>
                    <a:pt x="61" y="3"/>
                    <a:pt x="92" y="1"/>
                  </a:cubicBezTo>
                  <a:cubicBezTo>
                    <a:pt x="107" y="0"/>
                    <a:pt x="124" y="0"/>
                    <a:pt x="140" y="1"/>
                  </a:cubicBezTo>
                  <a:cubicBezTo>
                    <a:pt x="171" y="3"/>
                    <a:pt x="193" y="9"/>
                    <a:pt x="207" y="13"/>
                  </a:cubicBezTo>
                  <a:cubicBezTo>
                    <a:pt x="210" y="14"/>
                    <a:pt x="214" y="15"/>
                    <a:pt x="217" y="16"/>
                  </a:cubicBezTo>
                  <a:cubicBezTo>
                    <a:pt x="224" y="19"/>
                    <a:pt x="229" y="24"/>
                    <a:pt x="232" y="31"/>
                  </a:cubicBezTo>
                  <a:cubicBezTo>
                    <a:pt x="232" y="32"/>
                    <a:pt x="231" y="33"/>
                    <a:pt x="230" y="33"/>
                  </a:cubicBezTo>
                  <a:cubicBezTo>
                    <a:pt x="230" y="34"/>
                    <a:pt x="230" y="34"/>
                    <a:pt x="230"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9" name="Google Shape;2359;p79"/>
            <p:cNvSpPr/>
            <p:nvPr/>
          </p:nvSpPr>
          <p:spPr>
            <a:xfrm>
              <a:off x="6905629" y="4069838"/>
              <a:ext cx="77611" cy="571734"/>
            </a:xfrm>
            <a:custGeom>
              <a:avLst/>
              <a:gdLst/>
              <a:ahLst/>
              <a:cxnLst/>
              <a:rect l="l" t="t" r="r" b="b"/>
              <a:pathLst>
                <a:path w="25" h="186" extrusionOk="0">
                  <a:moveTo>
                    <a:pt x="2" y="186"/>
                  </a:moveTo>
                  <a:cubicBezTo>
                    <a:pt x="2" y="186"/>
                    <a:pt x="2" y="186"/>
                    <a:pt x="2" y="186"/>
                  </a:cubicBezTo>
                  <a:cubicBezTo>
                    <a:pt x="1" y="186"/>
                    <a:pt x="0" y="185"/>
                    <a:pt x="0" y="183"/>
                  </a:cubicBezTo>
                  <a:cubicBezTo>
                    <a:pt x="6" y="123"/>
                    <a:pt x="13" y="62"/>
                    <a:pt x="21" y="2"/>
                  </a:cubicBezTo>
                  <a:cubicBezTo>
                    <a:pt x="21" y="0"/>
                    <a:pt x="22" y="0"/>
                    <a:pt x="23" y="0"/>
                  </a:cubicBezTo>
                  <a:cubicBezTo>
                    <a:pt x="24" y="0"/>
                    <a:pt x="25" y="1"/>
                    <a:pt x="25" y="2"/>
                  </a:cubicBezTo>
                  <a:cubicBezTo>
                    <a:pt x="17" y="62"/>
                    <a:pt x="10" y="123"/>
                    <a:pt x="4" y="184"/>
                  </a:cubicBezTo>
                  <a:cubicBezTo>
                    <a:pt x="4" y="185"/>
                    <a:pt x="3" y="186"/>
                    <a:pt x="2" y="18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0" name="Google Shape;2360;p79"/>
            <p:cNvSpPr/>
            <p:nvPr/>
          </p:nvSpPr>
          <p:spPr>
            <a:xfrm>
              <a:off x="6860355" y="4521274"/>
              <a:ext cx="33631" cy="138407"/>
            </a:xfrm>
            <a:custGeom>
              <a:avLst/>
              <a:gdLst/>
              <a:ahLst/>
              <a:cxnLst/>
              <a:rect l="l" t="t" r="r" b="b"/>
              <a:pathLst>
                <a:path w="11" h="45" extrusionOk="0">
                  <a:moveTo>
                    <a:pt x="2" y="45"/>
                  </a:moveTo>
                  <a:cubicBezTo>
                    <a:pt x="2" y="45"/>
                    <a:pt x="2" y="45"/>
                    <a:pt x="2" y="45"/>
                  </a:cubicBezTo>
                  <a:cubicBezTo>
                    <a:pt x="1" y="44"/>
                    <a:pt x="0" y="43"/>
                    <a:pt x="0" y="42"/>
                  </a:cubicBezTo>
                  <a:cubicBezTo>
                    <a:pt x="4" y="29"/>
                    <a:pt x="6" y="15"/>
                    <a:pt x="7" y="2"/>
                  </a:cubicBezTo>
                  <a:cubicBezTo>
                    <a:pt x="7" y="1"/>
                    <a:pt x="8" y="0"/>
                    <a:pt x="9" y="0"/>
                  </a:cubicBezTo>
                  <a:cubicBezTo>
                    <a:pt x="10" y="0"/>
                    <a:pt x="11" y="1"/>
                    <a:pt x="11" y="2"/>
                  </a:cubicBezTo>
                  <a:cubicBezTo>
                    <a:pt x="10" y="16"/>
                    <a:pt x="7" y="30"/>
                    <a:pt x="4" y="43"/>
                  </a:cubicBezTo>
                  <a:cubicBezTo>
                    <a:pt x="4" y="44"/>
                    <a:pt x="3" y="45"/>
                    <a:pt x="2" y="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1" name="Google Shape;2361;p79"/>
            <p:cNvSpPr/>
            <p:nvPr/>
          </p:nvSpPr>
          <p:spPr>
            <a:xfrm>
              <a:off x="6066139" y="4069838"/>
              <a:ext cx="62089" cy="381588"/>
            </a:xfrm>
            <a:custGeom>
              <a:avLst/>
              <a:gdLst/>
              <a:ahLst/>
              <a:cxnLst/>
              <a:rect l="l" t="t" r="r" b="b"/>
              <a:pathLst>
                <a:path w="20" h="124" extrusionOk="0">
                  <a:moveTo>
                    <a:pt x="18" y="124"/>
                  </a:moveTo>
                  <a:cubicBezTo>
                    <a:pt x="17" y="124"/>
                    <a:pt x="16" y="123"/>
                    <a:pt x="16" y="122"/>
                  </a:cubicBezTo>
                  <a:cubicBezTo>
                    <a:pt x="0" y="2"/>
                    <a:pt x="0" y="2"/>
                    <a:pt x="0" y="2"/>
                  </a:cubicBezTo>
                  <a:cubicBezTo>
                    <a:pt x="0" y="1"/>
                    <a:pt x="1" y="0"/>
                    <a:pt x="2" y="0"/>
                  </a:cubicBezTo>
                  <a:cubicBezTo>
                    <a:pt x="3" y="0"/>
                    <a:pt x="4" y="0"/>
                    <a:pt x="4" y="1"/>
                  </a:cubicBezTo>
                  <a:cubicBezTo>
                    <a:pt x="19" y="122"/>
                    <a:pt x="19" y="122"/>
                    <a:pt x="19" y="122"/>
                  </a:cubicBezTo>
                  <a:cubicBezTo>
                    <a:pt x="20" y="123"/>
                    <a:pt x="19" y="124"/>
                    <a:pt x="18" y="124"/>
                  </a:cubicBezTo>
                  <a:cubicBezTo>
                    <a:pt x="18" y="124"/>
                    <a:pt x="18" y="124"/>
                    <a:pt x="18" y="1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2" name="Google Shape;2362;p79"/>
            <p:cNvSpPr/>
            <p:nvPr/>
          </p:nvSpPr>
          <p:spPr>
            <a:xfrm>
              <a:off x="6505933" y="4799381"/>
              <a:ext cx="673920" cy="147461"/>
            </a:xfrm>
            <a:custGeom>
              <a:avLst/>
              <a:gdLst/>
              <a:ahLst/>
              <a:cxnLst/>
              <a:rect l="l" t="t" r="r" b="b"/>
              <a:pathLst>
                <a:path w="219" h="48" extrusionOk="0">
                  <a:moveTo>
                    <a:pt x="118" y="42"/>
                  </a:moveTo>
                  <a:cubicBezTo>
                    <a:pt x="119" y="43"/>
                    <a:pt x="117" y="45"/>
                    <a:pt x="115" y="44"/>
                  </a:cubicBezTo>
                  <a:cubicBezTo>
                    <a:pt x="114" y="44"/>
                    <a:pt x="113" y="42"/>
                    <a:pt x="113" y="40"/>
                  </a:cubicBezTo>
                  <a:cubicBezTo>
                    <a:pt x="111" y="32"/>
                    <a:pt x="110" y="23"/>
                    <a:pt x="108" y="15"/>
                  </a:cubicBezTo>
                  <a:cubicBezTo>
                    <a:pt x="108" y="26"/>
                    <a:pt x="109" y="37"/>
                    <a:pt x="106" y="47"/>
                  </a:cubicBezTo>
                  <a:cubicBezTo>
                    <a:pt x="105" y="45"/>
                    <a:pt x="104" y="44"/>
                    <a:pt x="103" y="43"/>
                  </a:cubicBezTo>
                  <a:cubicBezTo>
                    <a:pt x="103" y="45"/>
                    <a:pt x="101" y="46"/>
                    <a:pt x="99" y="46"/>
                  </a:cubicBezTo>
                  <a:cubicBezTo>
                    <a:pt x="98" y="46"/>
                    <a:pt x="96" y="44"/>
                    <a:pt x="96" y="43"/>
                  </a:cubicBezTo>
                  <a:cubicBezTo>
                    <a:pt x="95" y="44"/>
                    <a:pt x="94" y="45"/>
                    <a:pt x="92" y="45"/>
                  </a:cubicBezTo>
                  <a:cubicBezTo>
                    <a:pt x="91" y="45"/>
                    <a:pt x="90" y="44"/>
                    <a:pt x="90" y="43"/>
                  </a:cubicBezTo>
                  <a:cubicBezTo>
                    <a:pt x="90" y="43"/>
                    <a:pt x="90" y="42"/>
                    <a:pt x="90" y="42"/>
                  </a:cubicBezTo>
                  <a:cubicBezTo>
                    <a:pt x="90" y="42"/>
                    <a:pt x="90" y="43"/>
                    <a:pt x="90" y="43"/>
                  </a:cubicBezTo>
                  <a:cubicBezTo>
                    <a:pt x="90" y="44"/>
                    <a:pt x="89" y="45"/>
                    <a:pt x="88" y="45"/>
                  </a:cubicBezTo>
                  <a:cubicBezTo>
                    <a:pt x="87" y="46"/>
                    <a:pt x="85" y="45"/>
                    <a:pt x="85" y="44"/>
                  </a:cubicBezTo>
                  <a:cubicBezTo>
                    <a:pt x="84" y="42"/>
                    <a:pt x="84" y="41"/>
                    <a:pt x="83" y="40"/>
                  </a:cubicBezTo>
                  <a:cubicBezTo>
                    <a:pt x="81" y="32"/>
                    <a:pt x="80" y="23"/>
                    <a:pt x="78" y="15"/>
                  </a:cubicBezTo>
                  <a:cubicBezTo>
                    <a:pt x="78" y="23"/>
                    <a:pt x="79" y="32"/>
                    <a:pt x="80" y="40"/>
                  </a:cubicBezTo>
                  <a:cubicBezTo>
                    <a:pt x="80" y="41"/>
                    <a:pt x="80" y="43"/>
                    <a:pt x="79" y="45"/>
                  </a:cubicBezTo>
                  <a:cubicBezTo>
                    <a:pt x="79" y="46"/>
                    <a:pt x="77" y="47"/>
                    <a:pt x="76" y="47"/>
                  </a:cubicBezTo>
                  <a:cubicBezTo>
                    <a:pt x="74" y="47"/>
                    <a:pt x="73" y="45"/>
                    <a:pt x="74" y="44"/>
                  </a:cubicBezTo>
                  <a:cubicBezTo>
                    <a:pt x="72" y="46"/>
                    <a:pt x="68" y="46"/>
                    <a:pt x="67" y="43"/>
                  </a:cubicBezTo>
                  <a:cubicBezTo>
                    <a:pt x="68" y="45"/>
                    <a:pt x="65" y="46"/>
                    <a:pt x="63" y="45"/>
                  </a:cubicBezTo>
                  <a:cubicBezTo>
                    <a:pt x="62" y="44"/>
                    <a:pt x="61" y="42"/>
                    <a:pt x="61" y="40"/>
                  </a:cubicBezTo>
                  <a:cubicBezTo>
                    <a:pt x="61" y="31"/>
                    <a:pt x="60" y="23"/>
                    <a:pt x="60" y="14"/>
                  </a:cubicBezTo>
                  <a:cubicBezTo>
                    <a:pt x="60" y="23"/>
                    <a:pt x="60" y="32"/>
                    <a:pt x="60" y="40"/>
                  </a:cubicBezTo>
                  <a:cubicBezTo>
                    <a:pt x="60" y="42"/>
                    <a:pt x="60" y="44"/>
                    <a:pt x="59" y="46"/>
                  </a:cubicBezTo>
                  <a:cubicBezTo>
                    <a:pt x="57" y="47"/>
                    <a:pt x="54" y="46"/>
                    <a:pt x="55" y="44"/>
                  </a:cubicBezTo>
                  <a:cubicBezTo>
                    <a:pt x="54" y="46"/>
                    <a:pt x="53" y="47"/>
                    <a:pt x="52" y="47"/>
                  </a:cubicBezTo>
                  <a:cubicBezTo>
                    <a:pt x="50" y="47"/>
                    <a:pt x="49" y="46"/>
                    <a:pt x="48" y="45"/>
                  </a:cubicBezTo>
                  <a:cubicBezTo>
                    <a:pt x="47" y="46"/>
                    <a:pt x="46" y="47"/>
                    <a:pt x="45" y="48"/>
                  </a:cubicBezTo>
                  <a:cubicBezTo>
                    <a:pt x="43" y="43"/>
                    <a:pt x="42" y="38"/>
                    <a:pt x="42" y="32"/>
                  </a:cubicBezTo>
                  <a:cubicBezTo>
                    <a:pt x="41" y="36"/>
                    <a:pt x="41" y="40"/>
                    <a:pt x="41" y="44"/>
                  </a:cubicBezTo>
                  <a:cubicBezTo>
                    <a:pt x="41" y="45"/>
                    <a:pt x="40" y="47"/>
                    <a:pt x="38" y="47"/>
                  </a:cubicBezTo>
                  <a:cubicBezTo>
                    <a:pt x="37" y="47"/>
                    <a:pt x="37" y="46"/>
                    <a:pt x="36" y="45"/>
                  </a:cubicBezTo>
                  <a:cubicBezTo>
                    <a:pt x="35" y="45"/>
                    <a:pt x="34" y="45"/>
                    <a:pt x="33" y="45"/>
                  </a:cubicBezTo>
                  <a:cubicBezTo>
                    <a:pt x="31" y="45"/>
                    <a:pt x="29" y="45"/>
                    <a:pt x="27" y="45"/>
                  </a:cubicBezTo>
                  <a:cubicBezTo>
                    <a:pt x="26" y="46"/>
                    <a:pt x="25" y="46"/>
                    <a:pt x="24" y="45"/>
                  </a:cubicBezTo>
                  <a:cubicBezTo>
                    <a:pt x="23" y="44"/>
                    <a:pt x="23" y="43"/>
                    <a:pt x="23" y="41"/>
                  </a:cubicBezTo>
                  <a:cubicBezTo>
                    <a:pt x="24" y="32"/>
                    <a:pt x="25" y="23"/>
                    <a:pt x="26" y="13"/>
                  </a:cubicBezTo>
                  <a:cubicBezTo>
                    <a:pt x="23" y="22"/>
                    <a:pt x="21" y="31"/>
                    <a:pt x="19" y="40"/>
                  </a:cubicBezTo>
                  <a:cubicBezTo>
                    <a:pt x="18" y="42"/>
                    <a:pt x="16" y="46"/>
                    <a:pt x="13" y="45"/>
                  </a:cubicBezTo>
                  <a:cubicBezTo>
                    <a:pt x="12" y="45"/>
                    <a:pt x="11" y="44"/>
                    <a:pt x="10" y="43"/>
                  </a:cubicBezTo>
                  <a:cubicBezTo>
                    <a:pt x="8" y="43"/>
                    <a:pt x="6" y="43"/>
                    <a:pt x="7" y="45"/>
                  </a:cubicBezTo>
                  <a:cubicBezTo>
                    <a:pt x="6" y="44"/>
                    <a:pt x="5" y="43"/>
                    <a:pt x="4" y="41"/>
                  </a:cubicBezTo>
                  <a:cubicBezTo>
                    <a:pt x="5" y="43"/>
                    <a:pt x="2" y="44"/>
                    <a:pt x="1" y="42"/>
                  </a:cubicBezTo>
                  <a:cubicBezTo>
                    <a:pt x="0" y="41"/>
                    <a:pt x="0" y="39"/>
                    <a:pt x="1" y="38"/>
                  </a:cubicBezTo>
                  <a:cubicBezTo>
                    <a:pt x="4" y="26"/>
                    <a:pt x="8" y="15"/>
                    <a:pt x="11" y="4"/>
                  </a:cubicBezTo>
                  <a:cubicBezTo>
                    <a:pt x="189" y="4"/>
                    <a:pt x="189" y="4"/>
                    <a:pt x="189" y="4"/>
                  </a:cubicBezTo>
                  <a:cubicBezTo>
                    <a:pt x="196" y="3"/>
                    <a:pt x="201" y="1"/>
                    <a:pt x="206" y="0"/>
                  </a:cubicBezTo>
                  <a:cubicBezTo>
                    <a:pt x="211" y="11"/>
                    <a:pt x="215" y="23"/>
                    <a:pt x="219" y="35"/>
                  </a:cubicBezTo>
                  <a:cubicBezTo>
                    <a:pt x="219" y="36"/>
                    <a:pt x="219" y="37"/>
                    <a:pt x="219" y="38"/>
                  </a:cubicBezTo>
                  <a:cubicBezTo>
                    <a:pt x="218" y="39"/>
                    <a:pt x="215" y="39"/>
                    <a:pt x="214" y="37"/>
                  </a:cubicBezTo>
                  <a:cubicBezTo>
                    <a:pt x="212" y="36"/>
                    <a:pt x="211" y="34"/>
                    <a:pt x="210" y="33"/>
                  </a:cubicBezTo>
                  <a:cubicBezTo>
                    <a:pt x="210" y="34"/>
                    <a:pt x="210" y="35"/>
                    <a:pt x="210" y="36"/>
                  </a:cubicBezTo>
                  <a:cubicBezTo>
                    <a:pt x="210" y="37"/>
                    <a:pt x="209" y="38"/>
                    <a:pt x="208" y="38"/>
                  </a:cubicBezTo>
                  <a:cubicBezTo>
                    <a:pt x="207" y="39"/>
                    <a:pt x="206" y="38"/>
                    <a:pt x="207" y="37"/>
                  </a:cubicBezTo>
                  <a:cubicBezTo>
                    <a:pt x="206" y="38"/>
                    <a:pt x="206" y="39"/>
                    <a:pt x="205" y="40"/>
                  </a:cubicBezTo>
                  <a:cubicBezTo>
                    <a:pt x="205" y="42"/>
                    <a:pt x="204" y="43"/>
                    <a:pt x="203" y="43"/>
                  </a:cubicBezTo>
                  <a:cubicBezTo>
                    <a:pt x="201" y="43"/>
                    <a:pt x="200" y="42"/>
                    <a:pt x="201" y="41"/>
                  </a:cubicBezTo>
                  <a:cubicBezTo>
                    <a:pt x="200" y="42"/>
                    <a:pt x="197" y="43"/>
                    <a:pt x="195" y="41"/>
                  </a:cubicBezTo>
                  <a:cubicBezTo>
                    <a:pt x="196" y="43"/>
                    <a:pt x="194" y="44"/>
                    <a:pt x="192" y="43"/>
                  </a:cubicBezTo>
                  <a:cubicBezTo>
                    <a:pt x="191" y="42"/>
                    <a:pt x="191" y="41"/>
                    <a:pt x="190" y="39"/>
                  </a:cubicBezTo>
                  <a:cubicBezTo>
                    <a:pt x="189" y="32"/>
                    <a:pt x="186" y="26"/>
                    <a:pt x="182" y="19"/>
                  </a:cubicBezTo>
                  <a:cubicBezTo>
                    <a:pt x="184" y="27"/>
                    <a:pt x="184" y="36"/>
                    <a:pt x="184" y="44"/>
                  </a:cubicBezTo>
                  <a:cubicBezTo>
                    <a:pt x="183" y="43"/>
                    <a:pt x="182" y="42"/>
                    <a:pt x="181" y="41"/>
                  </a:cubicBezTo>
                  <a:cubicBezTo>
                    <a:pt x="181" y="42"/>
                    <a:pt x="181" y="43"/>
                    <a:pt x="180" y="43"/>
                  </a:cubicBezTo>
                  <a:cubicBezTo>
                    <a:pt x="179" y="44"/>
                    <a:pt x="179" y="44"/>
                    <a:pt x="178" y="44"/>
                  </a:cubicBezTo>
                  <a:cubicBezTo>
                    <a:pt x="174" y="45"/>
                    <a:pt x="170" y="45"/>
                    <a:pt x="166" y="46"/>
                  </a:cubicBezTo>
                  <a:cubicBezTo>
                    <a:pt x="164" y="38"/>
                    <a:pt x="163" y="29"/>
                    <a:pt x="161" y="21"/>
                  </a:cubicBezTo>
                  <a:cubicBezTo>
                    <a:pt x="161" y="29"/>
                    <a:pt x="161" y="37"/>
                    <a:pt x="160" y="45"/>
                  </a:cubicBezTo>
                  <a:cubicBezTo>
                    <a:pt x="159" y="46"/>
                    <a:pt x="157" y="46"/>
                    <a:pt x="156" y="46"/>
                  </a:cubicBezTo>
                  <a:cubicBezTo>
                    <a:pt x="155" y="46"/>
                    <a:pt x="154" y="46"/>
                    <a:pt x="154" y="45"/>
                  </a:cubicBezTo>
                  <a:cubicBezTo>
                    <a:pt x="154" y="46"/>
                    <a:pt x="152" y="46"/>
                    <a:pt x="151" y="46"/>
                  </a:cubicBezTo>
                  <a:cubicBezTo>
                    <a:pt x="150" y="46"/>
                    <a:pt x="148" y="45"/>
                    <a:pt x="147" y="45"/>
                  </a:cubicBezTo>
                  <a:cubicBezTo>
                    <a:pt x="146" y="45"/>
                    <a:pt x="146" y="46"/>
                    <a:pt x="145" y="46"/>
                  </a:cubicBezTo>
                  <a:cubicBezTo>
                    <a:pt x="144" y="45"/>
                    <a:pt x="144" y="45"/>
                    <a:pt x="143" y="44"/>
                  </a:cubicBezTo>
                  <a:cubicBezTo>
                    <a:pt x="143" y="44"/>
                    <a:pt x="142" y="44"/>
                    <a:pt x="141" y="45"/>
                  </a:cubicBezTo>
                  <a:cubicBezTo>
                    <a:pt x="141" y="45"/>
                    <a:pt x="140" y="46"/>
                    <a:pt x="139" y="46"/>
                  </a:cubicBezTo>
                  <a:cubicBezTo>
                    <a:pt x="138" y="46"/>
                    <a:pt x="138" y="45"/>
                    <a:pt x="138" y="44"/>
                  </a:cubicBezTo>
                  <a:cubicBezTo>
                    <a:pt x="137" y="45"/>
                    <a:pt x="135" y="46"/>
                    <a:pt x="133" y="46"/>
                  </a:cubicBezTo>
                  <a:cubicBezTo>
                    <a:pt x="130" y="36"/>
                    <a:pt x="128" y="26"/>
                    <a:pt x="126" y="16"/>
                  </a:cubicBezTo>
                  <a:cubicBezTo>
                    <a:pt x="127" y="24"/>
                    <a:pt x="128" y="32"/>
                    <a:pt x="128" y="40"/>
                  </a:cubicBezTo>
                  <a:cubicBezTo>
                    <a:pt x="128" y="41"/>
                    <a:pt x="129" y="43"/>
                    <a:pt x="128" y="44"/>
                  </a:cubicBezTo>
                  <a:cubicBezTo>
                    <a:pt x="128" y="45"/>
                    <a:pt x="127" y="46"/>
                    <a:pt x="126" y="46"/>
                  </a:cubicBezTo>
                  <a:cubicBezTo>
                    <a:pt x="124" y="46"/>
                    <a:pt x="123" y="45"/>
                    <a:pt x="124" y="44"/>
                  </a:cubicBezTo>
                  <a:cubicBezTo>
                    <a:pt x="123" y="44"/>
                    <a:pt x="122" y="45"/>
                    <a:pt x="121" y="46"/>
                  </a:cubicBezTo>
                  <a:cubicBezTo>
                    <a:pt x="120" y="45"/>
                    <a:pt x="119" y="43"/>
                    <a:pt x="118" y="4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3" name="Google Shape;2363;p79"/>
            <p:cNvSpPr/>
            <p:nvPr/>
          </p:nvSpPr>
          <p:spPr>
            <a:xfrm>
              <a:off x="6503346" y="4629930"/>
              <a:ext cx="670039" cy="181092"/>
            </a:xfrm>
            <a:custGeom>
              <a:avLst/>
              <a:gdLst/>
              <a:ahLst/>
              <a:cxnLst/>
              <a:rect l="l" t="t" r="r" b="b"/>
              <a:pathLst>
                <a:path w="218" h="59" extrusionOk="0">
                  <a:moveTo>
                    <a:pt x="218" y="51"/>
                  </a:moveTo>
                  <a:cubicBezTo>
                    <a:pt x="218" y="51"/>
                    <a:pt x="214" y="53"/>
                    <a:pt x="207" y="55"/>
                  </a:cubicBezTo>
                  <a:cubicBezTo>
                    <a:pt x="202" y="56"/>
                    <a:pt x="197" y="58"/>
                    <a:pt x="190" y="59"/>
                  </a:cubicBezTo>
                  <a:cubicBezTo>
                    <a:pt x="12" y="59"/>
                    <a:pt x="12" y="59"/>
                    <a:pt x="12" y="59"/>
                  </a:cubicBezTo>
                  <a:cubicBezTo>
                    <a:pt x="8" y="59"/>
                    <a:pt x="8" y="59"/>
                    <a:pt x="8" y="59"/>
                  </a:cubicBezTo>
                  <a:cubicBezTo>
                    <a:pt x="8" y="59"/>
                    <a:pt x="0" y="54"/>
                    <a:pt x="1" y="50"/>
                  </a:cubicBezTo>
                  <a:cubicBezTo>
                    <a:pt x="1" y="50"/>
                    <a:pt x="175" y="48"/>
                    <a:pt x="189" y="45"/>
                  </a:cubicBezTo>
                  <a:cubicBezTo>
                    <a:pt x="202" y="41"/>
                    <a:pt x="202" y="0"/>
                    <a:pt x="202" y="0"/>
                  </a:cubicBezTo>
                  <a:cubicBezTo>
                    <a:pt x="204" y="4"/>
                    <a:pt x="218" y="51"/>
                    <a:pt x="218" y="5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4" name="Google Shape;2364;p79"/>
            <p:cNvSpPr/>
            <p:nvPr/>
          </p:nvSpPr>
          <p:spPr>
            <a:xfrm>
              <a:off x="6505933" y="4583363"/>
              <a:ext cx="618299" cy="200495"/>
            </a:xfrm>
            <a:custGeom>
              <a:avLst/>
              <a:gdLst/>
              <a:ahLst/>
              <a:cxnLst/>
              <a:rect l="l" t="t" r="r" b="b"/>
              <a:pathLst>
                <a:path w="201" h="65" extrusionOk="0">
                  <a:moveTo>
                    <a:pt x="201" y="15"/>
                  </a:moveTo>
                  <a:cubicBezTo>
                    <a:pt x="201" y="15"/>
                    <a:pt x="201" y="56"/>
                    <a:pt x="188" y="60"/>
                  </a:cubicBezTo>
                  <a:cubicBezTo>
                    <a:pt x="174" y="63"/>
                    <a:pt x="0" y="65"/>
                    <a:pt x="0" y="65"/>
                  </a:cubicBezTo>
                  <a:cubicBezTo>
                    <a:pt x="1" y="61"/>
                    <a:pt x="34" y="51"/>
                    <a:pt x="34" y="51"/>
                  </a:cubicBezTo>
                  <a:cubicBezTo>
                    <a:pt x="42" y="30"/>
                    <a:pt x="42" y="30"/>
                    <a:pt x="42" y="30"/>
                  </a:cubicBezTo>
                  <a:cubicBezTo>
                    <a:pt x="18" y="32"/>
                    <a:pt x="18" y="32"/>
                    <a:pt x="18" y="32"/>
                  </a:cubicBezTo>
                  <a:cubicBezTo>
                    <a:pt x="18" y="32"/>
                    <a:pt x="14" y="28"/>
                    <a:pt x="17" y="22"/>
                  </a:cubicBezTo>
                  <a:cubicBezTo>
                    <a:pt x="17" y="22"/>
                    <a:pt x="57" y="9"/>
                    <a:pt x="120" y="4"/>
                  </a:cubicBezTo>
                  <a:cubicBezTo>
                    <a:pt x="183" y="0"/>
                    <a:pt x="199" y="11"/>
                    <a:pt x="201" y="15"/>
                  </a:cubicBezTo>
                  <a:close/>
                  <a:moveTo>
                    <a:pt x="179" y="52"/>
                  </a:moveTo>
                  <a:cubicBezTo>
                    <a:pt x="179" y="52"/>
                    <a:pt x="195" y="46"/>
                    <a:pt x="190" y="32"/>
                  </a:cubicBezTo>
                  <a:cubicBezTo>
                    <a:pt x="186" y="18"/>
                    <a:pt x="160" y="15"/>
                    <a:pt x="121" y="15"/>
                  </a:cubicBezTo>
                  <a:cubicBezTo>
                    <a:pt x="82" y="15"/>
                    <a:pt x="65" y="18"/>
                    <a:pt x="57" y="25"/>
                  </a:cubicBezTo>
                  <a:cubicBezTo>
                    <a:pt x="49" y="32"/>
                    <a:pt x="49" y="53"/>
                    <a:pt x="49" y="53"/>
                  </a:cubicBezTo>
                  <a:lnTo>
                    <a:pt x="179" y="52"/>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5" name="Google Shape;2365;p79"/>
            <p:cNvSpPr/>
            <p:nvPr/>
          </p:nvSpPr>
          <p:spPr>
            <a:xfrm>
              <a:off x="6782744" y="4927439"/>
              <a:ext cx="0" cy="3881"/>
            </a:xfrm>
            <a:custGeom>
              <a:avLst/>
              <a:gdLst/>
              <a:ahLst/>
              <a:cxnLst/>
              <a:rect l="l" t="t" r="r" b="b"/>
              <a:pathLst>
                <a:path w="120000" h="1" extrusionOk="0">
                  <a:moveTo>
                    <a:pt x="0" y="0"/>
                  </a:moveTo>
                  <a:cubicBezTo>
                    <a:pt x="0" y="0"/>
                    <a:pt x="0" y="1"/>
                    <a:pt x="0" y="1"/>
                  </a:cubicBezTo>
                  <a:cubicBezTo>
                    <a:pt x="0" y="1"/>
                    <a:pt x="0" y="0"/>
                    <a:pt x="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6" name="Google Shape;2366;p79"/>
            <p:cNvSpPr/>
            <p:nvPr/>
          </p:nvSpPr>
          <p:spPr>
            <a:xfrm>
              <a:off x="6500759" y="4792913"/>
              <a:ext cx="685561" cy="159103"/>
            </a:xfrm>
            <a:custGeom>
              <a:avLst/>
              <a:gdLst/>
              <a:ahLst/>
              <a:cxnLst/>
              <a:rect l="l" t="t" r="r" b="b"/>
              <a:pathLst>
                <a:path w="223" h="52" extrusionOk="0">
                  <a:moveTo>
                    <a:pt x="47" y="52"/>
                  </a:moveTo>
                  <a:cubicBezTo>
                    <a:pt x="47" y="52"/>
                    <a:pt x="47" y="52"/>
                    <a:pt x="47" y="52"/>
                  </a:cubicBezTo>
                  <a:cubicBezTo>
                    <a:pt x="46" y="52"/>
                    <a:pt x="46" y="51"/>
                    <a:pt x="46" y="51"/>
                  </a:cubicBezTo>
                  <a:cubicBezTo>
                    <a:pt x="45" y="50"/>
                    <a:pt x="45" y="48"/>
                    <a:pt x="44" y="47"/>
                  </a:cubicBezTo>
                  <a:cubicBezTo>
                    <a:pt x="44" y="48"/>
                    <a:pt x="43" y="50"/>
                    <a:pt x="43" y="50"/>
                  </a:cubicBezTo>
                  <a:cubicBezTo>
                    <a:pt x="42" y="51"/>
                    <a:pt x="41" y="51"/>
                    <a:pt x="40" y="51"/>
                  </a:cubicBezTo>
                  <a:cubicBezTo>
                    <a:pt x="39" y="51"/>
                    <a:pt x="38" y="50"/>
                    <a:pt x="37" y="49"/>
                  </a:cubicBezTo>
                  <a:cubicBezTo>
                    <a:pt x="37" y="49"/>
                    <a:pt x="37" y="49"/>
                    <a:pt x="37" y="49"/>
                  </a:cubicBezTo>
                  <a:cubicBezTo>
                    <a:pt x="37" y="49"/>
                    <a:pt x="35" y="49"/>
                    <a:pt x="35" y="49"/>
                  </a:cubicBezTo>
                  <a:cubicBezTo>
                    <a:pt x="29" y="49"/>
                    <a:pt x="29" y="49"/>
                    <a:pt x="29" y="49"/>
                  </a:cubicBezTo>
                  <a:cubicBezTo>
                    <a:pt x="28" y="50"/>
                    <a:pt x="27" y="50"/>
                    <a:pt x="25" y="49"/>
                  </a:cubicBezTo>
                  <a:cubicBezTo>
                    <a:pt x="23" y="47"/>
                    <a:pt x="23" y="44"/>
                    <a:pt x="23" y="43"/>
                  </a:cubicBezTo>
                  <a:cubicBezTo>
                    <a:pt x="24" y="37"/>
                    <a:pt x="24" y="37"/>
                    <a:pt x="24" y="37"/>
                  </a:cubicBezTo>
                  <a:cubicBezTo>
                    <a:pt x="23" y="39"/>
                    <a:pt x="23" y="41"/>
                    <a:pt x="22" y="42"/>
                  </a:cubicBezTo>
                  <a:cubicBezTo>
                    <a:pt x="21" y="47"/>
                    <a:pt x="18" y="50"/>
                    <a:pt x="15" y="49"/>
                  </a:cubicBezTo>
                  <a:cubicBezTo>
                    <a:pt x="14" y="49"/>
                    <a:pt x="13" y="48"/>
                    <a:pt x="12" y="48"/>
                  </a:cubicBezTo>
                  <a:cubicBezTo>
                    <a:pt x="12" y="48"/>
                    <a:pt x="11" y="47"/>
                    <a:pt x="11" y="47"/>
                  </a:cubicBezTo>
                  <a:cubicBezTo>
                    <a:pt x="11" y="47"/>
                    <a:pt x="11" y="47"/>
                    <a:pt x="11" y="47"/>
                  </a:cubicBezTo>
                  <a:cubicBezTo>
                    <a:pt x="10" y="48"/>
                    <a:pt x="10" y="48"/>
                    <a:pt x="9" y="49"/>
                  </a:cubicBezTo>
                  <a:cubicBezTo>
                    <a:pt x="9" y="49"/>
                    <a:pt x="8" y="49"/>
                    <a:pt x="7" y="48"/>
                  </a:cubicBezTo>
                  <a:cubicBezTo>
                    <a:pt x="6" y="47"/>
                    <a:pt x="6" y="47"/>
                    <a:pt x="6" y="47"/>
                  </a:cubicBezTo>
                  <a:cubicBezTo>
                    <a:pt x="5" y="47"/>
                    <a:pt x="2" y="47"/>
                    <a:pt x="1" y="45"/>
                  </a:cubicBezTo>
                  <a:cubicBezTo>
                    <a:pt x="0" y="43"/>
                    <a:pt x="1" y="41"/>
                    <a:pt x="1" y="39"/>
                  </a:cubicBezTo>
                  <a:cubicBezTo>
                    <a:pt x="3" y="34"/>
                    <a:pt x="3" y="34"/>
                    <a:pt x="3" y="34"/>
                  </a:cubicBezTo>
                  <a:cubicBezTo>
                    <a:pt x="5" y="24"/>
                    <a:pt x="8" y="15"/>
                    <a:pt x="11" y="5"/>
                  </a:cubicBezTo>
                  <a:cubicBezTo>
                    <a:pt x="11" y="4"/>
                    <a:pt x="13" y="4"/>
                    <a:pt x="14" y="4"/>
                  </a:cubicBezTo>
                  <a:cubicBezTo>
                    <a:pt x="15" y="4"/>
                    <a:pt x="15" y="5"/>
                    <a:pt x="15" y="6"/>
                  </a:cubicBezTo>
                  <a:cubicBezTo>
                    <a:pt x="12" y="16"/>
                    <a:pt x="9" y="25"/>
                    <a:pt x="6" y="35"/>
                  </a:cubicBezTo>
                  <a:cubicBezTo>
                    <a:pt x="5" y="40"/>
                    <a:pt x="5" y="40"/>
                    <a:pt x="5" y="40"/>
                  </a:cubicBezTo>
                  <a:cubicBezTo>
                    <a:pt x="5" y="41"/>
                    <a:pt x="4" y="42"/>
                    <a:pt x="4" y="43"/>
                  </a:cubicBezTo>
                  <a:cubicBezTo>
                    <a:pt x="5" y="42"/>
                    <a:pt x="5" y="42"/>
                    <a:pt x="5" y="42"/>
                  </a:cubicBezTo>
                  <a:cubicBezTo>
                    <a:pt x="6" y="41"/>
                    <a:pt x="7" y="42"/>
                    <a:pt x="8" y="42"/>
                  </a:cubicBezTo>
                  <a:cubicBezTo>
                    <a:pt x="9" y="43"/>
                    <a:pt x="9" y="43"/>
                    <a:pt x="9" y="43"/>
                  </a:cubicBezTo>
                  <a:cubicBezTo>
                    <a:pt x="10" y="43"/>
                    <a:pt x="11" y="43"/>
                    <a:pt x="13" y="43"/>
                  </a:cubicBezTo>
                  <a:cubicBezTo>
                    <a:pt x="13" y="44"/>
                    <a:pt x="14" y="44"/>
                    <a:pt x="14" y="45"/>
                  </a:cubicBezTo>
                  <a:cubicBezTo>
                    <a:pt x="15" y="45"/>
                    <a:pt x="15" y="45"/>
                    <a:pt x="16" y="45"/>
                  </a:cubicBezTo>
                  <a:cubicBezTo>
                    <a:pt x="17" y="46"/>
                    <a:pt x="18" y="43"/>
                    <a:pt x="19" y="41"/>
                  </a:cubicBezTo>
                  <a:cubicBezTo>
                    <a:pt x="21" y="32"/>
                    <a:pt x="23" y="24"/>
                    <a:pt x="26" y="15"/>
                  </a:cubicBezTo>
                  <a:cubicBezTo>
                    <a:pt x="26" y="14"/>
                    <a:pt x="27" y="13"/>
                    <a:pt x="28" y="13"/>
                  </a:cubicBezTo>
                  <a:cubicBezTo>
                    <a:pt x="29" y="14"/>
                    <a:pt x="30" y="14"/>
                    <a:pt x="30" y="15"/>
                  </a:cubicBezTo>
                  <a:cubicBezTo>
                    <a:pt x="27" y="43"/>
                    <a:pt x="27" y="43"/>
                    <a:pt x="27" y="43"/>
                  </a:cubicBezTo>
                  <a:cubicBezTo>
                    <a:pt x="27" y="45"/>
                    <a:pt x="27" y="45"/>
                    <a:pt x="28" y="45"/>
                  </a:cubicBezTo>
                  <a:cubicBezTo>
                    <a:pt x="28" y="46"/>
                    <a:pt x="29" y="45"/>
                    <a:pt x="29" y="45"/>
                  </a:cubicBezTo>
                  <a:cubicBezTo>
                    <a:pt x="34" y="45"/>
                    <a:pt x="34" y="45"/>
                    <a:pt x="34" y="45"/>
                  </a:cubicBezTo>
                  <a:cubicBezTo>
                    <a:pt x="36" y="45"/>
                    <a:pt x="38" y="45"/>
                    <a:pt x="39" y="46"/>
                  </a:cubicBezTo>
                  <a:cubicBezTo>
                    <a:pt x="40" y="46"/>
                    <a:pt x="40" y="46"/>
                    <a:pt x="40" y="47"/>
                  </a:cubicBezTo>
                  <a:cubicBezTo>
                    <a:pt x="40" y="47"/>
                    <a:pt x="40" y="47"/>
                    <a:pt x="40" y="47"/>
                  </a:cubicBezTo>
                  <a:cubicBezTo>
                    <a:pt x="40" y="46"/>
                    <a:pt x="41" y="46"/>
                    <a:pt x="41" y="45"/>
                  </a:cubicBezTo>
                  <a:cubicBezTo>
                    <a:pt x="41" y="44"/>
                    <a:pt x="41" y="44"/>
                    <a:pt x="41" y="44"/>
                  </a:cubicBezTo>
                  <a:cubicBezTo>
                    <a:pt x="41" y="41"/>
                    <a:pt x="41" y="37"/>
                    <a:pt x="42" y="34"/>
                  </a:cubicBezTo>
                  <a:cubicBezTo>
                    <a:pt x="42" y="33"/>
                    <a:pt x="43" y="32"/>
                    <a:pt x="44" y="32"/>
                  </a:cubicBezTo>
                  <a:cubicBezTo>
                    <a:pt x="44" y="32"/>
                    <a:pt x="44" y="32"/>
                    <a:pt x="44" y="32"/>
                  </a:cubicBezTo>
                  <a:cubicBezTo>
                    <a:pt x="45" y="32"/>
                    <a:pt x="46" y="33"/>
                    <a:pt x="46" y="34"/>
                  </a:cubicBezTo>
                  <a:cubicBezTo>
                    <a:pt x="46" y="38"/>
                    <a:pt x="47" y="42"/>
                    <a:pt x="48" y="46"/>
                  </a:cubicBezTo>
                  <a:cubicBezTo>
                    <a:pt x="49" y="45"/>
                    <a:pt x="49" y="45"/>
                    <a:pt x="49" y="45"/>
                  </a:cubicBezTo>
                  <a:cubicBezTo>
                    <a:pt x="49" y="45"/>
                    <a:pt x="50" y="44"/>
                    <a:pt x="51" y="45"/>
                  </a:cubicBezTo>
                  <a:cubicBezTo>
                    <a:pt x="52" y="45"/>
                    <a:pt x="52" y="45"/>
                    <a:pt x="52" y="46"/>
                  </a:cubicBezTo>
                  <a:cubicBezTo>
                    <a:pt x="52" y="47"/>
                    <a:pt x="53" y="47"/>
                    <a:pt x="53" y="47"/>
                  </a:cubicBezTo>
                  <a:cubicBezTo>
                    <a:pt x="54" y="47"/>
                    <a:pt x="55" y="46"/>
                    <a:pt x="55" y="46"/>
                  </a:cubicBezTo>
                  <a:cubicBezTo>
                    <a:pt x="55" y="45"/>
                    <a:pt x="56" y="44"/>
                    <a:pt x="57" y="44"/>
                  </a:cubicBezTo>
                  <a:cubicBezTo>
                    <a:pt x="58" y="44"/>
                    <a:pt x="59" y="45"/>
                    <a:pt x="59" y="46"/>
                  </a:cubicBezTo>
                  <a:cubicBezTo>
                    <a:pt x="59" y="46"/>
                    <a:pt x="59" y="46"/>
                    <a:pt x="59" y="46"/>
                  </a:cubicBezTo>
                  <a:cubicBezTo>
                    <a:pt x="60" y="45"/>
                    <a:pt x="60" y="44"/>
                    <a:pt x="60" y="42"/>
                  </a:cubicBezTo>
                  <a:cubicBezTo>
                    <a:pt x="60" y="16"/>
                    <a:pt x="60" y="16"/>
                    <a:pt x="60" y="16"/>
                  </a:cubicBezTo>
                  <a:cubicBezTo>
                    <a:pt x="60" y="15"/>
                    <a:pt x="60" y="14"/>
                    <a:pt x="62" y="14"/>
                  </a:cubicBezTo>
                  <a:cubicBezTo>
                    <a:pt x="63" y="14"/>
                    <a:pt x="64" y="15"/>
                    <a:pt x="64" y="16"/>
                  </a:cubicBezTo>
                  <a:cubicBezTo>
                    <a:pt x="65" y="42"/>
                    <a:pt x="65" y="42"/>
                    <a:pt x="65" y="42"/>
                  </a:cubicBezTo>
                  <a:cubicBezTo>
                    <a:pt x="65" y="43"/>
                    <a:pt x="66" y="45"/>
                    <a:pt x="66" y="45"/>
                  </a:cubicBezTo>
                  <a:cubicBezTo>
                    <a:pt x="66" y="45"/>
                    <a:pt x="67" y="45"/>
                    <a:pt x="67" y="45"/>
                  </a:cubicBezTo>
                  <a:cubicBezTo>
                    <a:pt x="67" y="44"/>
                    <a:pt x="67" y="43"/>
                    <a:pt x="68" y="43"/>
                  </a:cubicBezTo>
                  <a:cubicBezTo>
                    <a:pt x="69" y="43"/>
                    <a:pt x="70" y="43"/>
                    <a:pt x="71" y="44"/>
                  </a:cubicBezTo>
                  <a:cubicBezTo>
                    <a:pt x="71" y="45"/>
                    <a:pt x="72" y="45"/>
                    <a:pt x="72" y="45"/>
                  </a:cubicBezTo>
                  <a:cubicBezTo>
                    <a:pt x="73" y="45"/>
                    <a:pt x="74" y="45"/>
                    <a:pt x="74" y="45"/>
                  </a:cubicBezTo>
                  <a:cubicBezTo>
                    <a:pt x="74" y="44"/>
                    <a:pt x="76" y="44"/>
                    <a:pt x="77" y="44"/>
                  </a:cubicBezTo>
                  <a:cubicBezTo>
                    <a:pt x="78" y="45"/>
                    <a:pt x="78" y="46"/>
                    <a:pt x="77" y="47"/>
                  </a:cubicBezTo>
                  <a:cubicBezTo>
                    <a:pt x="77" y="47"/>
                    <a:pt x="78" y="47"/>
                    <a:pt x="78" y="47"/>
                  </a:cubicBezTo>
                  <a:cubicBezTo>
                    <a:pt x="78" y="47"/>
                    <a:pt x="79" y="47"/>
                    <a:pt x="79" y="46"/>
                  </a:cubicBezTo>
                  <a:cubicBezTo>
                    <a:pt x="80" y="45"/>
                    <a:pt x="80" y="43"/>
                    <a:pt x="80" y="42"/>
                  </a:cubicBezTo>
                  <a:cubicBezTo>
                    <a:pt x="78" y="17"/>
                    <a:pt x="78" y="17"/>
                    <a:pt x="78" y="17"/>
                  </a:cubicBezTo>
                  <a:cubicBezTo>
                    <a:pt x="78" y="16"/>
                    <a:pt x="79" y="15"/>
                    <a:pt x="80" y="15"/>
                  </a:cubicBezTo>
                  <a:cubicBezTo>
                    <a:pt x="81" y="15"/>
                    <a:pt x="82" y="16"/>
                    <a:pt x="82" y="17"/>
                  </a:cubicBezTo>
                  <a:cubicBezTo>
                    <a:pt x="87" y="41"/>
                    <a:pt x="87" y="41"/>
                    <a:pt x="87" y="41"/>
                  </a:cubicBezTo>
                  <a:cubicBezTo>
                    <a:pt x="87" y="42"/>
                    <a:pt x="88" y="44"/>
                    <a:pt x="88" y="44"/>
                  </a:cubicBezTo>
                  <a:cubicBezTo>
                    <a:pt x="89" y="45"/>
                    <a:pt x="89" y="45"/>
                    <a:pt x="90" y="45"/>
                  </a:cubicBezTo>
                  <a:cubicBezTo>
                    <a:pt x="90" y="45"/>
                    <a:pt x="90" y="45"/>
                    <a:pt x="90" y="45"/>
                  </a:cubicBezTo>
                  <a:cubicBezTo>
                    <a:pt x="90" y="45"/>
                    <a:pt x="90" y="44"/>
                    <a:pt x="90" y="44"/>
                  </a:cubicBezTo>
                  <a:cubicBezTo>
                    <a:pt x="90" y="43"/>
                    <a:pt x="90" y="42"/>
                    <a:pt x="91" y="42"/>
                  </a:cubicBezTo>
                  <a:cubicBezTo>
                    <a:pt x="92" y="42"/>
                    <a:pt x="93" y="42"/>
                    <a:pt x="93" y="43"/>
                  </a:cubicBezTo>
                  <a:cubicBezTo>
                    <a:pt x="94" y="43"/>
                    <a:pt x="94" y="44"/>
                    <a:pt x="94" y="45"/>
                  </a:cubicBezTo>
                  <a:cubicBezTo>
                    <a:pt x="94" y="45"/>
                    <a:pt x="94" y="45"/>
                    <a:pt x="95" y="45"/>
                  </a:cubicBezTo>
                  <a:cubicBezTo>
                    <a:pt x="95" y="45"/>
                    <a:pt x="96" y="45"/>
                    <a:pt x="96" y="44"/>
                  </a:cubicBezTo>
                  <a:cubicBezTo>
                    <a:pt x="96" y="43"/>
                    <a:pt x="97" y="42"/>
                    <a:pt x="98" y="43"/>
                  </a:cubicBezTo>
                  <a:cubicBezTo>
                    <a:pt x="99" y="43"/>
                    <a:pt x="100" y="43"/>
                    <a:pt x="100" y="44"/>
                  </a:cubicBezTo>
                  <a:cubicBezTo>
                    <a:pt x="100" y="45"/>
                    <a:pt x="101" y="46"/>
                    <a:pt x="101" y="46"/>
                  </a:cubicBezTo>
                  <a:cubicBezTo>
                    <a:pt x="102" y="46"/>
                    <a:pt x="103" y="45"/>
                    <a:pt x="103" y="44"/>
                  </a:cubicBezTo>
                  <a:cubicBezTo>
                    <a:pt x="103" y="44"/>
                    <a:pt x="104" y="43"/>
                    <a:pt x="105" y="43"/>
                  </a:cubicBezTo>
                  <a:cubicBezTo>
                    <a:pt x="105" y="43"/>
                    <a:pt x="106" y="43"/>
                    <a:pt x="107" y="44"/>
                  </a:cubicBezTo>
                  <a:cubicBezTo>
                    <a:pt x="107" y="44"/>
                    <a:pt x="107" y="44"/>
                    <a:pt x="107" y="44"/>
                  </a:cubicBezTo>
                  <a:cubicBezTo>
                    <a:pt x="109" y="36"/>
                    <a:pt x="108" y="26"/>
                    <a:pt x="108" y="17"/>
                  </a:cubicBezTo>
                  <a:cubicBezTo>
                    <a:pt x="108" y="16"/>
                    <a:pt x="109" y="15"/>
                    <a:pt x="110" y="15"/>
                  </a:cubicBezTo>
                  <a:cubicBezTo>
                    <a:pt x="111" y="15"/>
                    <a:pt x="112" y="16"/>
                    <a:pt x="112" y="17"/>
                  </a:cubicBezTo>
                  <a:cubicBezTo>
                    <a:pt x="117" y="42"/>
                    <a:pt x="117" y="42"/>
                    <a:pt x="117" y="42"/>
                  </a:cubicBezTo>
                  <a:cubicBezTo>
                    <a:pt x="117" y="42"/>
                    <a:pt x="117" y="44"/>
                    <a:pt x="118" y="44"/>
                  </a:cubicBezTo>
                  <a:cubicBezTo>
                    <a:pt x="118" y="44"/>
                    <a:pt x="118" y="43"/>
                    <a:pt x="119" y="42"/>
                  </a:cubicBezTo>
                  <a:cubicBezTo>
                    <a:pt x="120" y="42"/>
                    <a:pt x="121" y="42"/>
                    <a:pt x="122" y="43"/>
                  </a:cubicBezTo>
                  <a:cubicBezTo>
                    <a:pt x="123" y="45"/>
                    <a:pt x="123" y="45"/>
                    <a:pt x="123" y="45"/>
                  </a:cubicBezTo>
                  <a:cubicBezTo>
                    <a:pt x="125" y="44"/>
                    <a:pt x="125" y="44"/>
                    <a:pt x="125" y="44"/>
                  </a:cubicBezTo>
                  <a:cubicBezTo>
                    <a:pt x="125" y="43"/>
                    <a:pt x="126" y="43"/>
                    <a:pt x="127" y="44"/>
                  </a:cubicBezTo>
                  <a:cubicBezTo>
                    <a:pt x="128" y="45"/>
                    <a:pt x="128" y="45"/>
                    <a:pt x="128" y="46"/>
                  </a:cubicBezTo>
                  <a:cubicBezTo>
                    <a:pt x="128" y="46"/>
                    <a:pt x="128" y="46"/>
                    <a:pt x="128" y="45"/>
                  </a:cubicBezTo>
                  <a:cubicBezTo>
                    <a:pt x="128" y="45"/>
                    <a:pt x="128" y="44"/>
                    <a:pt x="128" y="43"/>
                  </a:cubicBezTo>
                  <a:cubicBezTo>
                    <a:pt x="126" y="18"/>
                    <a:pt x="126" y="18"/>
                    <a:pt x="126" y="18"/>
                  </a:cubicBezTo>
                  <a:cubicBezTo>
                    <a:pt x="126" y="17"/>
                    <a:pt x="127" y="16"/>
                    <a:pt x="128" y="16"/>
                  </a:cubicBezTo>
                  <a:cubicBezTo>
                    <a:pt x="129" y="16"/>
                    <a:pt x="130" y="17"/>
                    <a:pt x="130" y="18"/>
                  </a:cubicBezTo>
                  <a:cubicBezTo>
                    <a:pt x="131" y="27"/>
                    <a:pt x="134" y="37"/>
                    <a:pt x="137" y="45"/>
                  </a:cubicBezTo>
                  <a:cubicBezTo>
                    <a:pt x="138" y="45"/>
                    <a:pt x="138" y="45"/>
                    <a:pt x="139" y="45"/>
                  </a:cubicBezTo>
                  <a:cubicBezTo>
                    <a:pt x="140" y="44"/>
                    <a:pt x="141" y="44"/>
                    <a:pt x="142" y="45"/>
                  </a:cubicBezTo>
                  <a:cubicBezTo>
                    <a:pt x="142" y="45"/>
                    <a:pt x="142" y="45"/>
                    <a:pt x="142" y="45"/>
                  </a:cubicBezTo>
                  <a:cubicBezTo>
                    <a:pt x="144" y="44"/>
                    <a:pt x="145" y="44"/>
                    <a:pt x="146" y="44"/>
                  </a:cubicBezTo>
                  <a:cubicBezTo>
                    <a:pt x="147" y="45"/>
                    <a:pt x="147" y="45"/>
                    <a:pt x="148" y="46"/>
                  </a:cubicBezTo>
                  <a:cubicBezTo>
                    <a:pt x="148" y="46"/>
                    <a:pt x="148" y="46"/>
                    <a:pt x="148" y="46"/>
                  </a:cubicBezTo>
                  <a:cubicBezTo>
                    <a:pt x="148" y="45"/>
                    <a:pt x="148" y="45"/>
                    <a:pt x="149" y="45"/>
                  </a:cubicBezTo>
                  <a:cubicBezTo>
                    <a:pt x="150" y="45"/>
                    <a:pt x="151" y="45"/>
                    <a:pt x="152" y="46"/>
                  </a:cubicBezTo>
                  <a:cubicBezTo>
                    <a:pt x="153" y="46"/>
                    <a:pt x="153" y="46"/>
                    <a:pt x="153" y="46"/>
                  </a:cubicBezTo>
                  <a:cubicBezTo>
                    <a:pt x="154" y="46"/>
                    <a:pt x="154" y="46"/>
                    <a:pt x="154" y="46"/>
                  </a:cubicBezTo>
                  <a:cubicBezTo>
                    <a:pt x="154" y="45"/>
                    <a:pt x="155" y="45"/>
                    <a:pt x="155" y="45"/>
                  </a:cubicBezTo>
                  <a:cubicBezTo>
                    <a:pt x="156" y="45"/>
                    <a:pt x="157" y="45"/>
                    <a:pt x="158" y="46"/>
                  </a:cubicBezTo>
                  <a:cubicBezTo>
                    <a:pt x="158" y="46"/>
                    <a:pt x="158" y="46"/>
                    <a:pt x="158" y="46"/>
                  </a:cubicBezTo>
                  <a:cubicBezTo>
                    <a:pt x="159" y="46"/>
                    <a:pt x="159" y="46"/>
                    <a:pt x="160" y="46"/>
                  </a:cubicBezTo>
                  <a:cubicBezTo>
                    <a:pt x="161" y="38"/>
                    <a:pt x="161" y="31"/>
                    <a:pt x="161" y="23"/>
                  </a:cubicBezTo>
                  <a:cubicBezTo>
                    <a:pt x="161" y="22"/>
                    <a:pt x="161" y="21"/>
                    <a:pt x="163" y="21"/>
                  </a:cubicBezTo>
                  <a:cubicBezTo>
                    <a:pt x="164" y="21"/>
                    <a:pt x="165" y="22"/>
                    <a:pt x="165" y="23"/>
                  </a:cubicBezTo>
                  <a:cubicBezTo>
                    <a:pt x="170" y="46"/>
                    <a:pt x="170" y="46"/>
                    <a:pt x="170" y="46"/>
                  </a:cubicBezTo>
                  <a:cubicBezTo>
                    <a:pt x="173" y="45"/>
                    <a:pt x="176" y="45"/>
                    <a:pt x="179" y="44"/>
                  </a:cubicBezTo>
                  <a:cubicBezTo>
                    <a:pt x="180" y="44"/>
                    <a:pt x="181" y="44"/>
                    <a:pt x="181" y="44"/>
                  </a:cubicBezTo>
                  <a:cubicBezTo>
                    <a:pt x="181" y="43"/>
                    <a:pt x="181" y="42"/>
                    <a:pt x="182" y="41"/>
                  </a:cubicBezTo>
                  <a:cubicBezTo>
                    <a:pt x="182" y="41"/>
                    <a:pt x="183" y="41"/>
                    <a:pt x="184" y="41"/>
                  </a:cubicBezTo>
                  <a:cubicBezTo>
                    <a:pt x="184" y="35"/>
                    <a:pt x="184" y="28"/>
                    <a:pt x="182" y="22"/>
                  </a:cubicBezTo>
                  <a:cubicBezTo>
                    <a:pt x="182" y="21"/>
                    <a:pt x="183" y="20"/>
                    <a:pt x="184" y="19"/>
                  </a:cubicBezTo>
                  <a:cubicBezTo>
                    <a:pt x="185" y="19"/>
                    <a:pt x="186" y="19"/>
                    <a:pt x="186" y="20"/>
                  </a:cubicBezTo>
                  <a:cubicBezTo>
                    <a:pt x="190" y="27"/>
                    <a:pt x="193" y="34"/>
                    <a:pt x="194" y="41"/>
                  </a:cubicBezTo>
                  <a:cubicBezTo>
                    <a:pt x="195" y="42"/>
                    <a:pt x="195" y="43"/>
                    <a:pt x="195" y="43"/>
                  </a:cubicBezTo>
                  <a:cubicBezTo>
                    <a:pt x="195" y="43"/>
                    <a:pt x="196" y="42"/>
                    <a:pt x="196" y="42"/>
                  </a:cubicBezTo>
                  <a:cubicBezTo>
                    <a:pt x="197" y="41"/>
                    <a:pt x="198" y="41"/>
                    <a:pt x="199" y="42"/>
                  </a:cubicBezTo>
                  <a:cubicBezTo>
                    <a:pt x="199" y="42"/>
                    <a:pt x="199" y="42"/>
                    <a:pt x="200" y="42"/>
                  </a:cubicBezTo>
                  <a:cubicBezTo>
                    <a:pt x="200" y="42"/>
                    <a:pt x="201" y="42"/>
                    <a:pt x="201" y="41"/>
                  </a:cubicBezTo>
                  <a:cubicBezTo>
                    <a:pt x="201" y="41"/>
                    <a:pt x="203" y="40"/>
                    <a:pt x="204" y="41"/>
                  </a:cubicBezTo>
                  <a:cubicBezTo>
                    <a:pt x="204" y="41"/>
                    <a:pt x="205" y="42"/>
                    <a:pt x="205" y="43"/>
                  </a:cubicBezTo>
                  <a:cubicBezTo>
                    <a:pt x="205" y="43"/>
                    <a:pt x="205" y="42"/>
                    <a:pt x="206" y="42"/>
                  </a:cubicBezTo>
                  <a:cubicBezTo>
                    <a:pt x="206" y="41"/>
                    <a:pt x="206" y="41"/>
                    <a:pt x="206" y="40"/>
                  </a:cubicBezTo>
                  <a:cubicBezTo>
                    <a:pt x="206" y="39"/>
                    <a:pt x="207" y="39"/>
                    <a:pt x="207" y="38"/>
                  </a:cubicBezTo>
                  <a:cubicBezTo>
                    <a:pt x="207" y="37"/>
                    <a:pt x="208" y="36"/>
                    <a:pt x="209" y="37"/>
                  </a:cubicBezTo>
                  <a:cubicBezTo>
                    <a:pt x="210" y="37"/>
                    <a:pt x="210" y="37"/>
                    <a:pt x="210" y="37"/>
                  </a:cubicBezTo>
                  <a:cubicBezTo>
                    <a:pt x="210" y="37"/>
                    <a:pt x="210" y="36"/>
                    <a:pt x="210" y="36"/>
                  </a:cubicBezTo>
                  <a:cubicBezTo>
                    <a:pt x="210" y="35"/>
                    <a:pt x="210" y="34"/>
                    <a:pt x="210" y="34"/>
                  </a:cubicBezTo>
                  <a:cubicBezTo>
                    <a:pt x="211" y="33"/>
                    <a:pt x="212" y="33"/>
                    <a:pt x="213" y="33"/>
                  </a:cubicBezTo>
                  <a:cubicBezTo>
                    <a:pt x="214" y="34"/>
                    <a:pt x="215" y="35"/>
                    <a:pt x="216" y="37"/>
                  </a:cubicBezTo>
                  <a:cubicBezTo>
                    <a:pt x="216" y="37"/>
                    <a:pt x="217" y="38"/>
                    <a:pt x="217" y="38"/>
                  </a:cubicBezTo>
                  <a:cubicBezTo>
                    <a:pt x="218" y="39"/>
                    <a:pt x="219" y="39"/>
                    <a:pt x="219" y="39"/>
                  </a:cubicBezTo>
                  <a:cubicBezTo>
                    <a:pt x="219" y="39"/>
                    <a:pt x="219" y="38"/>
                    <a:pt x="219" y="37"/>
                  </a:cubicBezTo>
                  <a:cubicBezTo>
                    <a:pt x="215" y="26"/>
                    <a:pt x="211" y="14"/>
                    <a:pt x="206" y="3"/>
                  </a:cubicBezTo>
                  <a:cubicBezTo>
                    <a:pt x="206" y="2"/>
                    <a:pt x="206" y="1"/>
                    <a:pt x="207" y="0"/>
                  </a:cubicBezTo>
                  <a:cubicBezTo>
                    <a:pt x="208" y="0"/>
                    <a:pt x="209" y="0"/>
                    <a:pt x="210" y="1"/>
                  </a:cubicBezTo>
                  <a:cubicBezTo>
                    <a:pt x="215" y="12"/>
                    <a:pt x="219" y="24"/>
                    <a:pt x="223" y="36"/>
                  </a:cubicBezTo>
                  <a:cubicBezTo>
                    <a:pt x="223" y="37"/>
                    <a:pt x="223" y="39"/>
                    <a:pt x="223" y="40"/>
                  </a:cubicBezTo>
                  <a:cubicBezTo>
                    <a:pt x="222" y="42"/>
                    <a:pt x="221" y="42"/>
                    <a:pt x="220" y="43"/>
                  </a:cubicBezTo>
                  <a:cubicBezTo>
                    <a:pt x="218" y="43"/>
                    <a:pt x="216" y="42"/>
                    <a:pt x="214" y="41"/>
                  </a:cubicBezTo>
                  <a:cubicBezTo>
                    <a:pt x="214" y="41"/>
                    <a:pt x="214" y="40"/>
                    <a:pt x="214" y="40"/>
                  </a:cubicBezTo>
                  <a:cubicBezTo>
                    <a:pt x="213" y="41"/>
                    <a:pt x="212" y="42"/>
                    <a:pt x="211" y="42"/>
                  </a:cubicBezTo>
                  <a:cubicBezTo>
                    <a:pt x="210" y="43"/>
                    <a:pt x="210" y="42"/>
                    <a:pt x="210" y="42"/>
                  </a:cubicBezTo>
                  <a:cubicBezTo>
                    <a:pt x="210" y="43"/>
                    <a:pt x="209" y="43"/>
                    <a:pt x="209" y="43"/>
                  </a:cubicBezTo>
                  <a:cubicBezTo>
                    <a:pt x="208" y="45"/>
                    <a:pt x="207" y="47"/>
                    <a:pt x="205" y="47"/>
                  </a:cubicBezTo>
                  <a:cubicBezTo>
                    <a:pt x="204" y="47"/>
                    <a:pt x="202" y="47"/>
                    <a:pt x="202" y="46"/>
                  </a:cubicBezTo>
                  <a:cubicBezTo>
                    <a:pt x="201" y="46"/>
                    <a:pt x="201" y="46"/>
                    <a:pt x="200" y="46"/>
                  </a:cubicBezTo>
                  <a:cubicBezTo>
                    <a:pt x="200" y="46"/>
                    <a:pt x="199" y="46"/>
                    <a:pt x="199" y="46"/>
                  </a:cubicBezTo>
                  <a:cubicBezTo>
                    <a:pt x="198" y="46"/>
                    <a:pt x="198" y="46"/>
                    <a:pt x="198" y="46"/>
                  </a:cubicBezTo>
                  <a:cubicBezTo>
                    <a:pt x="197" y="48"/>
                    <a:pt x="195" y="48"/>
                    <a:pt x="193" y="47"/>
                  </a:cubicBezTo>
                  <a:cubicBezTo>
                    <a:pt x="191" y="46"/>
                    <a:pt x="191" y="43"/>
                    <a:pt x="190" y="42"/>
                  </a:cubicBezTo>
                  <a:cubicBezTo>
                    <a:pt x="190" y="39"/>
                    <a:pt x="189" y="36"/>
                    <a:pt x="188" y="34"/>
                  </a:cubicBezTo>
                  <a:cubicBezTo>
                    <a:pt x="188" y="38"/>
                    <a:pt x="188" y="42"/>
                    <a:pt x="188" y="46"/>
                  </a:cubicBezTo>
                  <a:cubicBezTo>
                    <a:pt x="188" y="47"/>
                    <a:pt x="187" y="48"/>
                    <a:pt x="186" y="48"/>
                  </a:cubicBezTo>
                  <a:cubicBezTo>
                    <a:pt x="186" y="48"/>
                    <a:pt x="185" y="48"/>
                    <a:pt x="184" y="47"/>
                  </a:cubicBezTo>
                  <a:cubicBezTo>
                    <a:pt x="184" y="47"/>
                    <a:pt x="184" y="47"/>
                    <a:pt x="184" y="47"/>
                  </a:cubicBezTo>
                  <a:cubicBezTo>
                    <a:pt x="184" y="47"/>
                    <a:pt x="184" y="47"/>
                    <a:pt x="183" y="47"/>
                  </a:cubicBezTo>
                  <a:cubicBezTo>
                    <a:pt x="182" y="48"/>
                    <a:pt x="181" y="48"/>
                    <a:pt x="180" y="48"/>
                  </a:cubicBezTo>
                  <a:cubicBezTo>
                    <a:pt x="176" y="49"/>
                    <a:pt x="172" y="49"/>
                    <a:pt x="168" y="50"/>
                  </a:cubicBezTo>
                  <a:cubicBezTo>
                    <a:pt x="167" y="50"/>
                    <a:pt x="166" y="49"/>
                    <a:pt x="166" y="48"/>
                  </a:cubicBezTo>
                  <a:cubicBezTo>
                    <a:pt x="165" y="41"/>
                    <a:pt x="165" y="41"/>
                    <a:pt x="165" y="41"/>
                  </a:cubicBezTo>
                  <a:cubicBezTo>
                    <a:pt x="164" y="43"/>
                    <a:pt x="164" y="45"/>
                    <a:pt x="164" y="48"/>
                  </a:cubicBezTo>
                  <a:cubicBezTo>
                    <a:pt x="164" y="48"/>
                    <a:pt x="163" y="49"/>
                    <a:pt x="163" y="49"/>
                  </a:cubicBezTo>
                  <a:cubicBezTo>
                    <a:pt x="161" y="50"/>
                    <a:pt x="160" y="50"/>
                    <a:pt x="158" y="50"/>
                  </a:cubicBezTo>
                  <a:cubicBezTo>
                    <a:pt x="157" y="50"/>
                    <a:pt x="156" y="50"/>
                    <a:pt x="156" y="50"/>
                  </a:cubicBezTo>
                  <a:cubicBezTo>
                    <a:pt x="155" y="50"/>
                    <a:pt x="154" y="50"/>
                    <a:pt x="152" y="50"/>
                  </a:cubicBezTo>
                  <a:cubicBezTo>
                    <a:pt x="152" y="50"/>
                    <a:pt x="151" y="50"/>
                    <a:pt x="151" y="49"/>
                  </a:cubicBezTo>
                  <a:cubicBezTo>
                    <a:pt x="150" y="49"/>
                    <a:pt x="150" y="49"/>
                    <a:pt x="149" y="49"/>
                  </a:cubicBezTo>
                  <a:cubicBezTo>
                    <a:pt x="149" y="49"/>
                    <a:pt x="149" y="49"/>
                    <a:pt x="149" y="49"/>
                  </a:cubicBezTo>
                  <a:cubicBezTo>
                    <a:pt x="149" y="49"/>
                    <a:pt x="148" y="50"/>
                    <a:pt x="146" y="50"/>
                  </a:cubicBezTo>
                  <a:cubicBezTo>
                    <a:pt x="146" y="49"/>
                    <a:pt x="145" y="49"/>
                    <a:pt x="145" y="48"/>
                  </a:cubicBezTo>
                  <a:cubicBezTo>
                    <a:pt x="145" y="48"/>
                    <a:pt x="145" y="48"/>
                    <a:pt x="144" y="48"/>
                  </a:cubicBezTo>
                  <a:cubicBezTo>
                    <a:pt x="144" y="49"/>
                    <a:pt x="143" y="50"/>
                    <a:pt x="141" y="50"/>
                  </a:cubicBezTo>
                  <a:cubicBezTo>
                    <a:pt x="141" y="50"/>
                    <a:pt x="141" y="50"/>
                    <a:pt x="141" y="50"/>
                  </a:cubicBezTo>
                  <a:cubicBezTo>
                    <a:pt x="140" y="50"/>
                    <a:pt x="140" y="49"/>
                    <a:pt x="139" y="49"/>
                  </a:cubicBezTo>
                  <a:cubicBezTo>
                    <a:pt x="138" y="49"/>
                    <a:pt x="137" y="50"/>
                    <a:pt x="136" y="50"/>
                  </a:cubicBezTo>
                  <a:cubicBezTo>
                    <a:pt x="135" y="50"/>
                    <a:pt x="134" y="49"/>
                    <a:pt x="134" y="48"/>
                  </a:cubicBezTo>
                  <a:cubicBezTo>
                    <a:pt x="133" y="47"/>
                    <a:pt x="133" y="46"/>
                    <a:pt x="132" y="45"/>
                  </a:cubicBezTo>
                  <a:cubicBezTo>
                    <a:pt x="132" y="45"/>
                    <a:pt x="132" y="46"/>
                    <a:pt x="132" y="47"/>
                  </a:cubicBezTo>
                  <a:cubicBezTo>
                    <a:pt x="131" y="49"/>
                    <a:pt x="129" y="50"/>
                    <a:pt x="127" y="50"/>
                  </a:cubicBezTo>
                  <a:cubicBezTo>
                    <a:pt x="127" y="50"/>
                    <a:pt x="126" y="50"/>
                    <a:pt x="125" y="49"/>
                  </a:cubicBezTo>
                  <a:cubicBezTo>
                    <a:pt x="124" y="50"/>
                    <a:pt x="124" y="50"/>
                    <a:pt x="124" y="50"/>
                  </a:cubicBezTo>
                  <a:cubicBezTo>
                    <a:pt x="123" y="50"/>
                    <a:pt x="123" y="50"/>
                    <a:pt x="122" y="50"/>
                  </a:cubicBezTo>
                  <a:cubicBezTo>
                    <a:pt x="122" y="50"/>
                    <a:pt x="121" y="50"/>
                    <a:pt x="121" y="49"/>
                  </a:cubicBezTo>
                  <a:cubicBezTo>
                    <a:pt x="120" y="48"/>
                    <a:pt x="120" y="48"/>
                    <a:pt x="120" y="48"/>
                  </a:cubicBezTo>
                  <a:cubicBezTo>
                    <a:pt x="119" y="48"/>
                    <a:pt x="117" y="49"/>
                    <a:pt x="116" y="48"/>
                  </a:cubicBezTo>
                  <a:cubicBezTo>
                    <a:pt x="114" y="47"/>
                    <a:pt x="113" y="44"/>
                    <a:pt x="113" y="43"/>
                  </a:cubicBezTo>
                  <a:cubicBezTo>
                    <a:pt x="112" y="38"/>
                    <a:pt x="112" y="38"/>
                    <a:pt x="112" y="38"/>
                  </a:cubicBezTo>
                  <a:cubicBezTo>
                    <a:pt x="112" y="42"/>
                    <a:pt x="111" y="46"/>
                    <a:pt x="110" y="49"/>
                  </a:cubicBezTo>
                  <a:cubicBezTo>
                    <a:pt x="110" y="50"/>
                    <a:pt x="109" y="51"/>
                    <a:pt x="109" y="51"/>
                  </a:cubicBezTo>
                  <a:cubicBezTo>
                    <a:pt x="108" y="51"/>
                    <a:pt x="107" y="51"/>
                    <a:pt x="107" y="50"/>
                  </a:cubicBezTo>
                  <a:cubicBezTo>
                    <a:pt x="106" y="49"/>
                    <a:pt x="106" y="49"/>
                    <a:pt x="105" y="48"/>
                  </a:cubicBezTo>
                  <a:cubicBezTo>
                    <a:pt x="104" y="49"/>
                    <a:pt x="103" y="50"/>
                    <a:pt x="101" y="50"/>
                  </a:cubicBezTo>
                  <a:cubicBezTo>
                    <a:pt x="100" y="50"/>
                    <a:pt x="99" y="49"/>
                    <a:pt x="98" y="48"/>
                  </a:cubicBezTo>
                  <a:cubicBezTo>
                    <a:pt x="97" y="49"/>
                    <a:pt x="95" y="49"/>
                    <a:pt x="94" y="49"/>
                  </a:cubicBezTo>
                  <a:cubicBezTo>
                    <a:pt x="94" y="49"/>
                    <a:pt x="93" y="49"/>
                    <a:pt x="92" y="48"/>
                  </a:cubicBezTo>
                  <a:cubicBezTo>
                    <a:pt x="92" y="49"/>
                    <a:pt x="91" y="49"/>
                    <a:pt x="91" y="49"/>
                  </a:cubicBezTo>
                  <a:cubicBezTo>
                    <a:pt x="89" y="50"/>
                    <a:pt x="86" y="49"/>
                    <a:pt x="85" y="47"/>
                  </a:cubicBezTo>
                  <a:cubicBezTo>
                    <a:pt x="84" y="46"/>
                    <a:pt x="84" y="44"/>
                    <a:pt x="84" y="43"/>
                  </a:cubicBezTo>
                  <a:cubicBezTo>
                    <a:pt x="84" y="45"/>
                    <a:pt x="83" y="46"/>
                    <a:pt x="83" y="47"/>
                  </a:cubicBezTo>
                  <a:cubicBezTo>
                    <a:pt x="82" y="50"/>
                    <a:pt x="80" y="51"/>
                    <a:pt x="77" y="51"/>
                  </a:cubicBezTo>
                  <a:cubicBezTo>
                    <a:pt x="76" y="51"/>
                    <a:pt x="75" y="50"/>
                    <a:pt x="74" y="49"/>
                  </a:cubicBezTo>
                  <a:cubicBezTo>
                    <a:pt x="73" y="49"/>
                    <a:pt x="73" y="49"/>
                    <a:pt x="72" y="49"/>
                  </a:cubicBezTo>
                  <a:cubicBezTo>
                    <a:pt x="71" y="49"/>
                    <a:pt x="70" y="49"/>
                    <a:pt x="69" y="48"/>
                  </a:cubicBezTo>
                  <a:cubicBezTo>
                    <a:pt x="69" y="48"/>
                    <a:pt x="69" y="48"/>
                    <a:pt x="69" y="48"/>
                  </a:cubicBezTo>
                  <a:cubicBezTo>
                    <a:pt x="68" y="49"/>
                    <a:pt x="66" y="50"/>
                    <a:pt x="64" y="48"/>
                  </a:cubicBezTo>
                  <a:cubicBezTo>
                    <a:pt x="64" y="48"/>
                    <a:pt x="63" y="48"/>
                    <a:pt x="63" y="48"/>
                  </a:cubicBezTo>
                  <a:cubicBezTo>
                    <a:pt x="63" y="48"/>
                    <a:pt x="62" y="49"/>
                    <a:pt x="62" y="49"/>
                  </a:cubicBezTo>
                  <a:cubicBezTo>
                    <a:pt x="61" y="50"/>
                    <a:pt x="59" y="51"/>
                    <a:pt x="57" y="50"/>
                  </a:cubicBezTo>
                  <a:cubicBezTo>
                    <a:pt x="56" y="50"/>
                    <a:pt x="55" y="51"/>
                    <a:pt x="54" y="51"/>
                  </a:cubicBezTo>
                  <a:cubicBezTo>
                    <a:pt x="52" y="51"/>
                    <a:pt x="51" y="51"/>
                    <a:pt x="50" y="50"/>
                  </a:cubicBezTo>
                  <a:cubicBezTo>
                    <a:pt x="49" y="51"/>
                    <a:pt x="49" y="51"/>
                    <a:pt x="49" y="51"/>
                  </a:cubicBezTo>
                  <a:cubicBezTo>
                    <a:pt x="48" y="51"/>
                    <a:pt x="48" y="52"/>
                    <a:pt x="47" y="52"/>
                  </a:cubicBezTo>
                  <a:close/>
                  <a:moveTo>
                    <a:pt x="118" y="44"/>
                  </a:moveTo>
                  <a:cubicBezTo>
                    <a:pt x="118" y="44"/>
                    <a:pt x="118" y="44"/>
                    <a:pt x="118" y="44"/>
                  </a:cubicBezTo>
                  <a:cubicBezTo>
                    <a:pt x="118" y="44"/>
                    <a:pt x="118" y="44"/>
                    <a:pt x="118" y="44"/>
                  </a:cubicBezTo>
                  <a:cubicBezTo>
                    <a:pt x="118" y="44"/>
                    <a:pt x="118" y="44"/>
                    <a:pt x="118" y="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7" name="Google Shape;2367;p79"/>
            <p:cNvSpPr/>
            <p:nvPr/>
          </p:nvSpPr>
          <p:spPr>
            <a:xfrm>
              <a:off x="6496879" y="4623463"/>
              <a:ext cx="633821" cy="194027"/>
            </a:xfrm>
            <a:custGeom>
              <a:avLst/>
              <a:gdLst/>
              <a:ahLst/>
              <a:cxnLst/>
              <a:rect l="l" t="t" r="r" b="b"/>
              <a:pathLst>
                <a:path w="206" h="63" extrusionOk="0">
                  <a:moveTo>
                    <a:pt x="10" y="63"/>
                  </a:moveTo>
                  <a:cubicBezTo>
                    <a:pt x="10" y="63"/>
                    <a:pt x="10" y="63"/>
                    <a:pt x="9" y="62"/>
                  </a:cubicBezTo>
                  <a:cubicBezTo>
                    <a:pt x="8" y="62"/>
                    <a:pt x="0" y="57"/>
                    <a:pt x="1" y="51"/>
                  </a:cubicBezTo>
                  <a:cubicBezTo>
                    <a:pt x="1" y="51"/>
                    <a:pt x="2" y="50"/>
                    <a:pt x="3" y="50"/>
                  </a:cubicBezTo>
                  <a:cubicBezTo>
                    <a:pt x="5" y="50"/>
                    <a:pt x="177" y="48"/>
                    <a:pt x="190" y="45"/>
                  </a:cubicBezTo>
                  <a:cubicBezTo>
                    <a:pt x="200" y="42"/>
                    <a:pt x="202" y="13"/>
                    <a:pt x="202" y="2"/>
                  </a:cubicBezTo>
                  <a:cubicBezTo>
                    <a:pt x="202" y="1"/>
                    <a:pt x="203" y="0"/>
                    <a:pt x="204" y="0"/>
                  </a:cubicBezTo>
                  <a:cubicBezTo>
                    <a:pt x="204" y="0"/>
                    <a:pt x="204" y="0"/>
                    <a:pt x="204" y="0"/>
                  </a:cubicBezTo>
                  <a:cubicBezTo>
                    <a:pt x="205" y="0"/>
                    <a:pt x="206" y="1"/>
                    <a:pt x="206" y="2"/>
                  </a:cubicBezTo>
                  <a:cubicBezTo>
                    <a:pt x="206" y="6"/>
                    <a:pt x="206" y="45"/>
                    <a:pt x="191" y="49"/>
                  </a:cubicBezTo>
                  <a:cubicBezTo>
                    <a:pt x="178" y="52"/>
                    <a:pt x="27" y="54"/>
                    <a:pt x="6" y="54"/>
                  </a:cubicBezTo>
                  <a:cubicBezTo>
                    <a:pt x="7" y="56"/>
                    <a:pt x="9" y="58"/>
                    <a:pt x="11" y="59"/>
                  </a:cubicBezTo>
                  <a:cubicBezTo>
                    <a:pt x="12" y="60"/>
                    <a:pt x="13" y="61"/>
                    <a:pt x="12" y="62"/>
                  </a:cubicBezTo>
                  <a:cubicBezTo>
                    <a:pt x="12" y="62"/>
                    <a:pt x="11" y="63"/>
                    <a:pt x="10" y="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8" name="Google Shape;2368;p79"/>
            <p:cNvSpPr/>
            <p:nvPr/>
          </p:nvSpPr>
          <p:spPr>
            <a:xfrm>
              <a:off x="6777570" y="4922265"/>
              <a:ext cx="11642" cy="15522"/>
            </a:xfrm>
            <a:custGeom>
              <a:avLst/>
              <a:gdLst/>
              <a:ahLst/>
              <a:cxnLst/>
              <a:rect l="l" t="t" r="r" b="b"/>
              <a:pathLst>
                <a:path w="4" h="5" extrusionOk="0">
                  <a:moveTo>
                    <a:pt x="2" y="5"/>
                  </a:moveTo>
                  <a:cubicBezTo>
                    <a:pt x="1" y="5"/>
                    <a:pt x="1" y="5"/>
                    <a:pt x="0" y="4"/>
                  </a:cubicBezTo>
                  <a:cubicBezTo>
                    <a:pt x="0" y="4"/>
                    <a:pt x="0" y="3"/>
                    <a:pt x="0" y="2"/>
                  </a:cubicBezTo>
                  <a:cubicBezTo>
                    <a:pt x="0" y="1"/>
                    <a:pt x="0" y="0"/>
                    <a:pt x="1" y="0"/>
                  </a:cubicBezTo>
                  <a:cubicBezTo>
                    <a:pt x="2" y="0"/>
                    <a:pt x="3" y="0"/>
                    <a:pt x="3" y="1"/>
                  </a:cubicBezTo>
                  <a:cubicBezTo>
                    <a:pt x="4" y="1"/>
                    <a:pt x="4" y="2"/>
                    <a:pt x="4" y="4"/>
                  </a:cubicBezTo>
                  <a:cubicBezTo>
                    <a:pt x="4" y="4"/>
                    <a:pt x="3" y="5"/>
                    <a:pt x="2" y="5"/>
                  </a:cubicBezTo>
                  <a:cubicBezTo>
                    <a:pt x="2" y="5"/>
                    <a:pt x="2" y="5"/>
                    <a:pt x="2"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69" name="Google Shape;2369;p79"/>
            <p:cNvSpPr/>
            <p:nvPr/>
          </p:nvSpPr>
          <p:spPr>
            <a:xfrm>
              <a:off x="6604240" y="4746346"/>
              <a:ext cx="71144" cy="21990"/>
            </a:xfrm>
            <a:custGeom>
              <a:avLst/>
              <a:gdLst/>
              <a:ahLst/>
              <a:cxnLst/>
              <a:rect l="l" t="t" r="r" b="b"/>
              <a:pathLst>
                <a:path w="23" h="7" extrusionOk="0">
                  <a:moveTo>
                    <a:pt x="13" y="7"/>
                  </a:moveTo>
                  <a:cubicBezTo>
                    <a:pt x="9" y="7"/>
                    <a:pt x="5" y="6"/>
                    <a:pt x="1" y="4"/>
                  </a:cubicBezTo>
                  <a:cubicBezTo>
                    <a:pt x="0" y="4"/>
                    <a:pt x="0" y="3"/>
                    <a:pt x="0" y="2"/>
                  </a:cubicBezTo>
                  <a:cubicBezTo>
                    <a:pt x="1" y="1"/>
                    <a:pt x="2" y="0"/>
                    <a:pt x="3" y="1"/>
                  </a:cubicBezTo>
                  <a:cubicBezTo>
                    <a:pt x="8" y="3"/>
                    <a:pt x="15" y="4"/>
                    <a:pt x="20" y="2"/>
                  </a:cubicBezTo>
                  <a:cubicBezTo>
                    <a:pt x="21" y="1"/>
                    <a:pt x="22" y="2"/>
                    <a:pt x="23" y="3"/>
                  </a:cubicBezTo>
                  <a:cubicBezTo>
                    <a:pt x="23" y="4"/>
                    <a:pt x="23" y="5"/>
                    <a:pt x="22" y="6"/>
                  </a:cubicBezTo>
                  <a:cubicBezTo>
                    <a:pt x="19" y="7"/>
                    <a:pt x="16" y="7"/>
                    <a:pt x="13"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0" name="Google Shape;2370;p79"/>
            <p:cNvSpPr/>
            <p:nvPr/>
          </p:nvSpPr>
          <p:spPr>
            <a:xfrm>
              <a:off x="6635284" y="4659681"/>
              <a:ext cx="46566" cy="21990"/>
            </a:xfrm>
            <a:custGeom>
              <a:avLst/>
              <a:gdLst/>
              <a:ahLst/>
              <a:cxnLst/>
              <a:rect l="l" t="t" r="r" b="b"/>
              <a:pathLst>
                <a:path w="15" h="7" extrusionOk="0">
                  <a:moveTo>
                    <a:pt x="2" y="7"/>
                  </a:moveTo>
                  <a:cubicBezTo>
                    <a:pt x="1" y="7"/>
                    <a:pt x="0" y="6"/>
                    <a:pt x="0" y="5"/>
                  </a:cubicBezTo>
                  <a:cubicBezTo>
                    <a:pt x="0" y="4"/>
                    <a:pt x="0" y="3"/>
                    <a:pt x="1" y="3"/>
                  </a:cubicBezTo>
                  <a:cubicBezTo>
                    <a:pt x="12" y="0"/>
                    <a:pt x="12" y="0"/>
                    <a:pt x="12" y="0"/>
                  </a:cubicBezTo>
                  <a:cubicBezTo>
                    <a:pt x="14" y="0"/>
                    <a:pt x="15" y="1"/>
                    <a:pt x="15" y="2"/>
                  </a:cubicBezTo>
                  <a:cubicBezTo>
                    <a:pt x="15" y="3"/>
                    <a:pt x="14" y="4"/>
                    <a:pt x="13" y="4"/>
                  </a:cubicBezTo>
                  <a:cubicBezTo>
                    <a:pt x="2" y="7"/>
                    <a:pt x="2" y="7"/>
                    <a:pt x="2" y="7"/>
                  </a:cubicBezTo>
                  <a:cubicBezTo>
                    <a:pt x="2" y="7"/>
                    <a:pt x="2" y="7"/>
                    <a:pt x="2" y="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1" name="Google Shape;2371;p79"/>
            <p:cNvSpPr/>
            <p:nvPr/>
          </p:nvSpPr>
          <p:spPr>
            <a:xfrm>
              <a:off x="6577076" y="4589831"/>
              <a:ext cx="535514" cy="73731"/>
            </a:xfrm>
            <a:custGeom>
              <a:avLst/>
              <a:gdLst/>
              <a:ahLst/>
              <a:cxnLst/>
              <a:rect l="l" t="t" r="r" b="b"/>
              <a:pathLst>
                <a:path w="174" h="24" extrusionOk="0">
                  <a:moveTo>
                    <a:pt x="2" y="24"/>
                  </a:moveTo>
                  <a:cubicBezTo>
                    <a:pt x="2" y="24"/>
                    <a:pt x="1" y="24"/>
                    <a:pt x="1" y="23"/>
                  </a:cubicBezTo>
                  <a:cubicBezTo>
                    <a:pt x="0" y="22"/>
                    <a:pt x="1" y="21"/>
                    <a:pt x="2" y="20"/>
                  </a:cubicBezTo>
                  <a:cubicBezTo>
                    <a:pt x="29" y="14"/>
                    <a:pt x="58" y="7"/>
                    <a:pt x="87" y="4"/>
                  </a:cubicBezTo>
                  <a:cubicBezTo>
                    <a:pt x="119" y="0"/>
                    <a:pt x="148" y="2"/>
                    <a:pt x="173" y="10"/>
                  </a:cubicBezTo>
                  <a:cubicBezTo>
                    <a:pt x="174" y="10"/>
                    <a:pt x="174" y="12"/>
                    <a:pt x="174" y="13"/>
                  </a:cubicBezTo>
                  <a:cubicBezTo>
                    <a:pt x="173" y="14"/>
                    <a:pt x="172" y="14"/>
                    <a:pt x="171" y="14"/>
                  </a:cubicBezTo>
                  <a:cubicBezTo>
                    <a:pt x="147" y="6"/>
                    <a:pt x="119" y="4"/>
                    <a:pt x="87" y="8"/>
                  </a:cubicBezTo>
                  <a:cubicBezTo>
                    <a:pt x="59" y="11"/>
                    <a:pt x="30" y="18"/>
                    <a:pt x="3" y="24"/>
                  </a:cubicBezTo>
                  <a:cubicBezTo>
                    <a:pt x="3" y="24"/>
                    <a:pt x="3" y="24"/>
                    <a:pt x="2" y="2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2" name="Google Shape;2372;p79"/>
            <p:cNvSpPr/>
            <p:nvPr/>
          </p:nvSpPr>
          <p:spPr>
            <a:xfrm>
              <a:off x="7093187" y="4811022"/>
              <a:ext cx="37512" cy="107362"/>
            </a:xfrm>
            <a:custGeom>
              <a:avLst/>
              <a:gdLst/>
              <a:ahLst/>
              <a:cxnLst/>
              <a:rect l="l" t="t" r="r" b="b"/>
              <a:pathLst>
                <a:path w="12" h="35" extrusionOk="0">
                  <a:moveTo>
                    <a:pt x="10" y="35"/>
                  </a:moveTo>
                  <a:cubicBezTo>
                    <a:pt x="9" y="35"/>
                    <a:pt x="9" y="34"/>
                    <a:pt x="8" y="33"/>
                  </a:cubicBezTo>
                  <a:cubicBezTo>
                    <a:pt x="0" y="2"/>
                    <a:pt x="0" y="2"/>
                    <a:pt x="0" y="2"/>
                  </a:cubicBezTo>
                  <a:cubicBezTo>
                    <a:pt x="0" y="1"/>
                    <a:pt x="1" y="0"/>
                    <a:pt x="2" y="0"/>
                  </a:cubicBezTo>
                  <a:cubicBezTo>
                    <a:pt x="3" y="0"/>
                    <a:pt x="4" y="0"/>
                    <a:pt x="4" y="1"/>
                  </a:cubicBezTo>
                  <a:cubicBezTo>
                    <a:pt x="12" y="32"/>
                    <a:pt x="12" y="32"/>
                    <a:pt x="12" y="32"/>
                  </a:cubicBezTo>
                  <a:cubicBezTo>
                    <a:pt x="12" y="33"/>
                    <a:pt x="12" y="34"/>
                    <a:pt x="11" y="35"/>
                  </a:cubicBezTo>
                  <a:cubicBezTo>
                    <a:pt x="11" y="35"/>
                    <a:pt x="10" y="35"/>
                    <a:pt x="10" y="3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3" name="Google Shape;2373;p79"/>
            <p:cNvSpPr/>
            <p:nvPr/>
          </p:nvSpPr>
          <p:spPr>
            <a:xfrm>
              <a:off x="7034980" y="4826544"/>
              <a:ext cx="24577" cy="89253"/>
            </a:xfrm>
            <a:custGeom>
              <a:avLst/>
              <a:gdLst/>
              <a:ahLst/>
              <a:cxnLst/>
              <a:rect l="l" t="t" r="r" b="b"/>
              <a:pathLst>
                <a:path w="8" h="29" extrusionOk="0">
                  <a:moveTo>
                    <a:pt x="6" y="29"/>
                  </a:moveTo>
                  <a:cubicBezTo>
                    <a:pt x="5" y="29"/>
                    <a:pt x="4" y="29"/>
                    <a:pt x="4" y="28"/>
                  </a:cubicBezTo>
                  <a:cubicBezTo>
                    <a:pt x="3" y="19"/>
                    <a:pt x="2" y="11"/>
                    <a:pt x="0" y="3"/>
                  </a:cubicBezTo>
                  <a:cubicBezTo>
                    <a:pt x="0" y="2"/>
                    <a:pt x="0" y="1"/>
                    <a:pt x="1" y="0"/>
                  </a:cubicBezTo>
                  <a:cubicBezTo>
                    <a:pt x="2" y="0"/>
                    <a:pt x="3" y="1"/>
                    <a:pt x="4" y="2"/>
                  </a:cubicBezTo>
                  <a:cubicBezTo>
                    <a:pt x="6" y="10"/>
                    <a:pt x="7" y="19"/>
                    <a:pt x="8" y="27"/>
                  </a:cubicBezTo>
                  <a:cubicBezTo>
                    <a:pt x="8" y="28"/>
                    <a:pt x="7" y="29"/>
                    <a:pt x="6" y="29"/>
                  </a:cubicBezTo>
                  <a:cubicBezTo>
                    <a:pt x="6" y="29"/>
                    <a:pt x="6" y="29"/>
                    <a:pt x="6"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4" name="Google Shape;2374;p79"/>
            <p:cNvSpPr/>
            <p:nvPr/>
          </p:nvSpPr>
          <p:spPr>
            <a:xfrm>
              <a:off x="7010403" y="4833012"/>
              <a:ext cx="31044" cy="85372"/>
            </a:xfrm>
            <a:custGeom>
              <a:avLst/>
              <a:gdLst/>
              <a:ahLst/>
              <a:cxnLst/>
              <a:rect l="l" t="t" r="r" b="b"/>
              <a:pathLst>
                <a:path w="10" h="28" extrusionOk="0">
                  <a:moveTo>
                    <a:pt x="7" y="28"/>
                  </a:moveTo>
                  <a:cubicBezTo>
                    <a:pt x="7" y="28"/>
                    <a:pt x="6" y="27"/>
                    <a:pt x="5" y="26"/>
                  </a:cubicBezTo>
                  <a:cubicBezTo>
                    <a:pt x="4" y="18"/>
                    <a:pt x="2" y="10"/>
                    <a:pt x="0" y="3"/>
                  </a:cubicBezTo>
                  <a:cubicBezTo>
                    <a:pt x="0" y="2"/>
                    <a:pt x="0" y="1"/>
                    <a:pt x="1" y="0"/>
                  </a:cubicBezTo>
                  <a:cubicBezTo>
                    <a:pt x="2" y="0"/>
                    <a:pt x="3" y="1"/>
                    <a:pt x="4" y="2"/>
                  </a:cubicBezTo>
                  <a:cubicBezTo>
                    <a:pt x="6" y="9"/>
                    <a:pt x="8" y="17"/>
                    <a:pt x="9" y="26"/>
                  </a:cubicBezTo>
                  <a:cubicBezTo>
                    <a:pt x="10" y="27"/>
                    <a:pt x="9" y="28"/>
                    <a:pt x="8" y="28"/>
                  </a:cubicBezTo>
                  <a:cubicBezTo>
                    <a:pt x="8" y="28"/>
                    <a:pt x="8" y="28"/>
                    <a:pt x="7" y="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5" name="Google Shape;2375;p79"/>
            <p:cNvSpPr/>
            <p:nvPr/>
          </p:nvSpPr>
          <p:spPr>
            <a:xfrm>
              <a:off x="6958662" y="4826544"/>
              <a:ext cx="18109" cy="104775"/>
            </a:xfrm>
            <a:custGeom>
              <a:avLst/>
              <a:gdLst/>
              <a:ahLst/>
              <a:cxnLst/>
              <a:rect l="l" t="t" r="r" b="b"/>
              <a:pathLst>
                <a:path w="6" h="34" extrusionOk="0">
                  <a:moveTo>
                    <a:pt x="3" y="34"/>
                  </a:moveTo>
                  <a:cubicBezTo>
                    <a:pt x="3" y="34"/>
                    <a:pt x="3" y="34"/>
                    <a:pt x="3" y="34"/>
                  </a:cubicBezTo>
                  <a:cubicBezTo>
                    <a:pt x="2" y="34"/>
                    <a:pt x="1" y="33"/>
                    <a:pt x="1" y="32"/>
                  </a:cubicBezTo>
                  <a:cubicBezTo>
                    <a:pt x="2" y="22"/>
                    <a:pt x="2" y="12"/>
                    <a:pt x="1" y="2"/>
                  </a:cubicBezTo>
                  <a:cubicBezTo>
                    <a:pt x="0" y="1"/>
                    <a:pt x="1" y="0"/>
                    <a:pt x="2" y="0"/>
                  </a:cubicBezTo>
                  <a:cubicBezTo>
                    <a:pt x="3" y="0"/>
                    <a:pt x="4" y="1"/>
                    <a:pt x="5" y="2"/>
                  </a:cubicBezTo>
                  <a:cubicBezTo>
                    <a:pt x="6" y="12"/>
                    <a:pt x="6" y="22"/>
                    <a:pt x="5" y="32"/>
                  </a:cubicBezTo>
                  <a:cubicBezTo>
                    <a:pt x="5" y="33"/>
                    <a:pt x="4" y="34"/>
                    <a:pt x="3" y="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6" name="Google Shape;2376;p79"/>
            <p:cNvSpPr/>
            <p:nvPr/>
          </p:nvSpPr>
          <p:spPr>
            <a:xfrm>
              <a:off x="6930205" y="4826544"/>
              <a:ext cx="15522" cy="89253"/>
            </a:xfrm>
            <a:custGeom>
              <a:avLst/>
              <a:gdLst/>
              <a:ahLst/>
              <a:cxnLst/>
              <a:rect l="l" t="t" r="r" b="b"/>
              <a:pathLst>
                <a:path w="5" h="29" extrusionOk="0">
                  <a:moveTo>
                    <a:pt x="3" y="29"/>
                  </a:moveTo>
                  <a:cubicBezTo>
                    <a:pt x="2" y="29"/>
                    <a:pt x="1" y="28"/>
                    <a:pt x="1" y="27"/>
                  </a:cubicBezTo>
                  <a:cubicBezTo>
                    <a:pt x="0" y="2"/>
                    <a:pt x="0" y="2"/>
                    <a:pt x="0" y="2"/>
                  </a:cubicBezTo>
                  <a:cubicBezTo>
                    <a:pt x="0" y="1"/>
                    <a:pt x="1" y="0"/>
                    <a:pt x="2" y="0"/>
                  </a:cubicBezTo>
                  <a:cubicBezTo>
                    <a:pt x="3" y="0"/>
                    <a:pt x="4" y="1"/>
                    <a:pt x="4" y="2"/>
                  </a:cubicBezTo>
                  <a:cubicBezTo>
                    <a:pt x="5" y="27"/>
                    <a:pt x="5" y="27"/>
                    <a:pt x="5" y="27"/>
                  </a:cubicBezTo>
                  <a:cubicBezTo>
                    <a:pt x="5" y="28"/>
                    <a:pt x="4" y="29"/>
                    <a:pt x="3" y="29"/>
                  </a:cubicBezTo>
                  <a:cubicBezTo>
                    <a:pt x="3" y="29"/>
                    <a:pt x="3" y="29"/>
                    <a:pt x="3"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7" name="Google Shape;2377;p79"/>
            <p:cNvSpPr/>
            <p:nvPr/>
          </p:nvSpPr>
          <p:spPr>
            <a:xfrm>
              <a:off x="6856475" y="4823957"/>
              <a:ext cx="24577" cy="98307"/>
            </a:xfrm>
            <a:custGeom>
              <a:avLst/>
              <a:gdLst/>
              <a:ahLst/>
              <a:cxnLst/>
              <a:rect l="l" t="t" r="r" b="b"/>
              <a:pathLst>
                <a:path w="8" h="32" extrusionOk="0">
                  <a:moveTo>
                    <a:pt x="6" y="32"/>
                  </a:moveTo>
                  <a:cubicBezTo>
                    <a:pt x="5" y="32"/>
                    <a:pt x="4" y="31"/>
                    <a:pt x="4" y="30"/>
                  </a:cubicBezTo>
                  <a:cubicBezTo>
                    <a:pt x="4" y="21"/>
                    <a:pt x="2" y="12"/>
                    <a:pt x="0" y="3"/>
                  </a:cubicBezTo>
                  <a:cubicBezTo>
                    <a:pt x="0" y="2"/>
                    <a:pt x="1" y="0"/>
                    <a:pt x="2" y="0"/>
                  </a:cubicBezTo>
                  <a:cubicBezTo>
                    <a:pt x="3" y="0"/>
                    <a:pt x="4" y="1"/>
                    <a:pt x="4" y="2"/>
                  </a:cubicBezTo>
                  <a:cubicBezTo>
                    <a:pt x="6" y="11"/>
                    <a:pt x="8" y="21"/>
                    <a:pt x="8" y="30"/>
                  </a:cubicBezTo>
                  <a:cubicBezTo>
                    <a:pt x="8" y="31"/>
                    <a:pt x="7" y="32"/>
                    <a:pt x="6" y="32"/>
                  </a:cubicBezTo>
                  <a:cubicBezTo>
                    <a:pt x="6" y="32"/>
                    <a:pt x="6" y="32"/>
                    <a:pt x="6" y="3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8" name="Google Shape;2378;p79"/>
            <p:cNvSpPr/>
            <p:nvPr/>
          </p:nvSpPr>
          <p:spPr>
            <a:xfrm>
              <a:off x="6795680" y="4833012"/>
              <a:ext cx="18109" cy="89253"/>
            </a:xfrm>
            <a:custGeom>
              <a:avLst/>
              <a:gdLst/>
              <a:ahLst/>
              <a:cxnLst/>
              <a:rect l="l" t="t" r="r" b="b"/>
              <a:pathLst>
                <a:path w="6" h="29" extrusionOk="0">
                  <a:moveTo>
                    <a:pt x="4" y="29"/>
                  </a:moveTo>
                  <a:cubicBezTo>
                    <a:pt x="3" y="29"/>
                    <a:pt x="2" y="28"/>
                    <a:pt x="2" y="27"/>
                  </a:cubicBezTo>
                  <a:cubicBezTo>
                    <a:pt x="2" y="18"/>
                    <a:pt x="1" y="10"/>
                    <a:pt x="0" y="2"/>
                  </a:cubicBezTo>
                  <a:cubicBezTo>
                    <a:pt x="0" y="1"/>
                    <a:pt x="0" y="0"/>
                    <a:pt x="1" y="0"/>
                  </a:cubicBezTo>
                  <a:cubicBezTo>
                    <a:pt x="2" y="0"/>
                    <a:pt x="3" y="0"/>
                    <a:pt x="4" y="1"/>
                  </a:cubicBezTo>
                  <a:cubicBezTo>
                    <a:pt x="5" y="10"/>
                    <a:pt x="6" y="18"/>
                    <a:pt x="6" y="26"/>
                  </a:cubicBezTo>
                  <a:cubicBezTo>
                    <a:pt x="6" y="28"/>
                    <a:pt x="5" y="29"/>
                    <a:pt x="4" y="29"/>
                  </a:cubicBezTo>
                  <a:cubicBezTo>
                    <a:pt x="4" y="29"/>
                    <a:pt x="4" y="29"/>
                    <a:pt x="4"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79" name="Google Shape;2379;p79"/>
            <p:cNvSpPr/>
            <p:nvPr/>
          </p:nvSpPr>
          <p:spPr>
            <a:xfrm>
              <a:off x="6767222" y="4829131"/>
              <a:ext cx="21990" cy="93133"/>
            </a:xfrm>
            <a:custGeom>
              <a:avLst/>
              <a:gdLst/>
              <a:ahLst/>
              <a:cxnLst/>
              <a:rect l="l" t="t" r="r" b="b"/>
              <a:pathLst>
                <a:path w="7" h="30" extrusionOk="0">
                  <a:moveTo>
                    <a:pt x="4" y="30"/>
                  </a:moveTo>
                  <a:cubicBezTo>
                    <a:pt x="4" y="30"/>
                    <a:pt x="4" y="30"/>
                    <a:pt x="4" y="30"/>
                  </a:cubicBezTo>
                  <a:cubicBezTo>
                    <a:pt x="3" y="30"/>
                    <a:pt x="2" y="29"/>
                    <a:pt x="2" y="28"/>
                  </a:cubicBezTo>
                  <a:cubicBezTo>
                    <a:pt x="3" y="19"/>
                    <a:pt x="2" y="11"/>
                    <a:pt x="1" y="2"/>
                  </a:cubicBezTo>
                  <a:cubicBezTo>
                    <a:pt x="0" y="1"/>
                    <a:pt x="1" y="0"/>
                    <a:pt x="2" y="0"/>
                  </a:cubicBezTo>
                  <a:cubicBezTo>
                    <a:pt x="3" y="0"/>
                    <a:pt x="4" y="1"/>
                    <a:pt x="4" y="2"/>
                  </a:cubicBezTo>
                  <a:cubicBezTo>
                    <a:pt x="6" y="10"/>
                    <a:pt x="7" y="19"/>
                    <a:pt x="6" y="28"/>
                  </a:cubicBezTo>
                  <a:cubicBezTo>
                    <a:pt x="6" y="29"/>
                    <a:pt x="5" y="30"/>
                    <a:pt x="4"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0" name="Google Shape;2380;p79"/>
            <p:cNvSpPr/>
            <p:nvPr/>
          </p:nvSpPr>
          <p:spPr>
            <a:xfrm>
              <a:off x="6703841" y="4833012"/>
              <a:ext cx="18109" cy="89253"/>
            </a:xfrm>
            <a:custGeom>
              <a:avLst/>
              <a:gdLst/>
              <a:ahLst/>
              <a:cxnLst/>
              <a:rect l="l" t="t" r="r" b="b"/>
              <a:pathLst>
                <a:path w="6" h="29" extrusionOk="0">
                  <a:moveTo>
                    <a:pt x="2" y="29"/>
                  </a:moveTo>
                  <a:cubicBezTo>
                    <a:pt x="2" y="29"/>
                    <a:pt x="2" y="29"/>
                    <a:pt x="2" y="29"/>
                  </a:cubicBezTo>
                  <a:cubicBezTo>
                    <a:pt x="1" y="29"/>
                    <a:pt x="0" y="28"/>
                    <a:pt x="0" y="27"/>
                  </a:cubicBezTo>
                  <a:cubicBezTo>
                    <a:pt x="1" y="18"/>
                    <a:pt x="2" y="10"/>
                    <a:pt x="1" y="2"/>
                  </a:cubicBezTo>
                  <a:cubicBezTo>
                    <a:pt x="1" y="0"/>
                    <a:pt x="2" y="0"/>
                    <a:pt x="3" y="0"/>
                  </a:cubicBezTo>
                  <a:cubicBezTo>
                    <a:pt x="3" y="0"/>
                    <a:pt x="3" y="0"/>
                    <a:pt x="3" y="0"/>
                  </a:cubicBezTo>
                  <a:cubicBezTo>
                    <a:pt x="5" y="0"/>
                    <a:pt x="5" y="0"/>
                    <a:pt x="5" y="1"/>
                  </a:cubicBezTo>
                  <a:cubicBezTo>
                    <a:pt x="6" y="10"/>
                    <a:pt x="5" y="19"/>
                    <a:pt x="4" y="27"/>
                  </a:cubicBezTo>
                  <a:cubicBezTo>
                    <a:pt x="4" y="28"/>
                    <a:pt x="3" y="29"/>
                    <a:pt x="2"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1" name="Google Shape;2381;p79"/>
            <p:cNvSpPr/>
            <p:nvPr/>
          </p:nvSpPr>
          <p:spPr>
            <a:xfrm>
              <a:off x="6650806" y="4835599"/>
              <a:ext cx="18109" cy="95720"/>
            </a:xfrm>
            <a:custGeom>
              <a:avLst/>
              <a:gdLst/>
              <a:ahLst/>
              <a:cxnLst/>
              <a:rect l="l" t="t" r="r" b="b"/>
              <a:pathLst>
                <a:path w="6" h="31" extrusionOk="0">
                  <a:moveTo>
                    <a:pt x="2" y="31"/>
                  </a:moveTo>
                  <a:cubicBezTo>
                    <a:pt x="2" y="31"/>
                    <a:pt x="2" y="31"/>
                    <a:pt x="2" y="31"/>
                  </a:cubicBezTo>
                  <a:cubicBezTo>
                    <a:pt x="1" y="31"/>
                    <a:pt x="0" y="30"/>
                    <a:pt x="0" y="29"/>
                  </a:cubicBezTo>
                  <a:cubicBezTo>
                    <a:pt x="2" y="20"/>
                    <a:pt x="2" y="12"/>
                    <a:pt x="2" y="3"/>
                  </a:cubicBezTo>
                  <a:cubicBezTo>
                    <a:pt x="2" y="2"/>
                    <a:pt x="3" y="1"/>
                    <a:pt x="4" y="1"/>
                  </a:cubicBezTo>
                  <a:cubicBezTo>
                    <a:pt x="5" y="0"/>
                    <a:pt x="6" y="1"/>
                    <a:pt x="6" y="3"/>
                  </a:cubicBezTo>
                  <a:cubicBezTo>
                    <a:pt x="6" y="12"/>
                    <a:pt x="6" y="21"/>
                    <a:pt x="4" y="30"/>
                  </a:cubicBezTo>
                  <a:cubicBezTo>
                    <a:pt x="4" y="31"/>
                    <a:pt x="3" y="31"/>
                    <a:pt x="2"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2" name="Google Shape;2382;p79"/>
            <p:cNvSpPr/>
            <p:nvPr/>
          </p:nvSpPr>
          <p:spPr>
            <a:xfrm>
              <a:off x="6619762" y="4826544"/>
              <a:ext cx="15522" cy="60796"/>
            </a:xfrm>
            <a:custGeom>
              <a:avLst/>
              <a:gdLst/>
              <a:ahLst/>
              <a:cxnLst/>
              <a:rect l="l" t="t" r="r" b="b"/>
              <a:pathLst>
                <a:path w="5" h="20" extrusionOk="0">
                  <a:moveTo>
                    <a:pt x="2" y="20"/>
                  </a:moveTo>
                  <a:cubicBezTo>
                    <a:pt x="2" y="20"/>
                    <a:pt x="2" y="20"/>
                    <a:pt x="2" y="20"/>
                  </a:cubicBezTo>
                  <a:cubicBezTo>
                    <a:pt x="1" y="20"/>
                    <a:pt x="0" y="19"/>
                    <a:pt x="0" y="18"/>
                  </a:cubicBezTo>
                  <a:cubicBezTo>
                    <a:pt x="1" y="13"/>
                    <a:pt x="1" y="8"/>
                    <a:pt x="1" y="3"/>
                  </a:cubicBezTo>
                  <a:cubicBezTo>
                    <a:pt x="1" y="2"/>
                    <a:pt x="1" y="1"/>
                    <a:pt x="3" y="0"/>
                  </a:cubicBezTo>
                  <a:cubicBezTo>
                    <a:pt x="4" y="0"/>
                    <a:pt x="5" y="1"/>
                    <a:pt x="5" y="2"/>
                  </a:cubicBezTo>
                  <a:cubicBezTo>
                    <a:pt x="5" y="8"/>
                    <a:pt x="5" y="13"/>
                    <a:pt x="4" y="19"/>
                  </a:cubicBezTo>
                  <a:cubicBezTo>
                    <a:pt x="4" y="19"/>
                    <a:pt x="3" y="20"/>
                    <a:pt x="2" y="2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3" name="Google Shape;2383;p79"/>
            <p:cNvSpPr/>
            <p:nvPr/>
          </p:nvSpPr>
          <p:spPr>
            <a:xfrm>
              <a:off x="6595186" y="4820077"/>
              <a:ext cx="24577" cy="111242"/>
            </a:xfrm>
            <a:custGeom>
              <a:avLst/>
              <a:gdLst/>
              <a:ahLst/>
              <a:cxnLst/>
              <a:rect l="l" t="t" r="r" b="b"/>
              <a:pathLst>
                <a:path w="8" h="36" extrusionOk="0">
                  <a:moveTo>
                    <a:pt x="2" y="36"/>
                  </a:moveTo>
                  <a:cubicBezTo>
                    <a:pt x="2" y="36"/>
                    <a:pt x="2" y="36"/>
                    <a:pt x="2" y="36"/>
                  </a:cubicBezTo>
                  <a:cubicBezTo>
                    <a:pt x="1" y="36"/>
                    <a:pt x="0" y="35"/>
                    <a:pt x="0" y="34"/>
                  </a:cubicBezTo>
                  <a:cubicBezTo>
                    <a:pt x="0" y="23"/>
                    <a:pt x="2" y="12"/>
                    <a:pt x="4" y="2"/>
                  </a:cubicBezTo>
                  <a:cubicBezTo>
                    <a:pt x="4" y="1"/>
                    <a:pt x="5" y="0"/>
                    <a:pt x="6" y="0"/>
                  </a:cubicBezTo>
                  <a:cubicBezTo>
                    <a:pt x="7" y="1"/>
                    <a:pt x="8" y="2"/>
                    <a:pt x="8" y="3"/>
                  </a:cubicBezTo>
                  <a:cubicBezTo>
                    <a:pt x="6" y="13"/>
                    <a:pt x="4" y="23"/>
                    <a:pt x="4" y="34"/>
                  </a:cubicBezTo>
                  <a:cubicBezTo>
                    <a:pt x="4" y="35"/>
                    <a:pt x="3" y="36"/>
                    <a:pt x="2" y="3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84" name="Google Shape;2384;p79"/>
            <p:cNvSpPr/>
            <p:nvPr/>
          </p:nvSpPr>
          <p:spPr>
            <a:xfrm>
              <a:off x="6905629" y="2697416"/>
              <a:ext cx="338900" cy="591137"/>
            </a:xfrm>
            <a:custGeom>
              <a:avLst/>
              <a:gdLst/>
              <a:ahLst/>
              <a:cxnLst/>
              <a:rect l="l" t="t" r="r" b="b"/>
              <a:pathLst>
                <a:path w="110" h="192" extrusionOk="0">
                  <a:moveTo>
                    <a:pt x="107" y="87"/>
                  </a:moveTo>
                  <a:cubicBezTo>
                    <a:pt x="106" y="86"/>
                    <a:pt x="106" y="86"/>
                    <a:pt x="105" y="86"/>
                  </a:cubicBezTo>
                  <a:cubicBezTo>
                    <a:pt x="105" y="85"/>
                    <a:pt x="105" y="85"/>
                    <a:pt x="106" y="84"/>
                  </a:cubicBezTo>
                  <a:cubicBezTo>
                    <a:pt x="106" y="83"/>
                    <a:pt x="107" y="83"/>
                    <a:pt x="108" y="82"/>
                  </a:cubicBezTo>
                  <a:cubicBezTo>
                    <a:pt x="109" y="82"/>
                    <a:pt x="109" y="81"/>
                    <a:pt x="109" y="80"/>
                  </a:cubicBezTo>
                  <a:cubicBezTo>
                    <a:pt x="108" y="79"/>
                    <a:pt x="108" y="78"/>
                    <a:pt x="107" y="78"/>
                  </a:cubicBezTo>
                  <a:cubicBezTo>
                    <a:pt x="99" y="79"/>
                    <a:pt x="93" y="79"/>
                    <a:pt x="86" y="79"/>
                  </a:cubicBezTo>
                  <a:cubicBezTo>
                    <a:pt x="79" y="80"/>
                    <a:pt x="73" y="80"/>
                    <a:pt x="66" y="81"/>
                  </a:cubicBezTo>
                  <a:cubicBezTo>
                    <a:pt x="59" y="81"/>
                    <a:pt x="53" y="82"/>
                    <a:pt x="47" y="82"/>
                  </a:cubicBezTo>
                  <a:cubicBezTo>
                    <a:pt x="47" y="81"/>
                    <a:pt x="47" y="79"/>
                    <a:pt x="47" y="78"/>
                  </a:cubicBezTo>
                  <a:cubicBezTo>
                    <a:pt x="102" y="76"/>
                    <a:pt x="102" y="76"/>
                    <a:pt x="102" y="76"/>
                  </a:cubicBezTo>
                  <a:cubicBezTo>
                    <a:pt x="103" y="76"/>
                    <a:pt x="104" y="76"/>
                    <a:pt x="105" y="75"/>
                  </a:cubicBezTo>
                  <a:cubicBezTo>
                    <a:pt x="106" y="74"/>
                    <a:pt x="106" y="73"/>
                    <a:pt x="106" y="72"/>
                  </a:cubicBezTo>
                  <a:cubicBezTo>
                    <a:pt x="106" y="70"/>
                    <a:pt x="104" y="68"/>
                    <a:pt x="103" y="68"/>
                  </a:cubicBezTo>
                  <a:cubicBezTo>
                    <a:pt x="103" y="68"/>
                    <a:pt x="103" y="68"/>
                    <a:pt x="103" y="68"/>
                  </a:cubicBezTo>
                  <a:cubicBezTo>
                    <a:pt x="102" y="68"/>
                    <a:pt x="102" y="67"/>
                    <a:pt x="101" y="67"/>
                  </a:cubicBezTo>
                  <a:cubicBezTo>
                    <a:pt x="101" y="67"/>
                    <a:pt x="101" y="67"/>
                    <a:pt x="101" y="67"/>
                  </a:cubicBezTo>
                  <a:cubicBezTo>
                    <a:pt x="101" y="66"/>
                    <a:pt x="102" y="65"/>
                    <a:pt x="103" y="64"/>
                  </a:cubicBezTo>
                  <a:cubicBezTo>
                    <a:pt x="103" y="64"/>
                    <a:pt x="103" y="63"/>
                    <a:pt x="103" y="62"/>
                  </a:cubicBezTo>
                  <a:cubicBezTo>
                    <a:pt x="103" y="62"/>
                    <a:pt x="103" y="61"/>
                    <a:pt x="102" y="61"/>
                  </a:cubicBezTo>
                  <a:cubicBezTo>
                    <a:pt x="101" y="61"/>
                    <a:pt x="100" y="61"/>
                    <a:pt x="100" y="60"/>
                  </a:cubicBezTo>
                  <a:cubicBezTo>
                    <a:pt x="101" y="59"/>
                    <a:pt x="102" y="59"/>
                    <a:pt x="103" y="58"/>
                  </a:cubicBezTo>
                  <a:cubicBezTo>
                    <a:pt x="103" y="58"/>
                    <a:pt x="104" y="57"/>
                    <a:pt x="104" y="57"/>
                  </a:cubicBezTo>
                  <a:cubicBezTo>
                    <a:pt x="104" y="56"/>
                    <a:pt x="103" y="55"/>
                    <a:pt x="103" y="55"/>
                  </a:cubicBezTo>
                  <a:cubicBezTo>
                    <a:pt x="99" y="53"/>
                    <a:pt x="95" y="53"/>
                    <a:pt x="91" y="54"/>
                  </a:cubicBezTo>
                  <a:cubicBezTo>
                    <a:pt x="75" y="56"/>
                    <a:pt x="60" y="58"/>
                    <a:pt x="45" y="61"/>
                  </a:cubicBezTo>
                  <a:cubicBezTo>
                    <a:pt x="45" y="59"/>
                    <a:pt x="44" y="58"/>
                    <a:pt x="44" y="57"/>
                  </a:cubicBezTo>
                  <a:cubicBezTo>
                    <a:pt x="63" y="54"/>
                    <a:pt x="81" y="51"/>
                    <a:pt x="99" y="47"/>
                  </a:cubicBezTo>
                  <a:cubicBezTo>
                    <a:pt x="100" y="46"/>
                    <a:pt x="101" y="45"/>
                    <a:pt x="101" y="44"/>
                  </a:cubicBezTo>
                  <a:cubicBezTo>
                    <a:pt x="101" y="44"/>
                    <a:pt x="100" y="43"/>
                    <a:pt x="99" y="43"/>
                  </a:cubicBezTo>
                  <a:cubicBezTo>
                    <a:pt x="99" y="43"/>
                    <a:pt x="99" y="43"/>
                    <a:pt x="99" y="43"/>
                  </a:cubicBezTo>
                  <a:cubicBezTo>
                    <a:pt x="99" y="42"/>
                    <a:pt x="99" y="42"/>
                    <a:pt x="100" y="42"/>
                  </a:cubicBezTo>
                  <a:cubicBezTo>
                    <a:pt x="100" y="41"/>
                    <a:pt x="100" y="40"/>
                    <a:pt x="100" y="39"/>
                  </a:cubicBezTo>
                  <a:cubicBezTo>
                    <a:pt x="100" y="39"/>
                    <a:pt x="100" y="39"/>
                    <a:pt x="100" y="39"/>
                  </a:cubicBezTo>
                  <a:cubicBezTo>
                    <a:pt x="99" y="37"/>
                    <a:pt x="98" y="36"/>
                    <a:pt x="96" y="35"/>
                  </a:cubicBezTo>
                  <a:cubicBezTo>
                    <a:pt x="95" y="34"/>
                    <a:pt x="95" y="33"/>
                    <a:pt x="94" y="33"/>
                  </a:cubicBezTo>
                  <a:cubicBezTo>
                    <a:pt x="94" y="33"/>
                    <a:pt x="94" y="32"/>
                    <a:pt x="94" y="32"/>
                  </a:cubicBezTo>
                  <a:cubicBezTo>
                    <a:pt x="95" y="32"/>
                    <a:pt x="96" y="31"/>
                    <a:pt x="95" y="30"/>
                  </a:cubicBezTo>
                  <a:cubicBezTo>
                    <a:pt x="95" y="29"/>
                    <a:pt x="94" y="28"/>
                    <a:pt x="93" y="29"/>
                  </a:cubicBezTo>
                  <a:cubicBezTo>
                    <a:pt x="76" y="32"/>
                    <a:pt x="60" y="36"/>
                    <a:pt x="42" y="41"/>
                  </a:cubicBezTo>
                  <a:cubicBezTo>
                    <a:pt x="88" y="21"/>
                    <a:pt x="88" y="21"/>
                    <a:pt x="88" y="21"/>
                  </a:cubicBezTo>
                  <a:cubicBezTo>
                    <a:pt x="89" y="20"/>
                    <a:pt x="92" y="19"/>
                    <a:pt x="92" y="17"/>
                  </a:cubicBezTo>
                  <a:cubicBezTo>
                    <a:pt x="92" y="15"/>
                    <a:pt x="91" y="13"/>
                    <a:pt x="89" y="12"/>
                  </a:cubicBezTo>
                  <a:cubicBezTo>
                    <a:pt x="89" y="12"/>
                    <a:pt x="89" y="12"/>
                    <a:pt x="89" y="12"/>
                  </a:cubicBezTo>
                  <a:cubicBezTo>
                    <a:pt x="89" y="12"/>
                    <a:pt x="89" y="12"/>
                    <a:pt x="89" y="12"/>
                  </a:cubicBezTo>
                  <a:cubicBezTo>
                    <a:pt x="88" y="11"/>
                    <a:pt x="88" y="11"/>
                    <a:pt x="87" y="11"/>
                  </a:cubicBezTo>
                  <a:cubicBezTo>
                    <a:pt x="88" y="10"/>
                    <a:pt x="88" y="10"/>
                    <a:pt x="88" y="9"/>
                  </a:cubicBezTo>
                  <a:cubicBezTo>
                    <a:pt x="88" y="8"/>
                    <a:pt x="87" y="7"/>
                    <a:pt x="86" y="7"/>
                  </a:cubicBezTo>
                  <a:cubicBezTo>
                    <a:pt x="85" y="8"/>
                    <a:pt x="84" y="7"/>
                    <a:pt x="83" y="6"/>
                  </a:cubicBezTo>
                  <a:cubicBezTo>
                    <a:pt x="83" y="6"/>
                    <a:pt x="83" y="4"/>
                    <a:pt x="83" y="4"/>
                  </a:cubicBezTo>
                  <a:cubicBezTo>
                    <a:pt x="84" y="3"/>
                    <a:pt x="84" y="2"/>
                    <a:pt x="83" y="1"/>
                  </a:cubicBezTo>
                  <a:cubicBezTo>
                    <a:pt x="83" y="1"/>
                    <a:pt x="82" y="0"/>
                    <a:pt x="81" y="1"/>
                  </a:cubicBezTo>
                  <a:cubicBezTo>
                    <a:pt x="64" y="6"/>
                    <a:pt x="47" y="14"/>
                    <a:pt x="31" y="22"/>
                  </a:cubicBezTo>
                  <a:cubicBezTo>
                    <a:pt x="26" y="17"/>
                    <a:pt x="22" y="15"/>
                    <a:pt x="17" y="15"/>
                  </a:cubicBezTo>
                  <a:cubicBezTo>
                    <a:pt x="9" y="16"/>
                    <a:pt x="3" y="24"/>
                    <a:pt x="1" y="27"/>
                  </a:cubicBezTo>
                  <a:cubicBezTo>
                    <a:pt x="0" y="28"/>
                    <a:pt x="1" y="29"/>
                    <a:pt x="2" y="30"/>
                  </a:cubicBezTo>
                  <a:cubicBezTo>
                    <a:pt x="3" y="30"/>
                    <a:pt x="4" y="30"/>
                    <a:pt x="4" y="29"/>
                  </a:cubicBezTo>
                  <a:cubicBezTo>
                    <a:pt x="6" y="26"/>
                    <a:pt x="11" y="20"/>
                    <a:pt x="17" y="19"/>
                  </a:cubicBezTo>
                  <a:cubicBezTo>
                    <a:pt x="21" y="19"/>
                    <a:pt x="25" y="21"/>
                    <a:pt x="28" y="26"/>
                  </a:cubicBezTo>
                  <a:cubicBezTo>
                    <a:pt x="30" y="28"/>
                    <a:pt x="32" y="31"/>
                    <a:pt x="34" y="35"/>
                  </a:cubicBezTo>
                  <a:cubicBezTo>
                    <a:pt x="34" y="37"/>
                    <a:pt x="35" y="39"/>
                    <a:pt x="36" y="41"/>
                  </a:cubicBezTo>
                  <a:cubicBezTo>
                    <a:pt x="36" y="42"/>
                    <a:pt x="37" y="43"/>
                    <a:pt x="37" y="44"/>
                  </a:cubicBezTo>
                  <a:cubicBezTo>
                    <a:pt x="38" y="48"/>
                    <a:pt x="39" y="51"/>
                    <a:pt x="40" y="56"/>
                  </a:cubicBezTo>
                  <a:cubicBezTo>
                    <a:pt x="40" y="56"/>
                    <a:pt x="40" y="56"/>
                    <a:pt x="40" y="56"/>
                  </a:cubicBezTo>
                  <a:cubicBezTo>
                    <a:pt x="40" y="58"/>
                    <a:pt x="41" y="61"/>
                    <a:pt x="41" y="63"/>
                  </a:cubicBezTo>
                  <a:cubicBezTo>
                    <a:pt x="42" y="68"/>
                    <a:pt x="42" y="72"/>
                    <a:pt x="42" y="76"/>
                  </a:cubicBezTo>
                  <a:cubicBezTo>
                    <a:pt x="43" y="79"/>
                    <a:pt x="43" y="82"/>
                    <a:pt x="43" y="85"/>
                  </a:cubicBezTo>
                  <a:cubicBezTo>
                    <a:pt x="43" y="88"/>
                    <a:pt x="43" y="91"/>
                    <a:pt x="43" y="94"/>
                  </a:cubicBezTo>
                  <a:cubicBezTo>
                    <a:pt x="43" y="96"/>
                    <a:pt x="43" y="99"/>
                    <a:pt x="43" y="101"/>
                  </a:cubicBezTo>
                  <a:cubicBezTo>
                    <a:pt x="43" y="108"/>
                    <a:pt x="42" y="115"/>
                    <a:pt x="41" y="120"/>
                  </a:cubicBezTo>
                  <a:cubicBezTo>
                    <a:pt x="41" y="122"/>
                    <a:pt x="41" y="123"/>
                    <a:pt x="41" y="124"/>
                  </a:cubicBezTo>
                  <a:cubicBezTo>
                    <a:pt x="40" y="126"/>
                    <a:pt x="40" y="128"/>
                    <a:pt x="40" y="129"/>
                  </a:cubicBezTo>
                  <a:cubicBezTo>
                    <a:pt x="39" y="133"/>
                    <a:pt x="38" y="136"/>
                    <a:pt x="37" y="139"/>
                  </a:cubicBezTo>
                  <a:cubicBezTo>
                    <a:pt x="37" y="140"/>
                    <a:pt x="36" y="142"/>
                    <a:pt x="36" y="143"/>
                  </a:cubicBezTo>
                  <a:cubicBezTo>
                    <a:pt x="36" y="143"/>
                    <a:pt x="35" y="143"/>
                    <a:pt x="35" y="143"/>
                  </a:cubicBezTo>
                  <a:cubicBezTo>
                    <a:pt x="34" y="146"/>
                    <a:pt x="32" y="148"/>
                    <a:pt x="31" y="151"/>
                  </a:cubicBezTo>
                  <a:cubicBezTo>
                    <a:pt x="30" y="152"/>
                    <a:pt x="29" y="153"/>
                    <a:pt x="28" y="154"/>
                  </a:cubicBezTo>
                  <a:cubicBezTo>
                    <a:pt x="26" y="157"/>
                    <a:pt x="25" y="159"/>
                    <a:pt x="23" y="161"/>
                  </a:cubicBezTo>
                  <a:cubicBezTo>
                    <a:pt x="17" y="168"/>
                    <a:pt x="13" y="173"/>
                    <a:pt x="13" y="173"/>
                  </a:cubicBezTo>
                  <a:cubicBezTo>
                    <a:pt x="12" y="173"/>
                    <a:pt x="12" y="173"/>
                    <a:pt x="12" y="174"/>
                  </a:cubicBezTo>
                  <a:cubicBezTo>
                    <a:pt x="10" y="183"/>
                    <a:pt x="10" y="183"/>
                    <a:pt x="10" y="183"/>
                  </a:cubicBezTo>
                  <a:cubicBezTo>
                    <a:pt x="10" y="184"/>
                    <a:pt x="11" y="185"/>
                    <a:pt x="12" y="185"/>
                  </a:cubicBezTo>
                  <a:cubicBezTo>
                    <a:pt x="12" y="186"/>
                    <a:pt x="12" y="186"/>
                    <a:pt x="12" y="186"/>
                  </a:cubicBezTo>
                  <a:cubicBezTo>
                    <a:pt x="13" y="186"/>
                    <a:pt x="14" y="185"/>
                    <a:pt x="14" y="184"/>
                  </a:cubicBezTo>
                  <a:cubicBezTo>
                    <a:pt x="16" y="175"/>
                    <a:pt x="16" y="175"/>
                    <a:pt x="16" y="175"/>
                  </a:cubicBezTo>
                  <a:cubicBezTo>
                    <a:pt x="17" y="174"/>
                    <a:pt x="21" y="170"/>
                    <a:pt x="25" y="165"/>
                  </a:cubicBezTo>
                  <a:cubicBezTo>
                    <a:pt x="38" y="175"/>
                    <a:pt x="51" y="184"/>
                    <a:pt x="65" y="192"/>
                  </a:cubicBezTo>
                  <a:cubicBezTo>
                    <a:pt x="66" y="192"/>
                    <a:pt x="66" y="192"/>
                    <a:pt x="66" y="192"/>
                  </a:cubicBezTo>
                  <a:cubicBezTo>
                    <a:pt x="67" y="192"/>
                    <a:pt x="67" y="191"/>
                    <a:pt x="68" y="191"/>
                  </a:cubicBezTo>
                  <a:cubicBezTo>
                    <a:pt x="68" y="190"/>
                    <a:pt x="68" y="189"/>
                    <a:pt x="68" y="188"/>
                  </a:cubicBezTo>
                  <a:cubicBezTo>
                    <a:pt x="67" y="188"/>
                    <a:pt x="67" y="188"/>
                    <a:pt x="68" y="188"/>
                  </a:cubicBezTo>
                  <a:cubicBezTo>
                    <a:pt x="68" y="187"/>
                    <a:pt x="69" y="187"/>
                    <a:pt x="71" y="186"/>
                  </a:cubicBezTo>
                  <a:cubicBezTo>
                    <a:pt x="77" y="185"/>
                    <a:pt x="77" y="185"/>
                    <a:pt x="77" y="185"/>
                  </a:cubicBezTo>
                  <a:cubicBezTo>
                    <a:pt x="78" y="185"/>
                    <a:pt x="79" y="184"/>
                    <a:pt x="79" y="183"/>
                  </a:cubicBezTo>
                  <a:cubicBezTo>
                    <a:pt x="79" y="182"/>
                    <a:pt x="79" y="182"/>
                    <a:pt x="78" y="181"/>
                  </a:cubicBezTo>
                  <a:cubicBezTo>
                    <a:pt x="64" y="171"/>
                    <a:pt x="48" y="162"/>
                    <a:pt x="33" y="155"/>
                  </a:cubicBezTo>
                  <a:cubicBezTo>
                    <a:pt x="33" y="154"/>
                    <a:pt x="33" y="154"/>
                    <a:pt x="33" y="154"/>
                  </a:cubicBezTo>
                  <a:cubicBezTo>
                    <a:pt x="50" y="161"/>
                    <a:pt x="50" y="161"/>
                    <a:pt x="50" y="161"/>
                  </a:cubicBezTo>
                  <a:cubicBezTo>
                    <a:pt x="61" y="166"/>
                    <a:pt x="73" y="171"/>
                    <a:pt x="84" y="176"/>
                  </a:cubicBezTo>
                  <a:cubicBezTo>
                    <a:pt x="84" y="177"/>
                    <a:pt x="85" y="177"/>
                    <a:pt x="85" y="177"/>
                  </a:cubicBezTo>
                  <a:cubicBezTo>
                    <a:pt x="86" y="177"/>
                    <a:pt x="86" y="176"/>
                    <a:pt x="87" y="176"/>
                  </a:cubicBezTo>
                  <a:cubicBezTo>
                    <a:pt x="87" y="175"/>
                    <a:pt x="87" y="174"/>
                    <a:pt x="86" y="173"/>
                  </a:cubicBezTo>
                  <a:cubicBezTo>
                    <a:pt x="86" y="173"/>
                    <a:pt x="86" y="172"/>
                    <a:pt x="86" y="172"/>
                  </a:cubicBezTo>
                  <a:cubicBezTo>
                    <a:pt x="87" y="171"/>
                    <a:pt x="88" y="171"/>
                    <a:pt x="90" y="171"/>
                  </a:cubicBezTo>
                  <a:cubicBezTo>
                    <a:pt x="91" y="171"/>
                    <a:pt x="91" y="170"/>
                    <a:pt x="92" y="169"/>
                  </a:cubicBezTo>
                  <a:cubicBezTo>
                    <a:pt x="92" y="168"/>
                    <a:pt x="91" y="168"/>
                    <a:pt x="91" y="167"/>
                  </a:cubicBezTo>
                  <a:cubicBezTo>
                    <a:pt x="74" y="159"/>
                    <a:pt x="57" y="150"/>
                    <a:pt x="40" y="143"/>
                  </a:cubicBezTo>
                  <a:cubicBezTo>
                    <a:pt x="40" y="143"/>
                    <a:pt x="40" y="142"/>
                    <a:pt x="40" y="142"/>
                  </a:cubicBezTo>
                  <a:cubicBezTo>
                    <a:pt x="56" y="149"/>
                    <a:pt x="73" y="155"/>
                    <a:pt x="90" y="159"/>
                  </a:cubicBezTo>
                  <a:cubicBezTo>
                    <a:pt x="90" y="159"/>
                    <a:pt x="91" y="159"/>
                    <a:pt x="91" y="159"/>
                  </a:cubicBezTo>
                  <a:cubicBezTo>
                    <a:pt x="91" y="159"/>
                    <a:pt x="92" y="159"/>
                    <a:pt x="93" y="158"/>
                  </a:cubicBezTo>
                  <a:cubicBezTo>
                    <a:pt x="93" y="157"/>
                    <a:pt x="93" y="156"/>
                    <a:pt x="92" y="156"/>
                  </a:cubicBezTo>
                  <a:cubicBezTo>
                    <a:pt x="91" y="154"/>
                    <a:pt x="91" y="154"/>
                    <a:pt x="91" y="154"/>
                  </a:cubicBezTo>
                  <a:cubicBezTo>
                    <a:pt x="91" y="154"/>
                    <a:pt x="91" y="154"/>
                    <a:pt x="91" y="154"/>
                  </a:cubicBezTo>
                  <a:cubicBezTo>
                    <a:pt x="92" y="154"/>
                    <a:pt x="93" y="153"/>
                    <a:pt x="94" y="152"/>
                  </a:cubicBezTo>
                  <a:cubicBezTo>
                    <a:pt x="96" y="150"/>
                    <a:pt x="97" y="146"/>
                    <a:pt x="97" y="143"/>
                  </a:cubicBezTo>
                  <a:cubicBezTo>
                    <a:pt x="97" y="143"/>
                    <a:pt x="98" y="142"/>
                    <a:pt x="99" y="141"/>
                  </a:cubicBezTo>
                  <a:cubicBezTo>
                    <a:pt x="99" y="139"/>
                    <a:pt x="98" y="136"/>
                    <a:pt x="97" y="135"/>
                  </a:cubicBezTo>
                  <a:cubicBezTo>
                    <a:pt x="97" y="135"/>
                    <a:pt x="97" y="135"/>
                    <a:pt x="97" y="135"/>
                  </a:cubicBezTo>
                  <a:cubicBezTo>
                    <a:pt x="95" y="134"/>
                    <a:pt x="94" y="134"/>
                    <a:pt x="92" y="133"/>
                  </a:cubicBezTo>
                  <a:cubicBezTo>
                    <a:pt x="76" y="130"/>
                    <a:pt x="61" y="127"/>
                    <a:pt x="45" y="123"/>
                  </a:cubicBezTo>
                  <a:cubicBezTo>
                    <a:pt x="45" y="123"/>
                    <a:pt x="45" y="123"/>
                    <a:pt x="45" y="123"/>
                  </a:cubicBezTo>
                  <a:cubicBezTo>
                    <a:pt x="63" y="124"/>
                    <a:pt x="80" y="126"/>
                    <a:pt x="98" y="128"/>
                  </a:cubicBezTo>
                  <a:cubicBezTo>
                    <a:pt x="98" y="129"/>
                    <a:pt x="98" y="129"/>
                    <a:pt x="98" y="129"/>
                  </a:cubicBezTo>
                  <a:cubicBezTo>
                    <a:pt x="99" y="129"/>
                    <a:pt x="100" y="128"/>
                    <a:pt x="100" y="127"/>
                  </a:cubicBezTo>
                  <a:cubicBezTo>
                    <a:pt x="100" y="127"/>
                    <a:pt x="100" y="126"/>
                    <a:pt x="99" y="125"/>
                  </a:cubicBezTo>
                  <a:cubicBezTo>
                    <a:pt x="98" y="124"/>
                    <a:pt x="97" y="123"/>
                    <a:pt x="97" y="122"/>
                  </a:cubicBezTo>
                  <a:cubicBezTo>
                    <a:pt x="97" y="122"/>
                    <a:pt x="97" y="121"/>
                    <a:pt x="97" y="121"/>
                  </a:cubicBezTo>
                  <a:cubicBezTo>
                    <a:pt x="97" y="121"/>
                    <a:pt x="98" y="120"/>
                    <a:pt x="98" y="120"/>
                  </a:cubicBezTo>
                  <a:cubicBezTo>
                    <a:pt x="99" y="120"/>
                    <a:pt x="99" y="120"/>
                    <a:pt x="100" y="120"/>
                  </a:cubicBezTo>
                  <a:cubicBezTo>
                    <a:pt x="101" y="119"/>
                    <a:pt x="102" y="118"/>
                    <a:pt x="102" y="117"/>
                  </a:cubicBezTo>
                  <a:cubicBezTo>
                    <a:pt x="103" y="116"/>
                    <a:pt x="103" y="116"/>
                    <a:pt x="102" y="115"/>
                  </a:cubicBezTo>
                  <a:cubicBezTo>
                    <a:pt x="102" y="114"/>
                    <a:pt x="101" y="113"/>
                    <a:pt x="100" y="113"/>
                  </a:cubicBezTo>
                  <a:cubicBezTo>
                    <a:pt x="100" y="113"/>
                    <a:pt x="100" y="113"/>
                    <a:pt x="100" y="113"/>
                  </a:cubicBezTo>
                  <a:cubicBezTo>
                    <a:pt x="100" y="112"/>
                    <a:pt x="101" y="112"/>
                    <a:pt x="101" y="112"/>
                  </a:cubicBezTo>
                  <a:cubicBezTo>
                    <a:pt x="101" y="111"/>
                    <a:pt x="102" y="111"/>
                    <a:pt x="102" y="111"/>
                  </a:cubicBezTo>
                  <a:cubicBezTo>
                    <a:pt x="103" y="109"/>
                    <a:pt x="103" y="108"/>
                    <a:pt x="103" y="106"/>
                  </a:cubicBezTo>
                  <a:cubicBezTo>
                    <a:pt x="103" y="104"/>
                    <a:pt x="101" y="102"/>
                    <a:pt x="99" y="101"/>
                  </a:cubicBezTo>
                  <a:cubicBezTo>
                    <a:pt x="97" y="99"/>
                    <a:pt x="93" y="99"/>
                    <a:pt x="91" y="99"/>
                  </a:cubicBezTo>
                  <a:cubicBezTo>
                    <a:pt x="47" y="99"/>
                    <a:pt x="47" y="99"/>
                    <a:pt x="47" y="99"/>
                  </a:cubicBezTo>
                  <a:cubicBezTo>
                    <a:pt x="47" y="98"/>
                    <a:pt x="47" y="97"/>
                    <a:pt x="47" y="96"/>
                  </a:cubicBezTo>
                  <a:cubicBezTo>
                    <a:pt x="49" y="96"/>
                    <a:pt x="52" y="96"/>
                    <a:pt x="54" y="96"/>
                  </a:cubicBezTo>
                  <a:cubicBezTo>
                    <a:pt x="71" y="96"/>
                    <a:pt x="88" y="95"/>
                    <a:pt x="104" y="95"/>
                  </a:cubicBezTo>
                  <a:cubicBezTo>
                    <a:pt x="109" y="94"/>
                    <a:pt x="110" y="92"/>
                    <a:pt x="110" y="91"/>
                  </a:cubicBezTo>
                  <a:cubicBezTo>
                    <a:pt x="110" y="89"/>
                    <a:pt x="108" y="87"/>
                    <a:pt x="107" y="87"/>
                  </a:cubicBezTo>
                  <a:close/>
                  <a:moveTo>
                    <a:pt x="92" y="58"/>
                  </a:moveTo>
                  <a:cubicBezTo>
                    <a:pt x="94" y="57"/>
                    <a:pt x="95" y="57"/>
                    <a:pt x="97" y="57"/>
                  </a:cubicBezTo>
                  <a:cubicBezTo>
                    <a:pt x="96" y="58"/>
                    <a:pt x="95" y="59"/>
                    <a:pt x="95" y="60"/>
                  </a:cubicBezTo>
                  <a:cubicBezTo>
                    <a:pt x="94" y="60"/>
                    <a:pt x="94" y="61"/>
                    <a:pt x="94" y="62"/>
                  </a:cubicBezTo>
                  <a:cubicBezTo>
                    <a:pt x="95" y="62"/>
                    <a:pt x="95" y="63"/>
                    <a:pt x="96" y="63"/>
                  </a:cubicBezTo>
                  <a:cubicBezTo>
                    <a:pt x="96" y="63"/>
                    <a:pt x="97" y="64"/>
                    <a:pt x="98" y="64"/>
                  </a:cubicBezTo>
                  <a:cubicBezTo>
                    <a:pt x="97" y="65"/>
                    <a:pt x="97" y="65"/>
                    <a:pt x="96" y="66"/>
                  </a:cubicBezTo>
                  <a:cubicBezTo>
                    <a:pt x="96" y="67"/>
                    <a:pt x="96" y="68"/>
                    <a:pt x="96" y="68"/>
                  </a:cubicBezTo>
                  <a:cubicBezTo>
                    <a:pt x="97" y="70"/>
                    <a:pt x="99" y="71"/>
                    <a:pt x="100" y="71"/>
                  </a:cubicBezTo>
                  <a:cubicBezTo>
                    <a:pt x="101" y="71"/>
                    <a:pt x="101" y="71"/>
                    <a:pt x="101" y="71"/>
                  </a:cubicBezTo>
                  <a:cubicBezTo>
                    <a:pt x="101" y="71"/>
                    <a:pt x="101" y="72"/>
                    <a:pt x="102" y="72"/>
                  </a:cubicBezTo>
                  <a:cubicBezTo>
                    <a:pt x="46" y="74"/>
                    <a:pt x="46" y="74"/>
                    <a:pt x="46" y="74"/>
                  </a:cubicBezTo>
                  <a:cubicBezTo>
                    <a:pt x="46" y="74"/>
                    <a:pt x="46" y="73"/>
                    <a:pt x="46" y="73"/>
                  </a:cubicBezTo>
                  <a:cubicBezTo>
                    <a:pt x="46" y="72"/>
                    <a:pt x="46" y="72"/>
                    <a:pt x="46" y="72"/>
                  </a:cubicBezTo>
                  <a:cubicBezTo>
                    <a:pt x="60" y="69"/>
                    <a:pt x="74" y="68"/>
                    <a:pt x="88" y="67"/>
                  </a:cubicBezTo>
                  <a:cubicBezTo>
                    <a:pt x="89" y="67"/>
                    <a:pt x="90" y="66"/>
                    <a:pt x="90" y="64"/>
                  </a:cubicBezTo>
                  <a:cubicBezTo>
                    <a:pt x="89" y="63"/>
                    <a:pt x="88" y="63"/>
                    <a:pt x="87" y="63"/>
                  </a:cubicBezTo>
                  <a:cubicBezTo>
                    <a:pt x="73" y="64"/>
                    <a:pt x="59" y="65"/>
                    <a:pt x="46" y="68"/>
                  </a:cubicBezTo>
                  <a:cubicBezTo>
                    <a:pt x="46" y="67"/>
                    <a:pt x="46" y="67"/>
                    <a:pt x="45" y="66"/>
                  </a:cubicBezTo>
                  <a:cubicBezTo>
                    <a:pt x="45" y="66"/>
                    <a:pt x="45" y="65"/>
                    <a:pt x="45" y="65"/>
                  </a:cubicBezTo>
                  <a:cubicBezTo>
                    <a:pt x="60" y="62"/>
                    <a:pt x="75" y="60"/>
                    <a:pt x="92" y="58"/>
                  </a:cubicBezTo>
                  <a:close/>
                  <a:moveTo>
                    <a:pt x="91" y="34"/>
                  </a:moveTo>
                  <a:cubicBezTo>
                    <a:pt x="91" y="36"/>
                    <a:pt x="93" y="37"/>
                    <a:pt x="94" y="38"/>
                  </a:cubicBezTo>
                  <a:cubicBezTo>
                    <a:pt x="94" y="38"/>
                    <a:pt x="96" y="39"/>
                    <a:pt x="96" y="40"/>
                  </a:cubicBezTo>
                  <a:cubicBezTo>
                    <a:pt x="96" y="40"/>
                    <a:pt x="96" y="40"/>
                    <a:pt x="96" y="41"/>
                  </a:cubicBezTo>
                  <a:cubicBezTo>
                    <a:pt x="95" y="41"/>
                    <a:pt x="95" y="42"/>
                    <a:pt x="95" y="42"/>
                  </a:cubicBezTo>
                  <a:cubicBezTo>
                    <a:pt x="95" y="43"/>
                    <a:pt x="95" y="43"/>
                    <a:pt x="95" y="43"/>
                  </a:cubicBezTo>
                  <a:cubicBezTo>
                    <a:pt x="78" y="47"/>
                    <a:pt x="61" y="50"/>
                    <a:pt x="43" y="53"/>
                  </a:cubicBezTo>
                  <a:cubicBezTo>
                    <a:pt x="43" y="52"/>
                    <a:pt x="43" y="52"/>
                    <a:pt x="43" y="51"/>
                  </a:cubicBezTo>
                  <a:cubicBezTo>
                    <a:pt x="55" y="47"/>
                    <a:pt x="67" y="44"/>
                    <a:pt x="79" y="42"/>
                  </a:cubicBezTo>
                  <a:cubicBezTo>
                    <a:pt x="80" y="42"/>
                    <a:pt x="81" y="41"/>
                    <a:pt x="81" y="40"/>
                  </a:cubicBezTo>
                  <a:cubicBezTo>
                    <a:pt x="81" y="39"/>
                    <a:pt x="80" y="38"/>
                    <a:pt x="79" y="38"/>
                  </a:cubicBezTo>
                  <a:cubicBezTo>
                    <a:pt x="66" y="40"/>
                    <a:pt x="54" y="43"/>
                    <a:pt x="42" y="47"/>
                  </a:cubicBezTo>
                  <a:cubicBezTo>
                    <a:pt x="42" y="46"/>
                    <a:pt x="42" y="46"/>
                    <a:pt x="42" y="45"/>
                  </a:cubicBezTo>
                  <a:cubicBezTo>
                    <a:pt x="59" y="40"/>
                    <a:pt x="74" y="36"/>
                    <a:pt x="90" y="33"/>
                  </a:cubicBezTo>
                  <a:cubicBezTo>
                    <a:pt x="90" y="34"/>
                    <a:pt x="90" y="34"/>
                    <a:pt x="91" y="34"/>
                  </a:cubicBezTo>
                  <a:close/>
                  <a:moveTo>
                    <a:pt x="79" y="6"/>
                  </a:moveTo>
                  <a:cubicBezTo>
                    <a:pt x="79" y="7"/>
                    <a:pt x="79" y="8"/>
                    <a:pt x="80" y="9"/>
                  </a:cubicBezTo>
                  <a:cubicBezTo>
                    <a:pt x="81" y="10"/>
                    <a:pt x="82" y="11"/>
                    <a:pt x="83" y="11"/>
                  </a:cubicBezTo>
                  <a:cubicBezTo>
                    <a:pt x="83" y="12"/>
                    <a:pt x="84" y="12"/>
                    <a:pt x="84" y="13"/>
                  </a:cubicBezTo>
                  <a:cubicBezTo>
                    <a:pt x="85" y="14"/>
                    <a:pt x="86" y="15"/>
                    <a:pt x="87" y="15"/>
                  </a:cubicBezTo>
                  <a:cubicBezTo>
                    <a:pt x="87" y="16"/>
                    <a:pt x="87" y="16"/>
                    <a:pt x="87" y="16"/>
                  </a:cubicBezTo>
                  <a:cubicBezTo>
                    <a:pt x="87" y="16"/>
                    <a:pt x="87" y="16"/>
                    <a:pt x="87" y="16"/>
                  </a:cubicBezTo>
                  <a:cubicBezTo>
                    <a:pt x="88" y="16"/>
                    <a:pt x="88" y="16"/>
                    <a:pt x="88" y="16"/>
                  </a:cubicBezTo>
                  <a:cubicBezTo>
                    <a:pt x="88" y="16"/>
                    <a:pt x="88" y="16"/>
                    <a:pt x="87" y="17"/>
                  </a:cubicBezTo>
                  <a:cubicBezTo>
                    <a:pt x="39" y="38"/>
                    <a:pt x="39" y="38"/>
                    <a:pt x="39" y="38"/>
                  </a:cubicBezTo>
                  <a:cubicBezTo>
                    <a:pt x="39" y="37"/>
                    <a:pt x="39" y="37"/>
                    <a:pt x="39" y="37"/>
                  </a:cubicBezTo>
                  <a:cubicBezTo>
                    <a:pt x="39" y="36"/>
                    <a:pt x="38" y="35"/>
                    <a:pt x="38" y="34"/>
                  </a:cubicBezTo>
                  <a:cubicBezTo>
                    <a:pt x="50" y="29"/>
                    <a:pt x="62" y="22"/>
                    <a:pt x="74" y="14"/>
                  </a:cubicBezTo>
                  <a:cubicBezTo>
                    <a:pt x="75" y="14"/>
                    <a:pt x="75" y="13"/>
                    <a:pt x="74" y="12"/>
                  </a:cubicBezTo>
                  <a:cubicBezTo>
                    <a:pt x="74" y="11"/>
                    <a:pt x="73" y="10"/>
                    <a:pt x="72" y="11"/>
                  </a:cubicBezTo>
                  <a:cubicBezTo>
                    <a:pt x="60" y="18"/>
                    <a:pt x="48" y="25"/>
                    <a:pt x="36" y="31"/>
                  </a:cubicBezTo>
                  <a:cubicBezTo>
                    <a:pt x="36" y="30"/>
                    <a:pt x="35" y="29"/>
                    <a:pt x="35" y="28"/>
                  </a:cubicBezTo>
                  <a:cubicBezTo>
                    <a:pt x="34" y="28"/>
                    <a:pt x="34" y="27"/>
                    <a:pt x="34" y="27"/>
                  </a:cubicBezTo>
                  <a:cubicBezTo>
                    <a:pt x="34" y="27"/>
                    <a:pt x="33" y="26"/>
                    <a:pt x="33" y="25"/>
                  </a:cubicBezTo>
                  <a:cubicBezTo>
                    <a:pt x="48" y="18"/>
                    <a:pt x="63" y="11"/>
                    <a:pt x="79" y="6"/>
                  </a:cubicBezTo>
                  <a:close/>
                  <a:moveTo>
                    <a:pt x="70" y="182"/>
                  </a:moveTo>
                  <a:cubicBezTo>
                    <a:pt x="68" y="183"/>
                    <a:pt x="66" y="183"/>
                    <a:pt x="65" y="185"/>
                  </a:cubicBezTo>
                  <a:cubicBezTo>
                    <a:pt x="64" y="185"/>
                    <a:pt x="64" y="186"/>
                    <a:pt x="64" y="186"/>
                  </a:cubicBezTo>
                  <a:cubicBezTo>
                    <a:pt x="51" y="179"/>
                    <a:pt x="39" y="171"/>
                    <a:pt x="27" y="162"/>
                  </a:cubicBezTo>
                  <a:cubicBezTo>
                    <a:pt x="28" y="161"/>
                    <a:pt x="28" y="161"/>
                    <a:pt x="28" y="161"/>
                  </a:cubicBezTo>
                  <a:cubicBezTo>
                    <a:pt x="29" y="160"/>
                    <a:pt x="29" y="159"/>
                    <a:pt x="30" y="159"/>
                  </a:cubicBezTo>
                  <a:cubicBezTo>
                    <a:pt x="30" y="158"/>
                    <a:pt x="30" y="158"/>
                    <a:pt x="30" y="158"/>
                  </a:cubicBezTo>
                  <a:cubicBezTo>
                    <a:pt x="45" y="165"/>
                    <a:pt x="59" y="173"/>
                    <a:pt x="72" y="182"/>
                  </a:cubicBezTo>
                  <a:lnTo>
                    <a:pt x="70" y="182"/>
                  </a:lnTo>
                  <a:close/>
                  <a:moveTo>
                    <a:pt x="83" y="169"/>
                  </a:moveTo>
                  <a:cubicBezTo>
                    <a:pt x="83" y="170"/>
                    <a:pt x="83" y="171"/>
                    <a:pt x="82" y="171"/>
                  </a:cubicBezTo>
                  <a:cubicBezTo>
                    <a:pt x="72" y="167"/>
                    <a:pt x="62" y="162"/>
                    <a:pt x="52" y="158"/>
                  </a:cubicBezTo>
                  <a:cubicBezTo>
                    <a:pt x="35" y="151"/>
                    <a:pt x="35" y="151"/>
                    <a:pt x="35" y="151"/>
                  </a:cubicBezTo>
                  <a:cubicBezTo>
                    <a:pt x="36" y="151"/>
                    <a:pt x="36" y="150"/>
                    <a:pt x="36" y="150"/>
                  </a:cubicBezTo>
                  <a:cubicBezTo>
                    <a:pt x="36" y="149"/>
                    <a:pt x="37" y="148"/>
                    <a:pt x="38" y="147"/>
                  </a:cubicBezTo>
                  <a:cubicBezTo>
                    <a:pt x="38" y="147"/>
                    <a:pt x="38" y="147"/>
                    <a:pt x="38" y="146"/>
                  </a:cubicBezTo>
                  <a:cubicBezTo>
                    <a:pt x="54" y="153"/>
                    <a:pt x="69" y="161"/>
                    <a:pt x="84" y="168"/>
                  </a:cubicBezTo>
                  <a:cubicBezTo>
                    <a:pt x="84" y="169"/>
                    <a:pt x="84" y="169"/>
                    <a:pt x="83" y="169"/>
                  </a:cubicBezTo>
                  <a:close/>
                  <a:moveTo>
                    <a:pt x="94" y="138"/>
                  </a:moveTo>
                  <a:cubicBezTo>
                    <a:pt x="95" y="139"/>
                    <a:pt x="95" y="139"/>
                    <a:pt x="95" y="140"/>
                  </a:cubicBezTo>
                  <a:cubicBezTo>
                    <a:pt x="94" y="139"/>
                    <a:pt x="93" y="139"/>
                    <a:pt x="92" y="139"/>
                  </a:cubicBezTo>
                  <a:cubicBezTo>
                    <a:pt x="91" y="140"/>
                    <a:pt x="91" y="141"/>
                    <a:pt x="92" y="142"/>
                  </a:cubicBezTo>
                  <a:cubicBezTo>
                    <a:pt x="93" y="144"/>
                    <a:pt x="93" y="148"/>
                    <a:pt x="91" y="150"/>
                  </a:cubicBezTo>
                  <a:cubicBezTo>
                    <a:pt x="90" y="151"/>
                    <a:pt x="89" y="151"/>
                    <a:pt x="88" y="151"/>
                  </a:cubicBezTo>
                  <a:cubicBezTo>
                    <a:pt x="87" y="151"/>
                    <a:pt x="86" y="152"/>
                    <a:pt x="86" y="152"/>
                  </a:cubicBezTo>
                  <a:cubicBezTo>
                    <a:pt x="86" y="153"/>
                    <a:pt x="86" y="153"/>
                    <a:pt x="86" y="154"/>
                  </a:cubicBezTo>
                  <a:cubicBezTo>
                    <a:pt x="71" y="150"/>
                    <a:pt x="56" y="144"/>
                    <a:pt x="42" y="138"/>
                  </a:cubicBezTo>
                  <a:cubicBezTo>
                    <a:pt x="42" y="138"/>
                    <a:pt x="42" y="138"/>
                    <a:pt x="42" y="137"/>
                  </a:cubicBezTo>
                  <a:cubicBezTo>
                    <a:pt x="42" y="137"/>
                    <a:pt x="42" y="137"/>
                    <a:pt x="42" y="136"/>
                  </a:cubicBezTo>
                  <a:cubicBezTo>
                    <a:pt x="42" y="136"/>
                    <a:pt x="43" y="135"/>
                    <a:pt x="43" y="134"/>
                  </a:cubicBezTo>
                  <a:cubicBezTo>
                    <a:pt x="43" y="133"/>
                    <a:pt x="43" y="133"/>
                    <a:pt x="43" y="133"/>
                  </a:cubicBezTo>
                  <a:cubicBezTo>
                    <a:pt x="43" y="132"/>
                    <a:pt x="44" y="131"/>
                    <a:pt x="44" y="130"/>
                  </a:cubicBezTo>
                  <a:cubicBezTo>
                    <a:pt x="44" y="129"/>
                    <a:pt x="44" y="129"/>
                    <a:pt x="44" y="129"/>
                  </a:cubicBezTo>
                  <a:cubicBezTo>
                    <a:pt x="44" y="128"/>
                    <a:pt x="44" y="128"/>
                    <a:pt x="44" y="127"/>
                  </a:cubicBezTo>
                  <a:cubicBezTo>
                    <a:pt x="60" y="130"/>
                    <a:pt x="76" y="134"/>
                    <a:pt x="91" y="137"/>
                  </a:cubicBezTo>
                  <a:cubicBezTo>
                    <a:pt x="92" y="138"/>
                    <a:pt x="93" y="138"/>
                    <a:pt x="94" y="138"/>
                  </a:cubicBezTo>
                  <a:close/>
                  <a:moveTo>
                    <a:pt x="91" y="103"/>
                  </a:moveTo>
                  <a:cubicBezTo>
                    <a:pt x="93" y="103"/>
                    <a:pt x="96" y="103"/>
                    <a:pt x="97" y="104"/>
                  </a:cubicBezTo>
                  <a:cubicBezTo>
                    <a:pt x="97" y="104"/>
                    <a:pt x="97" y="104"/>
                    <a:pt x="97" y="104"/>
                  </a:cubicBezTo>
                  <a:cubicBezTo>
                    <a:pt x="98" y="105"/>
                    <a:pt x="99" y="106"/>
                    <a:pt x="99" y="107"/>
                  </a:cubicBezTo>
                  <a:cubicBezTo>
                    <a:pt x="99" y="107"/>
                    <a:pt x="99" y="108"/>
                    <a:pt x="99" y="108"/>
                  </a:cubicBezTo>
                  <a:cubicBezTo>
                    <a:pt x="99" y="108"/>
                    <a:pt x="98" y="109"/>
                    <a:pt x="98" y="109"/>
                  </a:cubicBezTo>
                  <a:cubicBezTo>
                    <a:pt x="97" y="110"/>
                    <a:pt x="95" y="112"/>
                    <a:pt x="96" y="114"/>
                  </a:cubicBezTo>
                  <a:cubicBezTo>
                    <a:pt x="97" y="115"/>
                    <a:pt x="98" y="116"/>
                    <a:pt x="98" y="116"/>
                  </a:cubicBezTo>
                  <a:cubicBezTo>
                    <a:pt x="98" y="116"/>
                    <a:pt x="98" y="116"/>
                    <a:pt x="98" y="116"/>
                  </a:cubicBezTo>
                  <a:cubicBezTo>
                    <a:pt x="98" y="116"/>
                    <a:pt x="97" y="116"/>
                    <a:pt x="97" y="116"/>
                  </a:cubicBezTo>
                  <a:cubicBezTo>
                    <a:pt x="96" y="117"/>
                    <a:pt x="95" y="117"/>
                    <a:pt x="94" y="118"/>
                  </a:cubicBezTo>
                  <a:cubicBezTo>
                    <a:pt x="93" y="119"/>
                    <a:pt x="92" y="122"/>
                    <a:pt x="93" y="124"/>
                  </a:cubicBezTo>
                  <a:cubicBezTo>
                    <a:pt x="77" y="121"/>
                    <a:pt x="61" y="120"/>
                    <a:pt x="45" y="119"/>
                  </a:cubicBezTo>
                  <a:cubicBezTo>
                    <a:pt x="46" y="117"/>
                    <a:pt x="46" y="115"/>
                    <a:pt x="46" y="112"/>
                  </a:cubicBezTo>
                  <a:cubicBezTo>
                    <a:pt x="46" y="112"/>
                    <a:pt x="46" y="112"/>
                    <a:pt x="46" y="111"/>
                  </a:cubicBezTo>
                  <a:cubicBezTo>
                    <a:pt x="46" y="111"/>
                    <a:pt x="46" y="111"/>
                    <a:pt x="46" y="111"/>
                  </a:cubicBezTo>
                  <a:cubicBezTo>
                    <a:pt x="46" y="111"/>
                    <a:pt x="46" y="111"/>
                    <a:pt x="46" y="111"/>
                  </a:cubicBezTo>
                  <a:cubicBezTo>
                    <a:pt x="89" y="109"/>
                    <a:pt x="89" y="109"/>
                    <a:pt x="89" y="109"/>
                  </a:cubicBezTo>
                  <a:cubicBezTo>
                    <a:pt x="90" y="109"/>
                    <a:pt x="91" y="108"/>
                    <a:pt x="91" y="107"/>
                  </a:cubicBezTo>
                  <a:cubicBezTo>
                    <a:pt x="90" y="105"/>
                    <a:pt x="89" y="105"/>
                    <a:pt x="88" y="105"/>
                  </a:cubicBezTo>
                  <a:cubicBezTo>
                    <a:pt x="46" y="107"/>
                    <a:pt x="46" y="107"/>
                    <a:pt x="46" y="107"/>
                  </a:cubicBezTo>
                  <a:cubicBezTo>
                    <a:pt x="47" y="106"/>
                    <a:pt x="47" y="105"/>
                    <a:pt x="47" y="103"/>
                  </a:cubicBezTo>
                  <a:lnTo>
                    <a:pt x="91" y="103"/>
                  </a:lnTo>
                  <a:close/>
                  <a:moveTo>
                    <a:pt x="104" y="91"/>
                  </a:moveTo>
                  <a:cubicBezTo>
                    <a:pt x="85" y="91"/>
                    <a:pt x="66" y="92"/>
                    <a:pt x="47" y="92"/>
                  </a:cubicBezTo>
                  <a:cubicBezTo>
                    <a:pt x="47" y="90"/>
                    <a:pt x="47" y="88"/>
                    <a:pt x="47" y="86"/>
                  </a:cubicBezTo>
                  <a:cubicBezTo>
                    <a:pt x="53" y="86"/>
                    <a:pt x="60" y="85"/>
                    <a:pt x="66" y="85"/>
                  </a:cubicBezTo>
                  <a:cubicBezTo>
                    <a:pt x="73" y="84"/>
                    <a:pt x="79" y="84"/>
                    <a:pt x="87" y="83"/>
                  </a:cubicBezTo>
                  <a:cubicBezTo>
                    <a:pt x="91" y="83"/>
                    <a:pt x="97" y="83"/>
                    <a:pt x="102" y="83"/>
                  </a:cubicBezTo>
                  <a:cubicBezTo>
                    <a:pt x="101" y="84"/>
                    <a:pt x="101" y="86"/>
                    <a:pt x="102" y="88"/>
                  </a:cubicBezTo>
                  <a:cubicBezTo>
                    <a:pt x="102" y="88"/>
                    <a:pt x="102" y="88"/>
                    <a:pt x="102" y="88"/>
                  </a:cubicBezTo>
                  <a:cubicBezTo>
                    <a:pt x="103" y="89"/>
                    <a:pt x="104" y="90"/>
                    <a:pt x="105" y="90"/>
                  </a:cubicBezTo>
                  <a:cubicBezTo>
                    <a:pt x="105" y="90"/>
                    <a:pt x="105" y="90"/>
                    <a:pt x="105" y="90"/>
                  </a:cubicBezTo>
                  <a:cubicBezTo>
                    <a:pt x="105" y="91"/>
                    <a:pt x="105" y="91"/>
                    <a:pt x="104" y="9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85" name="Google Shape;2385;p7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graphicFrame>
        <p:nvGraphicFramePr>
          <p:cNvPr id="2386" name="Google Shape;2386;p79"/>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387" name="Google Shape;2387;p79"/>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80"/>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Phenoxyethanol has close performers re: hazard identification</a:t>
            </a:r>
            <a:endParaRPr sz="2200"/>
          </a:p>
        </p:txBody>
      </p:sp>
      <p:graphicFrame>
        <p:nvGraphicFramePr>
          <p:cNvPr id="2393" name="Google Shape;2393;p80"/>
          <p:cNvGraphicFramePr/>
          <p:nvPr/>
        </p:nvGraphicFramePr>
        <p:xfrm>
          <a:off x="70113" y="391900"/>
          <a:ext cx="9003800" cy="4267891"/>
        </p:xfrm>
        <a:graphic>
          <a:graphicData uri="http://schemas.openxmlformats.org/drawingml/2006/table">
            <a:tbl>
              <a:tblPr>
                <a:noFill/>
                <a:tableStyleId>{454074E9-4025-4D79-97E4-1A20D010E96C}</a:tableStyleId>
              </a:tblPr>
              <a:tblGrid>
                <a:gridCol w="882400">
                  <a:extLst>
                    <a:ext uri="{9D8B030D-6E8A-4147-A177-3AD203B41FA5}">
                      <a16:colId xmlns:a16="http://schemas.microsoft.com/office/drawing/2014/main" val="20000"/>
                    </a:ext>
                  </a:extLst>
                </a:gridCol>
                <a:gridCol w="961350">
                  <a:extLst>
                    <a:ext uri="{9D8B030D-6E8A-4147-A177-3AD203B41FA5}">
                      <a16:colId xmlns:a16="http://schemas.microsoft.com/office/drawing/2014/main" val="20001"/>
                    </a:ext>
                  </a:extLst>
                </a:gridCol>
                <a:gridCol w="1157925">
                  <a:extLst>
                    <a:ext uri="{9D8B030D-6E8A-4147-A177-3AD203B41FA5}">
                      <a16:colId xmlns:a16="http://schemas.microsoft.com/office/drawing/2014/main" val="20002"/>
                    </a:ext>
                  </a:extLst>
                </a:gridCol>
                <a:gridCol w="813675">
                  <a:extLst>
                    <a:ext uri="{9D8B030D-6E8A-4147-A177-3AD203B41FA5}">
                      <a16:colId xmlns:a16="http://schemas.microsoft.com/office/drawing/2014/main" val="20003"/>
                    </a:ext>
                  </a:extLst>
                </a:gridCol>
                <a:gridCol w="647550">
                  <a:extLst>
                    <a:ext uri="{9D8B030D-6E8A-4147-A177-3AD203B41FA5}">
                      <a16:colId xmlns:a16="http://schemas.microsoft.com/office/drawing/2014/main" val="20004"/>
                    </a:ext>
                  </a:extLst>
                </a:gridCol>
                <a:gridCol w="750850">
                  <a:extLst>
                    <a:ext uri="{9D8B030D-6E8A-4147-A177-3AD203B41FA5}">
                      <a16:colId xmlns:a16="http://schemas.microsoft.com/office/drawing/2014/main" val="20005"/>
                    </a:ext>
                  </a:extLst>
                </a:gridCol>
                <a:gridCol w="1016200">
                  <a:extLst>
                    <a:ext uri="{9D8B030D-6E8A-4147-A177-3AD203B41FA5}">
                      <a16:colId xmlns:a16="http://schemas.microsoft.com/office/drawing/2014/main" val="20006"/>
                    </a:ext>
                  </a:extLst>
                </a:gridCol>
                <a:gridCol w="684600">
                  <a:extLst>
                    <a:ext uri="{9D8B030D-6E8A-4147-A177-3AD203B41FA5}">
                      <a16:colId xmlns:a16="http://schemas.microsoft.com/office/drawing/2014/main" val="20007"/>
                    </a:ext>
                  </a:extLst>
                </a:gridCol>
                <a:gridCol w="684600">
                  <a:extLst>
                    <a:ext uri="{9D8B030D-6E8A-4147-A177-3AD203B41FA5}">
                      <a16:colId xmlns:a16="http://schemas.microsoft.com/office/drawing/2014/main" val="20008"/>
                    </a:ext>
                  </a:extLst>
                </a:gridCol>
                <a:gridCol w="709200">
                  <a:extLst>
                    <a:ext uri="{9D8B030D-6E8A-4147-A177-3AD203B41FA5}">
                      <a16:colId xmlns:a16="http://schemas.microsoft.com/office/drawing/2014/main" val="20009"/>
                    </a:ext>
                  </a:extLst>
                </a:gridCol>
                <a:gridCol w="695450">
                  <a:extLst>
                    <a:ext uri="{9D8B030D-6E8A-4147-A177-3AD203B41FA5}">
                      <a16:colId xmlns:a16="http://schemas.microsoft.com/office/drawing/2014/main" val="20010"/>
                    </a:ext>
                  </a:extLst>
                </a:gridCol>
              </a:tblGrid>
              <a:tr h="0">
                <a:tc rowSpan="2">
                  <a:txBody>
                    <a:bodyPr/>
                    <a:lstStyle/>
                    <a:p>
                      <a:pPr marL="0" lvl="0" indent="0" algn="ctr" rtl="0">
                        <a:lnSpc>
                          <a:spcPct val="115000"/>
                        </a:lnSpc>
                        <a:spcBef>
                          <a:spcPts val="0"/>
                        </a:spcBef>
                        <a:spcAft>
                          <a:spcPts val="0"/>
                        </a:spcAft>
                        <a:buNone/>
                      </a:pPr>
                      <a:r>
                        <a:rPr lang="en" sz="700" b="1"/>
                        <a:t>Chemical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gridSpan="3">
                  <a:txBody>
                    <a:bodyPr/>
                    <a:lstStyle/>
                    <a:p>
                      <a:pPr marL="0" lvl="0" indent="0" algn="ctr" rtl="0">
                        <a:lnSpc>
                          <a:spcPct val="115000"/>
                        </a:lnSpc>
                        <a:spcBef>
                          <a:spcPts val="0"/>
                        </a:spcBef>
                        <a:spcAft>
                          <a:spcPts val="0"/>
                        </a:spcAft>
                        <a:buNone/>
                      </a:pPr>
                      <a:r>
                        <a:rPr lang="en" sz="600" b="1" u="sng"/>
                        <a:t>Group I Human</a:t>
                      </a:r>
                      <a:endParaRPr sz="6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gridSpan="7">
                  <a:txBody>
                    <a:bodyPr/>
                    <a:lstStyle/>
                    <a:p>
                      <a:pPr marL="0" lvl="0" indent="0" algn="ctr" rtl="0">
                        <a:lnSpc>
                          <a:spcPct val="115000"/>
                        </a:lnSpc>
                        <a:spcBef>
                          <a:spcPts val="0"/>
                        </a:spcBef>
                        <a:spcAft>
                          <a:spcPts val="0"/>
                        </a:spcAft>
                        <a:buNone/>
                      </a:pPr>
                      <a:r>
                        <a:rPr lang="en" sz="600" b="1" u="sng"/>
                        <a:t>Group II and II* Human</a:t>
                      </a:r>
                      <a:endParaRPr sz="600"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t>Carcinogenicity/ Mutagenicity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Reproductive/</a:t>
                      </a:r>
                      <a:endParaRPr sz="700" b="1"/>
                    </a:p>
                    <a:p>
                      <a:pPr marL="0" lvl="0" indent="0" algn="ctr" rtl="0">
                        <a:lnSpc>
                          <a:spcPct val="115000"/>
                        </a:lnSpc>
                        <a:spcBef>
                          <a:spcPts val="0"/>
                        </a:spcBef>
                        <a:spcAft>
                          <a:spcPts val="0"/>
                        </a:spcAft>
                        <a:buNone/>
                      </a:pPr>
                      <a:r>
                        <a:rPr lang="en" sz="700" b="1"/>
                        <a:t>Developmental Toxicity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Endocrine Activity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Acute Toxicity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Systemic Toxicity (Single and Repeat)</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Neurotoxicity (Non-developmental, Single and Repeat)</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solidFill>
                            <a:srgbClr val="000000"/>
                          </a:solidFill>
                        </a:rPr>
                        <a:t>Skin Sensitization*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Respiratory Sensitization*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Skin Irritation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Eye Irritation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700"/>
                        <a:t>Phenoxyethanol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r>
                        <a:rPr lang="en" sz="700" b="1"/>
                        <a:t>M</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M</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i="1"/>
                        <a:t>M/</a:t>
                      </a: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M/</a:t>
                      </a: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700"/>
                        <a:t>MIT</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a:t>vH</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700"/>
                        <a:t>M/DG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L/M</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vH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700" b="1"/>
                        <a:t>vH</a:t>
                      </a:r>
                      <a:endParaRPr sz="7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700"/>
                        <a:t>Potassium sorbate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r>
                        <a:rPr lang="en" sz="700"/>
                        <a:t>/M</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H</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700"/>
                        <a:t>Gluconolactone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i="1"/>
                        <a:t>L</a:t>
                      </a:r>
                      <a:endParaRPr sz="700" b="1" i="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700"/>
                        <a:t>Rosemary essential oil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a:t>DG/</a:t>
                      </a:r>
                      <a:r>
                        <a:rPr lang="en" sz="700" i="1"/>
                        <a:t>M</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H</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r>
                        <a:rPr lang="en" sz="700" b="1"/>
                        <a:t>M</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M</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i="1"/>
                        <a:t>L</a:t>
                      </a:r>
                      <a:endParaRPr sz="7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0">
                <a:tc>
                  <a:txBody>
                    <a:bodyPr/>
                    <a:lstStyle/>
                    <a:p>
                      <a:pPr marL="0" lvl="0" indent="0" algn="ctr" rtl="0">
                        <a:spcBef>
                          <a:spcPts val="0"/>
                        </a:spcBef>
                        <a:spcAft>
                          <a:spcPts val="0"/>
                        </a:spcAft>
                        <a:buNone/>
                      </a:pPr>
                      <a:r>
                        <a:rPr lang="en" sz="700"/>
                        <a:t>Willow bark extract</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a:t>DG/</a:t>
                      </a: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700"/>
                        <a:t>ɛ-poly-L-lysine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r>
                        <a:rPr lang="en" sz="700" b="1"/>
                        <a:t>/</a:t>
                      </a: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700"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8"/>
                  </a:ext>
                </a:extLst>
              </a:tr>
              <a:tr h="0">
                <a:tc>
                  <a:txBody>
                    <a:bodyPr/>
                    <a:lstStyle/>
                    <a:p>
                      <a:pPr marL="0" lvl="0" indent="0" algn="ctr" rtl="0">
                        <a:spcBef>
                          <a:spcPts val="0"/>
                        </a:spcBef>
                        <a:spcAft>
                          <a:spcPts val="0"/>
                        </a:spcAft>
                        <a:buNone/>
                      </a:pPr>
                      <a:r>
                        <a:rPr lang="en" sz="700"/>
                        <a:t>Caprylhydroxamic acid</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a:t>DG/</a:t>
                      </a: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DG/M</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H</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9"/>
                  </a:ext>
                </a:extLst>
              </a:tr>
              <a:tr h="0">
                <a:tc>
                  <a:txBody>
                    <a:bodyPr/>
                    <a:lstStyle/>
                    <a:p>
                      <a:pPr marL="0" lvl="0" indent="0" algn="ctr" rtl="0">
                        <a:spcBef>
                          <a:spcPts val="0"/>
                        </a:spcBef>
                        <a:spcAft>
                          <a:spcPts val="0"/>
                        </a:spcAft>
                        <a:buNone/>
                      </a:pPr>
                      <a:r>
                        <a:rPr lang="en" sz="700"/>
                        <a:t>Sorbitan caprylate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0"/>
                  </a:ext>
                </a:extLst>
              </a:tr>
              <a:tr h="0">
                <a:tc>
                  <a:txBody>
                    <a:bodyPr/>
                    <a:lstStyle/>
                    <a:p>
                      <a:pPr marL="0" lvl="0" indent="0" algn="ctr" rtl="0">
                        <a:spcBef>
                          <a:spcPts val="0"/>
                        </a:spcBef>
                        <a:spcAft>
                          <a:spcPts val="0"/>
                        </a:spcAft>
                        <a:buNone/>
                      </a:pPr>
                      <a:r>
                        <a:rPr lang="en" sz="700"/>
                        <a:t>Caprylyl glycol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M/L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H</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11"/>
                  </a:ext>
                </a:extLst>
              </a:tr>
              <a:tr h="0">
                <a:tc>
                  <a:txBody>
                    <a:bodyPr/>
                    <a:lstStyle/>
                    <a:p>
                      <a:pPr marL="0" lvl="0" indent="0" algn="ctr" rtl="0">
                        <a:spcBef>
                          <a:spcPts val="0"/>
                        </a:spcBef>
                        <a:spcAft>
                          <a:spcPts val="0"/>
                        </a:spcAft>
                        <a:buNone/>
                      </a:pPr>
                      <a:r>
                        <a:rPr lang="en" sz="700"/>
                        <a:t>Benzyl alcohol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r>
                        <a:rPr lang="en" sz="700" i="1"/>
                        <a:t>M</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M</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a:t>DG/</a:t>
                      </a: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M</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b="1"/>
                        <a:t>H</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H</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12"/>
                  </a:ext>
                </a:extLst>
              </a:tr>
            </a:tbl>
          </a:graphicData>
        </a:graphic>
      </p:graphicFrame>
      <p:graphicFrame>
        <p:nvGraphicFramePr>
          <p:cNvPr id="2394" name="Google Shape;2394;p80"/>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395" name="Google Shape;2395;p80"/>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81"/>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Phenoxyethanol has close performers re: hazard identification</a:t>
            </a:r>
            <a:endParaRPr sz="2200"/>
          </a:p>
        </p:txBody>
      </p:sp>
      <p:graphicFrame>
        <p:nvGraphicFramePr>
          <p:cNvPr id="2401" name="Google Shape;2401;p81"/>
          <p:cNvGraphicFramePr/>
          <p:nvPr>
            <p:extLst>
              <p:ext uri="{D42A27DB-BD31-4B8C-83A1-F6EECF244321}">
                <p14:modId xmlns:p14="http://schemas.microsoft.com/office/powerpoint/2010/main" val="3807152569"/>
              </p:ext>
            </p:extLst>
          </p:nvPr>
        </p:nvGraphicFramePr>
        <p:xfrm>
          <a:off x="70113" y="361259"/>
          <a:ext cx="9003800" cy="4267891"/>
        </p:xfrm>
        <a:graphic>
          <a:graphicData uri="http://schemas.openxmlformats.org/drawingml/2006/table">
            <a:tbl>
              <a:tblPr>
                <a:noFill/>
                <a:tableStyleId>{454074E9-4025-4D79-97E4-1A20D010E96C}</a:tableStyleId>
              </a:tblPr>
              <a:tblGrid>
                <a:gridCol w="882400">
                  <a:extLst>
                    <a:ext uri="{9D8B030D-6E8A-4147-A177-3AD203B41FA5}">
                      <a16:colId xmlns:a16="http://schemas.microsoft.com/office/drawing/2014/main" val="20000"/>
                    </a:ext>
                  </a:extLst>
                </a:gridCol>
                <a:gridCol w="961350">
                  <a:extLst>
                    <a:ext uri="{9D8B030D-6E8A-4147-A177-3AD203B41FA5}">
                      <a16:colId xmlns:a16="http://schemas.microsoft.com/office/drawing/2014/main" val="20001"/>
                    </a:ext>
                  </a:extLst>
                </a:gridCol>
                <a:gridCol w="1157925">
                  <a:extLst>
                    <a:ext uri="{9D8B030D-6E8A-4147-A177-3AD203B41FA5}">
                      <a16:colId xmlns:a16="http://schemas.microsoft.com/office/drawing/2014/main" val="20002"/>
                    </a:ext>
                  </a:extLst>
                </a:gridCol>
                <a:gridCol w="813675">
                  <a:extLst>
                    <a:ext uri="{9D8B030D-6E8A-4147-A177-3AD203B41FA5}">
                      <a16:colId xmlns:a16="http://schemas.microsoft.com/office/drawing/2014/main" val="20003"/>
                    </a:ext>
                  </a:extLst>
                </a:gridCol>
                <a:gridCol w="647550">
                  <a:extLst>
                    <a:ext uri="{9D8B030D-6E8A-4147-A177-3AD203B41FA5}">
                      <a16:colId xmlns:a16="http://schemas.microsoft.com/office/drawing/2014/main" val="20004"/>
                    </a:ext>
                  </a:extLst>
                </a:gridCol>
                <a:gridCol w="750850">
                  <a:extLst>
                    <a:ext uri="{9D8B030D-6E8A-4147-A177-3AD203B41FA5}">
                      <a16:colId xmlns:a16="http://schemas.microsoft.com/office/drawing/2014/main" val="20005"/>
                    </a:ext>
                  </a:extLst>
                </a:gridCol>
                <a:gridCol w="1016200">
                  <a:extLst>
                    <a:ext uri="{9D8B030D-6E8A-4147-A177-3AD203B41FA5}">
                      <a16:colId xmlns:a16="http://schemas.microsoft.com/office/drawing/2014/main" val="20006"/>
                    </a:ext>
                  </a:extLst>
                </a:gridCol>
                <a:gridCol w="684600">
                  <a:extLst>
                    <a:ext uri="{9D8B030D-6E8A-4147-A177-3AD203B41FA5}">
                      <a16:colId xmlns:a16="http://schemas.microsoft.com/office/drawing/2014/main" val="20007"/>
                    </a:ext>
                  </a:extLst>
                </a:gridCol>
                <a:gridCol w="684600">
                  <a:extLst>
                    <a:ext uri="{9D8B030D-6E8A-4147-A177-3AD203B41FA5}">
                      <a16:colId xmlns:a16="http://schemas.microsoft.com/office/drawing/2014/main" val="20008"/>
                    </a:ext>
                  </a:extLst>
                </a:gridCol>
                <a:gridCol w="709200">
                  <a:extLst>
                    <a:ext uri="{9D8B030D-6E8A-4147-A177-3AD203B41FA5}">
                      <a16:colId xmlns:a16="http://schemas.microsoft.com/office/drawing/2014/main" val="20009"/>
                    </a:ext>
                  </a:extLst>
                </a:gridCol>
                <a:gridCol w="695450">
                  <a:extLst>
                    <a:ext uri="{9D8B030D-6E8A-4147-A177-3AD203B41FA5}">
                      <a16:colId xmlns:a16="http://schemas.microsoft.com/office/drawing/2014/main" val="20010"/>
                    </a:ext>
                  </a:extLst>
                </a:gridCol>
              </a:tblGrid>
              <a:tr h="0">
                <a:tc rowSpan="2">
                  <a:txBody>
                    <a:bodyPr/>
                    <a:lstStyle/>
                    <a:p>
                      <a:pPr marL="0" lvl="0" indent="0" algn="ctr" rtl="0">
                        <a:lnSpc>
                          <a:spcPct val="115000"/>
                        </a:lnSpc>
                        <a:spcBef>
                          <a:spcPts val="0"/>
                        </a:spcBef>
                        <a:spcAft>
                          <a:spcPts val="0"/>
                        </a:spcAft>
                        <a:buNone/>
                      </a:pPr>
                      <a:r>
                        <a:rPr lang="en" sz="700" b="1"/>
                        <a:t>Chemical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gridSpan="3">
                  <a:txBody>
                    <a:bodyPr/>
                    <a:lstStyle/>
                    <a:p>
                      <a:pPr marL="0" lvl="0" indent="0" algn="ctr" rtl="0">
                        <a:lnSpc>
                          <a:spcPct val="115000"/>
                        </a:lnSpc>
                        <a:spcBef>
                          <a:spcPts val="0"/>
                        </a:spcBef>
                        <a:spcAft>
                          <a:spcPts val="0"/>
                        </a:spcAft>
                        <a:buNone/>
                      </a:pPr>
                      <a:r>
                        <a:rPr lang="en" sz="600" b="1" u="sng"/>
                        <a:t>Group I Human</a:t>
                      </a:r>
                      <a:endParaRPr sz="6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gridSpan="7">
                  <a:txBody>
                    <a:bodyPr/>
                    <a:lstStyle/>
                    <a:p>
                      <a:pPr marL="0" lvl="0" indent="0" algn="ctr" rtl="0">
                        <a:lnSpc>
                          <a:spcPct val="115000"/>
                        </a:lnSpc>
                        <a:spcBef>
                          <a:spcPts val="0"/>
                        </a:spcBef>
                        <a:spcAft>
                          <a:spcPts val="0"/>
                        </a:spcAft>
                        <a:buNone/>
                      </a:pPr>
                      <a:r>
                        <a:rPr lang="en" sz="600" b="1" u="sng"/>
                        <a:t>Group II and II* Human</a:t>
                      </a:r>
                      <a:endParaRPr sz="600"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dirty="0"/>
                        <a:t>Carcinogenicity/ Mutagenicity</a:t>
                      </a:r>
                      <a:endParaRPr sz="700" b="1" dirty="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Reproductive/</a:t>
                      </a:r>
                      <a:endParaRPr sz="700" b="1"/>
                    </a:p>
                    <a:p>
                      <a:pPr marL="0" lvl="0" indent="0" algn="ctr" rtl="0">
                        <a:lnSpc>
                          <a:spcPct val="115000"/>
                        </a:lnSpc>
                        <a:spcBef>
                          <a:spcPts val="0"/>
                        </a:spcBef>
                        <a:spcAft>
                          <a:spcPts val="0"/>
                        </a:spcAft>
                        <a:buNone/>
                      </a:pPr>
                      <a:r>
                        <a:rPr lang="en" sz="700" b="1"/>
                        <a:t>Developmental Toxicity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Endocrine Activity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Acute Toxicity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Systemic Toxicity (Single and Repeat)</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Neurotoxicity (Non-developmental, Single and Repeat)</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solidFill>
                            <a:srgbClr val="000000"/>
                          </a:solidFill>
                        </a:rPr>
                        <a:t>Skin Sensitization*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Respiratory Sensitization*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Skin Irritation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Eye Irritation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700"/>
                        <a:t>Phenoxyethanol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r>
                        <a:rPr lang="en" sz="700" b="1"/>
                        <a:t>M</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M</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i="1"/>
                        <a:t>M/</a:t>
                      </a: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M/</a:t>
                      </a: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700" dirty="0"/>
                        <a:t>MIT</a:t>
                      </a:r>
                      <a:endParaRPr sz="700" dirty="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a:t>vH</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700"/>
                        <a:t>M/DG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L/M</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vH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lnSpc>
                          <a:spcPct val="115000"/>
                        </a:lnSpc>
                        <a:spcBef>
                          <a:spcPts val="0"/>
                        </a:spcBef>
                        <a:spcAft>
                          <a:spcPts val="0"/>
                        </a:spcAft>
                        <a:buNone/>
                      </a:pPr>
                      <a:r>
                        <a:rPr lang="en" sz="700" b="1"/>
                        <a:t>vH</a:t>
                      </a:r>
                      <a:endParaRPr sz="7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700"/>
                        <a:t>Potassium sorbate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r>
                        <a:rPr lang="en" sz="700"/>
                        <a:t>/M</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H</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700"/>
                        <a:t>Gluconolactone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i="1"/>
                        <a:t>L</a:t>
                      </a:r>
                      <a:endParaRPr sz="700" b="1" i="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700"/>
                        <a:t>Rosemary essential oil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a:t>DG/</a:t>
                      </a:r>
                      <a:r>
                        <a:rPr lang="en" sz="700" i="1"/>
                        <a:t>M</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H</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r>
                        <a:rPr lang="en" sz="700" b="1"/>
                        <a:t>M</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M</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i="1"/>
                        <a:t>L</a:t>
                      </a:r>
                      <a:endParaRPr sz="7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0">
                <a:tc>
                  <a:txBody>
                    <a:bodyPr/>
                    <a:lstStyle/>
                    <a:p>
                      <a:pPr marL="0" lvl="0" indent="0" algn="ctr" rtl="0">
                        <a:spcBef>
                          <a:spcPts val="0"/>
                        </a:spcBef>
                        <a:spcAft>
                          <a:spcPts val="0"/>
                        </a:spcAft>
                        <a:buNone/>
                      </a:pPr>
                      <a:r>
                        <a:rPr lang="en" sz="700"/>
                        <a:t>Willow bark extract</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a:t>DG/</a:t>
                      </a: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700"/>
                        <a:t>ɛ-poly-L-lysine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r>
                        <a:rPr lang="en" sz="700" b="1"/>
                        <a:t>/</a:t>
                      </a: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700"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8"/>
                  </a:ext>
                </a:extLst>
              </a:tr>
              <a:tr h="0">
                <a:tc>
                  <a:txBody>
                    <a:bodyPr/>
                    <a:lstStyle/>
                    <a:p>
                      <a:pPr marL="0" lvl="0" indent="0" algn="ctr" rtl="0">
                        <a:spcBef>
                          <a:spcPts val="0"/>
                        </a:spcBef>
                        <a:spcAft>
                          <a:spcPts val="0"/>
                        </a:spcAft>
                        <a:buNone/>
                      </a:pPr>
                      <a:r>
                        <a:rPr lang="en" sz="700" dirty="0" err="1"/>
                        <a:t>Caprylhydroxamic</a:t>
                      </a:r>
                      <a:r>
                        <a:rPr lang="en" sz="700" dirty="0"/>
                        <a:t> acid</a:t>
                      </a:r>
                      <a:endParaRPr sz="700" dirty="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a:t>DG/</a:t>
                      </a: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DG/M</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i="1"/>
                        <a:t>L</a:t>
                      </a:r>
                      <a:endParaRPr sz="700" i="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H</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09"/>
                  </a:ext>
                </a:extLst>
              </a:tr>
              <a:tr h="0">
                <a:tc>
                  <a:txBody>
                    <a:bodyPr/>
                    <a:lstStyle/>
                    <a:p>
                      <a:pPr marL="0" lvl="0" indent="0" algn="ctr" rtl="0">
                        <a:spcBef>
                          <a:spcPts val="0"/>
                        </a:spcBef>
                        <a:spcAft>
                          <a:spcPts val="0"/>
                        </a:spcAft>
                        <a:buNone/>
                      </a:pPr>
                      <a:r>
                        <a:rPr lang="en" sz="700"/>
                        <a:t>Sorbitan caprylate</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0"/>
                  </a:ext>
                </a:extLst>
              </a:tr>
              <a:tr h="0">
                <a:tc>
                  <a:txBody>
                    <a:bodyPr/>
                    <a:lstStyle/>
                    <a:p>
                      <a:pPr marL="0" lvl="0" indent="0" algn="ctr" rtl="0">
                        <a:spcBef>
                          <a:spcPts val="0"/>
                        </a:spcBef>
                        <a:spcAft>
                          <a:spcPts val="0"/>
                        </a:spcAft>
                        <a:buNone/>
                      </a:pPr>
                      <a:r>
                        <a:rPr lang="en" sz="700"/>
                        <a:t>Caprylyl glycol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i="1"/>
                        <a:t>L/</a:t>
                      </a: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M/L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b="1"/>
                        <a:t>L</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i="1"/>
                        <a:t>H</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11"/>
                  </a:ext>
                </a:extLst>
              </a:tr>
              <a:tr h="0">
                <a:tc>
                  <a:txBody>
                    <a:bodyPr/>
                    <a:lstStyle/>
                    <a:p>
                      <a:pPr marL="0" lvl="0" indent="0" algn="ctr" rtl="0">
                        <a:spcBef>
                          <a:spcPts val="0"/>
                        </a:spcBef>
                        <a:spcAft>
                          <a:spcPts val="0"/>
                        </a:spcAft>
                        <a:buNone/>
                      </a:pPr>
                      <a:r>
                        <a:rPr lang="en" sz="700"/>
                        <a:t>Benzyl alcohol</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r>
                        <a:rPr lang="en" sz="700" i="1"/>
                        <a:t>M</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3C47D"/>
                        </a:gs>
                        <a:gs pos="100000">
                          <a:srgbClr val="FFD966"/>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a:t>DG</a:t>
                      </a:r>
                      <a:endParaRPr sz="7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r>
                        <a:rPr lang="en" sz="700" b="1"/>
                        <a:t>M</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a:t>DG/</a:t>
                      </a: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lnSpc>
                          <a:spcPct val="115000"/>
                        </a:lnSpc>
                        <a:spcBef>
                          <a:spcPts val="0"/>
                        </a:spcBef>
                        <a:spcAft>
                          <a:spcPts val="0"/>
                        </a:spcAft>
                        <a:buNone/>
                      </a:pPr>
                      <a:r>
                        <a:rPr lang="en" sz="700" i="1"/>
                        <a:t>M</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lnSpc>
                          <a:spcPct val="115000"/>
                        </a:lnSpc>
                        <a:spcBef>
                          <a:spcPts val="0"/>
                        </a:spcBef>
                        <a:spcAft>
                          <a:spcPts val="0"/>
                        </a:spcAft>
                        <a:buNone/>
                      </a:pPr>
                      <a:r>
                        <a:rPr lang="en" sz="700" b="1"/>
                        <a:t>H</a:t>
                      </a:r>
                      <a:endParaRPr sz="700" b="1">
                        <a:solidFill>
                          <a:srgbClr val="000000"/>
                        </a:solidFill>
                      </a:endParaRPr>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lnSpc>
                          <a:spcPct val="115000"/>
                        </a:lnSpc>
                        <a:spcBef>
                          <a:spcPts val="0"/>
                        </a:spcBef>
                        <a:spcAft>
                          <a:spcPts val="0"/>
                        </a:spcAft>
                        <a:buNone/>
                      </a:pPr>
                      <a:r>
                        <a:rPr lang="en" sz="700" i="1"/>
                        <a:t>L</a:t>
                      </a:r>
                      <a:endParaRPr sz="700" i="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a:t>L</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lnSpc>
                          <a:spcPct val="115000"/>
                        </a:lnSpc>
                        <a:spcBef>
                          <a:spcPts val="0"/>
                        </a:spcBef>
                        <a:spcAft>
                          <a:spcPts val="0"/>
                        </a:spcAft>
                        <a:buNone/>
                      </a:pPr>
                      <a:r>
                        <a:rPr lang="en" sz="700" b="1" dirty="0"/>
                        <a:t>H</a:t>
                      </a:r>
                      <a:endParaRPr sz="700" b="1" dirty="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extLst>
                  <a:ext uri="{0D108BD9-81ED-4DB2-BD59-A6C34878D82A}">
                    <a16:rowId xmlns:a16="http://schemas.microsoft.com/office/drawing/2014/main" val="10012"/>
                  </a:ext>
                </a:extLst>
              </a:tr>
            </a:tbl>
          </a:graphicData>
        </a:graphic>
      </p:graphicFrame>
      <p:sp>
        <p:nvSpPr>
          <p:cNvPr id="2402" name="Google Shape;2402;p81"/>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
        <p:nvSpPr>
          <p:cNvPr id="2403" name="Google Shape;2403;p81"/>
          <p:cNvSpPr/>
          <p:nvPr/>
        </p:nvSpPr>
        <p:spPr>
          <a:xfrm>
            <a:off x="70125" y="1780100"/>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04" name="Google Shape;2404;p81"/>
          <p:cNvSpPr/>
          <p:nvPr/>
        </p:nvSpPr>
        <p:spPr>
          <a:xfrm>
            <a:off x="70125" y="2069600"/>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05" name="Google Shape;2405;p81"/>
          <p:cNvSpPr/>
          <p:nvPr/>
        </p:nvSpPr>
        <p:spPr>
          <a:xfrm>
            <a:off x="70125" y="2755350"/>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06" name="Google Shape;2406;p81"/>
          <p:cNvSpPr/>
          <p:nvPr/>
        </p:nvSpPr>
        <p:spPr>
          <a:xfrm>
            <a:off x="70125" y="3044850"/>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07" name="Google Shape;2407;p81"/>
          <p:cNvSpPr/>
          <p:nvPr/>
        </p:nvSpPr>
        <p:spPr>
          <a:xfrm>
            <a:off x="70125" y="3760650"/>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08" name="Google Shape;2408;p81"/>
          <p:cNvSpPr/>
          <p:nvPr/>
        </p:nvSpPr>
        <p:spPr>
          <a:xfrm>
            <a:off x="70125" y="4050150"/>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09" name="Google Shape;2409;p81"/>
          <p:cNvSpPr/>
          <p:nvPr/>
        </p:nvSpPr>
        <p:spPr>
          <a:xfrm>
            <a:off x="70125" y="2362800"/>
            <a:ext cx="882300" cy="393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10" name="Google Shape;2410;p81"/>
          <p:cNvSpPr/>
          <p:nvPr/>
        </p:nvSpPr>
        <p:spPr>
          <a:xfrm>
            <a:off x="70125" y="3355206"/>
            <a:ext cx="882300" cy="393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11" name="Google Shape;2411;p81"/>
          <p:cNvSpPr/>
          <p:nvPr/>
        </p:nvSpPr>
        <p:spPr>
          <a:xfrm>
            <a:off x="70125" y="4350038"/>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12" name="Google Shape;2412;p81"/>
          <p:cNvSpPr/>
          <p:nvPr/>
        </p:nvSpPr>
        <p:spPr>
          <a:xfrm>
            <a:off x="70125" y="1480874"/>
            <a:ext cx="882300" cy="289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aphicFrame>
        <p:nvGraphicFramePr>
          <p:cNvPr id="2413" name="Google Shape;2413;p81"/>
          <p:cNvGraphicFramePr/>
          <p:nvPr/>
        </p:nvGraphicFramePr>
        <p:xfrm>
          <a:off x="1076825" y="4681900"/>
          <a:ext cx="6990400" cy="42669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289500">
                <a:tc>
                  <a:txBody>
                    <a:bodyPr/>
                    <a:lstStyle/>
                    <a:p>
                      <a:pPr marL="0" lvl="0" indent="0" algn="ctr" rtl="0">
                        <a:spcBef>
                          <a:spcPts val="0"/>
                        </a:spcBef>
                        <a:spcAft>
                          <a:spcPts val="0"/>
                        </a:spcAft>
                        <a:buNone/>
                      </a:pPr>
                      <a:r>
                        <a:rPr lang="en" sz="800"/>
                        <a:t>Very low hazard </a:t>
                      </a:r>
                      <a:endParaRPr sz="800"/>
                    </a:p>
                  </a:txBody>
                  <a:tcPr marL="91425" marR="91425" marT="91425" marB="91425" anchor="ctr">
                    <a:solidFill>
                      <a:srgbClr val="6AA84F"/>
                    </a:solidFill>
                  </a:tcPr>
                </a:tc>
                <a:tc>
                  <a:txBody>
                    <a:bodyPr/>
                    <a:lstStyle/>
                    <a:p>
                      <a:pPr marL="0" lvl="0" indent="0" algn="ctr" rtl="0">
                        <a:spcBef>
                          <a:spcPts val="0"/>
                        </a:spcBef>
                        <a:spcAft>
                          <a:spcPts val="0"/>
                        </a:spcAft>
                        <a:buNone/>
                      </a:pPr>
                      <a:r>
                        <a:rPr lang="en" sz="800"/>
                        <a:t>Low hazard</a:t>
                      </a:r>
                      <a:endParaRPr sz="800"/>
                    </a:p>
                  </a:txBody>
                  <a:tcPr marL="91425" marR="91425" marT="91425" marB="91425" anchor="ctr">
                    <a:solidFill>
                      <a:srgbClr val="B6D7A8"/>
                    </a:solidFill>
                  </a:tcPr>
                </a:tc>
                <a:tc>
                  <a:txBody>
                    <a:bodyPr/>
                    <a:lstStyle/>
                    <a:p>
                      <a:pPr marL="0" lvl="0" indent="0" algn="ctr" rtl="0">
                        <a:spcBef>
                          <a:spcPts val="0"/>
                        </a:spcBef>
                        <a:spcAft>
                          <a:spcPts val="0"/>
                        </a:spcAft>
                        <a:buNone/>
                      </a:pPr>
                      <a:r>
                        <a:rPr lang="en" sz="800"/>
                        <a:t>Moderate hazard</a:t>
                      </a:r>
                      <a:endParaRPr sz="800"/>
                    </a:p>
                  </a:txBody>
                  <a:tcPr marL="91425" marR="91425" marT="91425" marB="91425" anchor="ctr">
                    <a:solidFill>
                      <a:srgbClr val="FFF2CC"/>
                    </a:solidFill>
                  </a:tcPr>
                </a:tc>
                <a:tc>
                  <a:txBody>
                    <a:bodyPr/>
                    <a:lstStyle/>
                    <a:p>
                      <a:pPr marL="0" lvl="0" indent="0" algn="ctr" rtl="0">
                        <a:spcBef>
                          <a:spcPts val="0"/>
                        </a:spcBef>
                        <a:spcAft>
                          <a:spcPts val="0"/>
                        </a:spcAft>
                        <a:buNone/>
                      </a:pPr>
                      <a:r>
                        <a:rPr lang="en" sz="800"/>
                        <a:t>High hazard</a:t>
                      </a:r>
                      <a:endParaRPr sz="800"/>
                    </a:p>
                  </a:txBody>
                  <a:tcPr marL="91425" marR="91425" marT="91425" marB="91425" anchor="ctr">
                    <a:solidFill>
                      <a:srgbClr val="F5CBCC"/>
                    </a:solidFill>
                  </a:tcPr>
                </a:tc>
                <a:tc>
                  <a:txBody>
                    <a:bodyPr/>
                    <a:lstStyle/>
                    <a:p>
                      <a:pPr marL="0" lvl="0" indent="0" algn="ctr" rtl="0">
                        <a:spcBef>
                          <a:spcPts val="0"/>
                        </a:spcBef>
                        <a:spcAft>
                          <a:spcPts val="0"/>
                        </a:spcAft>
                        <a:buNone/>
                      </a:pPr>
                      <a:r>
                        <a:rPr lang="en" sz="800"/>
                        <a:t>Very high hazard</a:t>
                      </a:r>
                      <a:endParaRPr sz="800"/>
                    </a:p>
                  </a:txBody>
                  <a:tcPr marL="91425" marR="91425" marT="91425" marB="91425" anchor="ctr">
                    <a:solidFill>
                      <a:srgbClr val="EA9999"/>
                    </a:solidFill>
                  </a:tcPr>
                </a:tc>
                <a:tc>
                  <a:txBody>
                    <a:bodyPr/>
                    <a:lstStyle/>
                    <a:p>
                      <a:pPr marL="0" lvl="0" indent="0" algn="ctr" rtl="0">
                        <a:spcBef>
                          <a:spcPts val="0"/>
                        </a:spcBef>
                        <a:spcAft>
                          <a:spcPts val="0"/>
                        </a:spcAft>
                        <a:buNone/>
                      </a:pPr>
                      <a:r>
                        <a:rPr lang="en" sz="800"/>
                        <a:t>Data gap</a:t>
                      </a:r>
                      <a:endParaRPr sz="800"/>
                    </a:p>
                  </a:txBody>
                  <a:tcPr marL="91425" marR="91425" marT="91425" marB="91425" anchor="ctr">
                    <a:solidFill>
                      <a:srgbClr val="D9D9D9"/>
                    </a:solidFill>
                  </a:tcPr>
                </a:tc>
                <a:tc>
                  <a:txBody>
                    <a:bodyPr/>
                    <a:lstStyle/>
                    <a:p>
                      <a:pPr marL="0" lvl="0" indent="0" algn="ctr" rtl="0">
                        <a:spcBef>
                          <a:spcPts val="0"/>
                        </a:spcBef>
                        <a:spcAft>
                          <a:spcPts val="0"/>
                        </a:spcAft>
                        <a:buNone/>
                      </a:pPr>
                      <a:r>
                        <a:rPr lang="en" sz="800" b="1"/>
                        <a:t>High confidence</a:t>
                      </a:r>
                      <a:r>
                        <a:rPr lang="en" sz="800"/>
                        <a:t> </a:t>
                      </a:r>
                      <a:endParaRPr sz="800"/>
                    </a:p>
                  </a:txBody>
                  <a:tcPr marL="91425" marR="91425" marT="91425" marB="91425" anchor="ctr"/>
                </a:tc>
                <a:tc>
                  <a:txBody>
                    <a:bodyPr/>
                    <a:lstStyle/>
                    <a:p>
                      <a:pPr marL="0" lvl="0" indent="0" algn="ctr" rtl="0">
                        <a:spcBef>
                          <a:spcPts val="0"/>
                        </a:spcBef>
                        <a:spcAft>
                          <a:spcPts val="0"/>
                        </a:spcAft>
                        <a:buNone/>
                      </a:pPr>
                      <a:r>
                        <a:rPr lang="en" sz="800" i="1"/>
                        <a:t>Low confidence</a:t>
                      </a:r>
                      <a:endParaRPr sz="8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0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11"/>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40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40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40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0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407"/>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40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1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40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410"/>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4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17"/>
        <p:cNvGrpSpPr/>
        <p:nvPr/>
      </p:nvGrpSpPr>
      <p:grpSpPr>
        <a:xfrm>
          <a:off x="0" y="0"/>
          <a:ext cx="0" cy="0"/>
          <a:chOff x="0" y="0"/>
          <a:chExt cx="0" cy="0"/>
        </a:xfrm>
      </p:grpSpPr>
      <p:sp>
        <p:nvSpPr>
          <p:cNvPr id="2418" name="Google Shape;2418;p82"/>
          <p:cNvSpPr txBox="1">
            <a:spLocks noGrp="1"/>
          </p:cNvSpPr>
          <p:nvPr>
            <p:ph type="title"/>
          </p:nvPr>
        </p:nvSpPr>
        <p:spPr>
          <a:xfrm>
            <a:off x="0" y="0"/>
            <a:ext cx="9105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Several alternatives have similar environmental hazards</a:t>
            </a:r>
            <a:endParaRPr sz="2200"/>
          </a:p>
        </p:txBody>
      </p:sp>
      <p:sp>
        <p:nvSpPr>
          <p:cNvPr id="2419" name="Google Shape;2419;p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graphicFrame>
        <p:nvGraphicFramePr>
          <p:cNvPr id="2420" name="Google Shape;2420;p82"/>
          <p:cNvGraphicFramePr/>
          <p:nvPr/>
        </p:nvGraphicFramePr>
        <p:xfrm>
          <a:off x="102725" y="520763"/>
          <a:ext cx="8900450" cy="4114918"/>
        </p:xfrm>
        <a:graphic>
          <a:graphicData uri="http://schemas.openxmlformats.org/drawingml/2006/table">
            <a:tbl>
              <a:tblPr>
                <a:noFill/>
                <a:tableStyleId>{454074E9-4025-4D79-97E4-1A20D010E96C}</a:tableStyleId>
              </a:tblPr>
              <a:tblGrid>
                <a:gridCol w="1963550">
                  <a:extLst>
                    <a:ext uri="{9D8B030D-6E8A-4147-A177-3AD203B41FA5}">
                      <a16:colId xmlns:a16="http://schemas.microsoft.com/office/drawing/2014/main" val="20000"/>
                    </a:ext>
                  </a:extLst>
                </a:gridCol>
                <a:gridCol w="1917200">
                  <a:extLst>
                    <a:ext uri="{9D8B030D-6E8A-4147-A177-3AD203B41FA5}">
                      <a16:colId xmlns:a16="http://schemas.microsoft.com/office/drawing/2014/main" val="20001"/>
                    </a:ext>
                  </a:extLst>
                </a:gridCol>
                <a:gridCol w="2742950">
                  <a:extLst>
                    <a:ext uri="{9D8B030D-6E8A-4147-A177-3AD203B41FA5}">
                      <a16:colId xmlns:a16="http://schemas.microsoft.com/office/drawing/2014/main" val="20002"/>
                    </a:ext>
                  </a:extLst>
                </a:gridCol>
                <a:gridCol w="2276750">
                  <a:extLst>
                    <a:ext uri="{9D8B030D-6E8A-4147-A177-3AD203B41FA5}">
                      <a16:colId xmlns:a16="http://schemas.microsoft.com/office/drawing/2014/main" val="20003"/>
                    </a:ext>
                  </a:extLst>
                </a:gridCol>
              </a:tblGrid>
              <a:tr h="238925">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u="sng"/>
                        <a:t>Ecotoxicity</a:t>
                      </a:r>
                      <a:endParaRPr sz="8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u="sng"/>
                        <a:t>Fate</a:t>
                      </a:r>
                      <a:endParaRPr sz="8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u="sng"/>
                        <a:t>Physical Hazard</a:t>
                      </a:r>
                      <a:endParaRPr sz="8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solidFill>
                            <a:srgbClr val="000000"/>
                          </a:solidFill>
                        </a:rPr>
                        <a:t>Aquatic Acute/</a:t>
                      </a:r>
                      <a:endParaRPr sz="800" b="1"/>
                    </a:p>
                    <a:p>
                      <a:pPr marL="0" lvl="0" indent="0" algn="ctr" rtl="0">
                        <a:lnSpc>
                          <a:spcPct val="115000"/>
                        </a:lnSpc>
                        <a:spcBef>
                          <a:spcPts val="0"/>
                        </a:spcBef>
                        <a:spcAft>
                          <a:spcPts val="0"/>
                        </a:spcAft>
                        <a:buNone/>
                      </a:pPr>
                      <a:r>
                        <a:rPr lang="en" sz="800" b="1">
                          <a:solidFill>
                            <a:srgbClr val="000000"/>
                          </a:solidFill>
                        </a:rPr>
                        <a:t>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solidFill>
                            <a:srgbClr val="000000"/>
                          </a:solidFill>
                        </a:rPr>
                        <a:t>Persistence/ 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Reactivity/ Flammability</a:t>
                      </a:r>
                      <a:endParaRPr sz="800" b="1">
                        <a:solidFill>
                          <a:srgbClr val="000000"/>
                        </a:solidFill>
                      </a:endParaRPr>
                    </a:p>
                    <a:p>
                      <a:pPr marL="0" lvl="0" indent="0" algn="ctr" rtl="0">
                        <a:lnSpc>
                          <a:spcPct val="115000"/>
                        </a:lnSpc>
                        <a:spcBef>
                          <a:spcPts val="0"/>
                        </a:spcBef>
                        <a:spcAft>
                          <a:spcPts val="0"/>
                        </a:spcAft>
                        <a:buNone/>
                      </a:pP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800"/>
                        <a:t>Phenoxyethanol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L/</a:t>
                      </a: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800"/>
                        <a:t>MIT</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vH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800" i="1"/>
                        <a:t>L</a:t>
                      </a:r>
                      <a:r>
                        <a:rPr lang="en" sz="800"/>
                        <a:t>/</a:t>
                      </a:r>
                      <a:r>
                        <a:rPr lang="en" sz="800" i="1"/>
                        <a:t>vL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B6D7A8"/>
                        </a:gs>
                        <a:gs pos="100000">
                          <a:srgbClr val="274E13"/>
                        </a:gs>
                        <a:gs pos="100000">
                          <a:srgbClr val="737373"/>
                        </a:gs>
                      </a:gsLst>
                      <a:lin ang="5400012" scaled="0"/>
                    </a:gra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800"/>
                        <a:t>Potassium sorbate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800"/>
                        <a:t>Gluconolactone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L/</a:t>
                      </a: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800"/>
                        <a:t>Rosemary essential oil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b="1"/>
                        <a:t>L/</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0">
                <a:tc>
                  <a:txBody>
                    <a:bodyPr/>
                    <a:lstStyle/>
                    <a:p>
                      <a:pPr marL="0" lvl="0" indent="0" algn="ctr" rtl="0">
                        <a:spcBef>
                          <a:spcPts val="0"/>
                        </a:spcBef>
                        <a:spcAft>
                          <a:spcPts val="0"/>
                        </a:spcAft>
                        <a:buNone/>
                      </a:pPr>
                      <a:r>
                        <a:rPr lang="en" sz="800"/>
                        <a:t>Willow bark extract</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L</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800"/>
                        <a:t>ɛ-poly-L-lysine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r h="0">
                <a:tc>
                  <a:txBody>
                    <a:bodyPr/>
                    <a:lstStyle/>
                    <a:p>
                      <a:pPr marL="0" lvl="0" indent="0" algn="ctr" rtl="0">
                        <a:spcBef>
                          <a:spcPts val="0"/>
                        </a:spcBef>
                        <a:spcAft>
                          <a:spcPts val="0"/>
                        </a:spcAft>
                        <a:buNone/>
                      </a:pPr>
                      <a:r>
                        <a:rPr lang="en" sz="800"/>
                        <a:t>Caprylhydroxamic acid</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800" b="1"/>
                        <a:t>vL/</a:t>
                      </a:r>
                      <a:r>
                        <a:rPr lang="en" sz="800" i="1"/>
                        <a:t>vL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9"/>
                  </a:ext>
                </a:extLst>
              </a:tr>
              <a:tr h="0">
                <a:tc>
                  <a:txBody>
                    <a:bodyPr/>
                    <a:lstStyle/>
                    <a:p>
                      <a:pPr marL="0" lvl="0" indent="0" algn="ctr" rtl="0">
                        <a:spcBef>
                          <a:spcPts val="0"/>
                        </a:spcBef>
                        <a:spcAft>
                          <a:spcPts val="0"/>
                        </a:spcAft>
                        <a:buNone/>
                      </a:pPr>
                      <a:r>
                        <a:rPr lang="en" sz="800"/>
                        <a:t>Sorbitan caprylate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0"/>
                  </a:ext>
                </a:extLst>
              </a:tr>
              <a:tr h="0">
                <a:tc>
                  <a:txBody>
                    <a:bodyPr/>
                    <a:lstStyle/>
                    <a:p>
                      <a:pPr marL="0" lvl="0" indent="0" algn="ctr" rtl="0">
                        <a:spcBef>
                          <a:spcPts val="0"/>
                        </a:spcBef>
                        <a:spcAft>
                          <a:spcPts val="0"/>
                        </a:spcAft>
                        <a:buNone/>
                      </a:pPr>
                      <a:r>
                        <a:rPr lang="en" sz="800"/>
                        <a:t>Caprylyl glycol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H/M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E06666"/>
                        </a:gs>
                        <a:gs pos="100000">
                          <a:srgbClr val="F1C232"/>
                        </a:gs>
                        <a:gs pos="100000">
                          <a:srgbClr val="737373"/>
                        </a:gs>
                      </a:gsLst>
                      <a:lin ang="5400012" scaled="0"/>
                    </a:gra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1"/>
                  </a:ext>
                </a:extLst>
              </a:tr>
              <a:tr h="0">
                <a:tc>
                  <a:txBody>
                    <a:bodyPr/>
                    <a:lstStyle/>
                    <a:p>
                      <a:pPr marL="0" lvl="0" indent="0" algn="ctr" rtl="0">
                        <a:spcBef>
                          <a:spcPts val="0"/>
                        </a:spcBef>
                        <a:spcAft>
                          <a:spcPts val="0"/>
                        </a:spcAft>
                        <a:buNone/>
                      </a:pPr>
                      <a:r>
                        <a:rPr lang="en" sz="800"/>
                        <a:t>Benzyl alcohol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a:t>/</a:t>
                      </a:r>
                      <a:r>
                        <a:rPr lang="en" sz="800" b="1"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2"/>
                  </a:ext>
                </a:extLst>
              </a:tr>
            </a:tbl>
          </a:graphicData>
        </a:graphic>
      </p:graphicFrame>
      <p:graphicFrame>
        <p:nvGraphicFramePr>
          <p:cNvPr id="2421" name="Google Shape;2421;p82"/>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2422" name="Google Shape;2422;p82"/>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sp>
        <p:nvSpPr>
          <p:cNvPr id="2427" name="Google Shape;2427;p83"/>
          <p:cNvSpPr txBox="1">
            <a:spLocks noGrp="1"/>
          </p:cNvSpPr>
          <p:nvPr>
            <p:ph type="title"/>
          </p:nvPr>
        </p:nvSpPr>
        <p:spPr>
          <a:xfrm>
            <a:off x="0" y="0"/>
            <a:ext cx="9105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Several alternatives have similar environmental hazards</a:t>
            </a:r>
            <a:endParaRPr sz="2200"/>
          </a:p>
        </p:txBody>
      </p:sp>
      <p:sp>
        <p:nvSpPr>
          <p:cNvPr id="2428" name="Google Shape;2428;p8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graphicFrame>
        <p:nvGraphicFramePr>
          <p:cNvPr id="2429" name="Google Shape;2429;p83"/>
          <p:cNvGraphicFramePr/>
          <p:nvPr/>
        </p:nvGraphicFramePr>
        <p:xfrm>
          <a:off x="102725" y="520763"/>
          <a:ext cx="8900450" cy="4114918"/>
        </p:xfrm>
        <a:graphic>
          <a:graphicData uri="http://schemas.openxmlformats.org/drawingml/2006/table">
            <a:tbl>
              <a:tblPr>
                <a:noFill/>
                <a:tableStyleId>{454074E9-4025-4D79-97E4-1A20D010E96C}</a:tableStyleId>
              </a:tblPr>
              <a:tblGrid>
                <a:gridCol w="1963550">
                  <a:extLst>
                    <a:ext uri="{9D8B030D-6E8A-4147-A177-3AD203B41FA5}">
                      <a16:colId xmlns:a16="http://schemas.microsoft.com/office/drawing/2014/main" val="20000"/>
                    </a:ext>
                  </a:extLst>
                </a:gridCol>
                <a:gridCol w="1917200">
                  <a:extLst>
                    <a:ext uri="{9D8B030D-6E8A-4147-A177-3AD203B41FA5}">
                      <a16:colId xmlns:a16="http://schemas.microsoft.com/office/drawing/2014/main" val="20001"/>
                    </a:ext>
                  </a:extLst>
                </a:gridCol>
                <a:gridCol w="2742950">
                  <a:extLst>
                    <a:ext uri="{9D8B030D-6E8A-4147-A177-3AD203B41FA5}">
                      <a16:colId xmlns:a16="http://schemas.microsoft.com/office/drawing/2014/main" val="20002"/>
                    </a:ext>
                  </a:extLst>
                </a:gridCol>
                <a:gridCol w="2276750">
                  <a:extLst>
                    <a:ext uri="{9D8B030D-6E8A-4147-A177-3AD203B41FA5}">
                      <a16:colId xmlns:a16="http://schemas.microsoft.com/office/drawing/2014/main" val="20003"/>
                    </a:ext>
                  </a:extLst>
                </a:gridCol>
              </a:tblGrid>
              <a:tr h="238925">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u="sng"/>
                        <a:t>Ecotoxicity</a:t>
                      </a:r>
                      <a:endParaRPr sz="8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u="sng"/>
                        <a:t>Fate</a:t>
                      </a:r>
                      <a:endParaRPr sz="8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u="sng"/>
                        <a:t>Physical Hazard</a:t>
                      </a:r>
                      <a:endParaRPr sz="800" b="1" u="sng"/>
                    </a:p>
                  </a:txBody>
                  <a:tcPr marL="28575" marR="28575" marT="91425" marB="91425"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0">
                <a:tc vMerge="1">
                  <a:txBody>
                    <a:bodyPr/>
                    <a:lstStyle/>
                    <a:p>
                      <a:endParaRPr lang="en-US"/>
                    </a:p>
                  </a:txBody>
                  <a:tcPr/>
                </a:tc>
                <a:tc>
                  <a:txBody>
                    <a:bodyPr/>
                    <a:lstStyle/>
                    <a:p>
                      <a:pPr marL="0" lvl="0" indent="0" algn="ctr" rtl="0">
                        <a:lnSpc>
                          <a:spcPct val="115000"/>
                        </a:lnSpc>
                        <a:spcBef>
                          <a:spcPts val="0"/>
                        </a:spcBef>
                        <a:spcAft>
                          <a:spcPts val="0"/>
                        </a:spcAft>
                        <a:buNone/>
                      </a:pPr>
                      <a:r>
                        <a:rPr lang="en" sz="800" b="1">
                          <a:solidFill>
                            <a:srgbClr val="000000"/>
                          </a:solidFill>
                        </a:rPr>
                        <a:t>Aquatic Acute/</a:t>
                      </a:r>
                      <a:endParaRPr sz="800" b="1"/>
                    </a:p>
                    <a:p>
                      <a:pPr marL="0" lvl="0" indent="0" algn="ctr" rtl="0">
                        <a:lnSpc>
                          <a:spcPct val="115000"/>
                        </a:lnSpc>
                        <a:spcBef>
                          <a:spcPts val="0"/>
                        </a:spcBef>
                        <a:spcAft>
                          <a:spcPts val="0"/>
                        </a:spcAft>
                        <a:buNone/>
                      </a:pPr>
                      <a:r>
                        <a:rPr lang="en" sz="800" b="1">
                          <a:solidFill>
                            <a:srgbClr val="000000"/>
                          </a:solidFill>
                        </a:rPr>
                        <a:t>Chronic</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None/>
                      </a:pPr>
                      <a:r>
                        <a:rPr lang="en" sz="800" b="1">
                          <a:solidFill>
                            <a:srgbClr val="000000"/>
                          </a:solidFill>
                        </a:rPr>
                        <a:t>Persistence/ Bioaccumulation</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lnSpc>
                          <a:spcPct val="115000"/>
                        </a:lnSpc>
                        <a:spcBef>
                          <a:spcPts val="0"/>
                        </a:spcBef>
                        <a:spcAft>
                          <a:spcPts val="0"/>
                        </a:spcAft>
                        <a:buClr>
                          <a:srgbClr val="000000"/>
                        </a:buClr>
                        <a:buSzPts val="1100"/>
                        <a:buFont typeface="Arial"/>
                        <a:buNone/>
                      </a:pPr>
                      <a:r>
                        <a:rPr lang="en" sz="800" b="1">
                          <a:solidFill>
                            <a:srgbClr val="000000"/>
                          </a:solidFill>
                        </a:rPr>
                        <a:t>Reactivity/ Flammability</a:t>
                      </a:r>
                      <a:endParaRPr sz="800" b="1">
                        <a:solidFill>
                          <a:srgbClr val="000000"/>
                        </a:solidFill>
                      </a:endParaRPr>
                    </a:p>
                    <a:p>
                      <a:pPr marL="0" lvl="0" indent="0" algn="ctr" rtl="0">
                        <a:lnSpc>
                          <a:spcPct val="115000"/>
                        </a:lnSpc>
                        <a:spcBef>
                          <a:spcPts val="0"/>
                        </a:spcBef>
                        <a:spcAft>
                          <a:spcPts val="0"/>
                        </a:spcAft>
                        <a:buNone/>
                      </a:pP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n" sz="800"/>
                        <a:t>Phenoxyethanol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L/</a:t>
                      </a: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b="1"/>
                        <a:t>L</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n" sz="800"/>
                        <a:t>MIT</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vH</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800" i="1"/>
                        <a:t>L</a:t>
                      </a:r>
                      <a:r>
                        <a:rPr lang="en" sz="800"/>
                        <a:t>/</a:t>
                      </a:r>
                      <a:r>
                        <a:rPr lang="en" sz="800" i="1"/>
                        <a:t>vL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B6D7A8"/>
                        </a:gs>
                        <a:gs pos="100000">
                          <a:srgbClr val="274E13"/>
                        </a:gs>
                        <a:gs pos="100000">
                          <a:srgbClr val="737373"/>
                        </a:gs>
                      </a:gsLst>
                      <a:lin ang="5400012" scaled="0"/>
                    </a:gra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n" sz="800"/>
                        <a:t>Potassium sorbate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800"/>
                        <a:t>Gluconolactone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L/</a:t>
                      </a: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800"/>
                        <a:t>Rosemary essential oil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b="1"/>
                        <a:t>L/</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0">
                <a:tc>
                  <a:txBody>
                    <a:bodyPr/>
                    <a:lstStyle/>
                    <a:p>
                      <a:pPr marL="0" lvl="0" indent="0" algn="ctr" rtl="0">
                        <a:spcBef>
                          <a:spcPts val="0"/>
                        </a:spcBef>
                        <a:spcAft>
                          <a:spcPts val="0"/>
                        </a:spcAft>
                        <a:buNone/>
                      </a:pPr>
                      <a:r>
                        <a:rPr lang="en" sz="800"/>
                        <a:t>Willow bark extract</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L</a:t>
                      </a: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999999"/>
                        </a:gs>
                        <a:gs pos="100000">
                          <a:srgbClr val="93C47D"/>
                        </a:gs>
                        <a:gs pos="100000">
                          <a:srgbClr val="737373"/>
                        </a:gs>
                      </a:gsLst>
                      <a:lin ang="5400012" scaled="0"/>
                    </a:gra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7"/>
                  </a:ext>
                </a:extLst>
              </a:tr>
              <a:tr h="0">
                <a:tc>
                  <a:txBody>
                    <a:bodyPr/>
                    <a:lstStyle/>
                    <a:p>
                      <a:pPr marL="0" lvl="0" indent="0" algn="ctr" rtl="0">
                        <a:spcBef>
                          <a:spcPts val="0"/>
                        </a:spcBef>
                        <a:spcAft>
                          <a:spcPts val="0"/>
                        </a:spcAft>
                        <a:buNone/>
                      </a:pPr>
                      <a:r>
                        <a:rPr lang="en" sz="800"/>
                        <a:t>ɛ-poly-L-lysine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r h="0">
                <a:tc>
                  <a:txBody>
                    <a:bodyPr/>
                    <a:lstStyle/>
                    <a:p>
                      <a:pPr marL="0" lvl="0" indent="0" algn="ctr" rtl="0">
                        <a:spcBef>
                          <a:spcPts val="0"/>
                        </a:spcBef>
                        <a:spcAft>
                          <a:spcPts val="0"/>
                        </a:spcAft>
                        <a:buNone/>
                      </a:pPr>
                      <a:r>
                        <a:rPr lang="en" sz="800"/>
                        <a:t>Caprylhydroxamic acid</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H</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800" b="1"/>
                        <a:t>vL/</a:t>
                      </a:r>
                      <a:r>
                        <a:rPr lang="en" sz="800" i="1"/>
                        <a:t>vL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9"/>
                  </a:ext>
                </a:extLst>
              </a:tr>
              <a:tr h="0">
                <a:tc>
                  <a:txBody>
                    <a:bodyPr/>
                    <a:lstStyle/>
                    <a:p>
                      <a:pPr marL="0" lvl="0" indent="0" algn="ctr" rtl="0">
                        <a:spcBef>
                          <a:spcPts val="0"/>
                        </a:spcBef>
                        <a:spcAft>
                          <a:spcPts val="0"/>
                        </a:spcAft>
                        <a:buNone/>
                      </a:pPr>
                      <a:r>
                        <a:rPr lang="en" sz="800"/>
                        <a:t>Sorbitan caprylate</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b="1"/>
                        <a:t>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800" b="1"/>
                        <a:t>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a:t>DG</a:t>
                      </a:r>
                      <a:endParaRPr sz="8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10"/>
                  </a:ext>
                </a:extLst>
              </a:tr>
              <a:tr h="0">
                <a:tc>
                  <a:txBody>
                    <a:bodyPr/>
                    <a:lstStyle/>
                    <a:p>
                      <a:pPr marL="0" lvl="0" indent="0" algn="ctr" rtl="0">
                        <a:spcBef>
                          <a:spcPts val="0"/>
                        </a:spcBef>
                        <a:spcAft>
                          <a:spcPts val="0"/>
                        </a:spcAft>
                        <a:buNone/>
                      </a:pPr>
                      <a:r>
                        <a:rPr lang="en" sz="800"/>
                        <a:t>Caprylyl glycol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H/M</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gradFill>
                      <a:gsLst>
                        <a:gs pos="0">
                          <a:srgbClr val="BFBFBF"/>
                        </a:gs>
                        <a:gs pos="0">
                          <a:srgbClr val="E06666"/>
                        </a:gs>
                        <a:gs pos="100000">
                          <a:srgbClr val="F1C232"/>
                        </a:gs>
                        <a:gs pos="100000">
                          <a:srgbClr val="737373"/>
                        </a:gs>
                      </a:gsLst>
                      <a:lin ang="5400012" scaled="0"/>
                    </a:gra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1"/>
                  </a:ext>
                </a:extLst>
              </a:tr>
              <a:tr h="0">
                <a:tc>
                  <a:txBody>
                    <a:bodyPr/>
                    <a:lstStyle/>
                    <a:p>
                      <a:pPr marL="0" lvl="0" indent="0" algn="ctr" rtl="0">
                        <a:spcBef>
                          <a:spcPts val="0"/>
                        </a:spcBef>
                        <a:spcAft>
                          <a:spcPts val="0"/>
                        </a:spcAft>
                        <a:buNone/>
                      </a:pPr>
                      <a:r>
                        <a:rPr lang="en" sz="800"/>
                        <a:t>Benzyl alcohol</a:t>
                      </a:r>
                      <a:endParaRPr sz="800"/>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800" i="1"/>
                        <a:t>L</a:t>
                      </a:r>
                      <a:endParaRPr sz="8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800" b="1"/>
                        <a:t>vL</a:t>
                      </a:r>
                      <a:endParaRPr sz="8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None/>
                      </a:pPr>
                      <a:r>
                        <a:rPr lang="en" sz="800" i="1"/>
                        <a:t>L</a:t>
                      </a:r>
                      <a:r>
                        <a:rPr lang="en" sz="800"/>
                        <a:t>/</a:t>
                      </a:r>
                      <a:r>
                        <a:rPr lang="en" sz="800" b="1" i="1"/>
                        <a:t>L</a:t>
                      </a:r>
                      <a:endParaRPr sz="800" b="1"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12"/>
                  </a:ext>
                </a:extLst>
              </a:tr>
            </a:tbl>
          </a:graphicData>
        </a:graphic>
      </p:graphicFrame>
      <p:sp>
        <p:nvSpPr>
          <p:cNvPr id="2430" name="Google Shape;2430;p83"/>
          <p:cNvSpPr/>
          <p:nvPr/>
        </p:nvSpPr>
        <p:spPr>
          <a:xfrm>
            <a:off x="112050" y="219635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1" name="Google Shape;2431;p83"/>
          <p:cNvSpPr/>
          <p:nvPr/>
        </p:nvSpPr>
        <p:spPr>
          <a:xfrm>
            <a:off x="112050" y="188000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2" name="Google Shape;2432;p83"/>
          <p:cNvSpPr/>
          <p:nvPr/>
        </p:nvSpPr>
        <p:spPr>
          <a:xfrm>
            <a:off x="112050" y="157525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3" name="Google Shape;2433;p83"/>
          <p:cNvSpPr/>
          <p:nvPr/>
        </p:nvSpPr>
        <p:spPr>
          <a:xfrm>
            <a:off x="112050" y="3098488"/>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4" name="Google Shape;2434;p83"/>
          <p:cNvSpPr/>
          <p:nvPr/>
        </p:nvSpPr>
        <p:spPr>
          <a:xfrm>
            <a:off x="112050" y="2490525"/>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5" name="Google Shape;2435;p83"/>
          <p:cNvSpPr/>
          <p:nvPr/>
        </p:nvSpPr>
        <p:spPr>
          <a:xfrm>
            <a:off x="112050" y="278265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6" name="Google Shape;2436;p83"/>
          <p:cNvSpPr/>
          <p:nvPr/>
        </p:nvSpPr>
        <p:spPr>
          <a:xfrm>
            <a:off x="112050" y="402485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7" name="Google Shape;2437;p83"/>
          <p:cNvSpPr/>
          <p:nvPr/>
        </p:nvSpPr>
        <p:spPr>
          <a:xfrm>
            <a:off x="112050" y="340375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8" name="Google Shape;2438;p83"/>
          <p:cNvSpPr/>
          <p:nvPr/>
        </p:nvSpPr>
        <p:spPr>
          <a:xfrm>
            <a:off x="112050" y="370645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439" name="Google Shape;2439;p83"/>
          <p:cNvSpPr/>
          <p:nvPr/>
        </p:nvSpPr>
        <p:spPr>
          <a:xfrm>
            <a:off x="112050" y="4311850"/>
            <a:ext cx="1949700" cy="302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graphicFrame>
        <p:nvGraphicFramePr>
          <p:cNvPr id="2440" name="Google Shape;2440;p83"/>
          <p:cNvGraphicFramePr/>
          <p:nvPr/>
        </p:nvGraphicFramePr>
        <p:xfrm>
          <a:off x="1076825" y="4681913"/>
          <a:ext cx="6990400" cy="42669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289500">
                <a:tc>
                  <a:txBody>
                    <a:bodyPr/>
                    <a:lstStyle/>
                    <a:p>
                      <a:pPr marL="0" lvl="0" indent="0" algn="ctr" rtl="0">
                        <a:spcBef>
                          <a:spcPts val="0"/>
                        </a:spcBef>
                        <a:spcAft>
                          <a:spcPts val="0"/>
                        </a:spcAft>
                        <a:buNone/>
                      </a:pPr>
                      <a:r>
                        <a:rPr lang="en" sz="800"/>
                        <a:t>Very low hazard </a:t>
                      </a:r>
                      <a:endParaRPr sz="800"/>
                    </a:p>
                  </a:txBody>
                  <a:tcPr marL="91425" marR="91425" marT="91425" marB="91425" anchor="ctr">
                    <a:solidFill>
                      <a:srgbClr val="6AA84F"/>
                    </a:solidFill>
                  </a:tcPr>
                </a:tc>
                <a:tc>
                  <a:txBody>
                    <a:bodyPr/>
                    <a:lstStyle/>
                    <a:p>
                      <a:pPr marL="0" lvl="0" indent="0" algn="ctr" rtl="0">
                        <a:spcBef>
                          <a:spcPts val="0"/>
                        </a:spcBef>
                        <a:spcAft>
                          <a:spcPts val="0"/>
                        </a:spcAft>
                        <a:buNone/>
                      </a:pPr>
                      <a:r>
                        <a:rPr lang="en" sz="800"/>
                        <a:t>Low hazard</a:t>
                      </a:r>
                      <a:endParaRPr sz="800"/>
                    </a:p>
                  </a:txBody>
                  <a:tcPr marL="91425" marR="91425" marT="91425" marB="91425" anchor="ctr">
                    <a:solidFill>
                      <a:srgbClr val="B6D7A8"/>
                    </a:solidFill>
                  </a:tcPr>
                </a:tc>
                <a:tc>
                  <a:txBody>
                    <a:bodyPr/>
                    <a:lstStyle/>
                    <a:p>
                      <a:pPr marL="0" lvl="0" indent="0" algn="ctr" rtl="0">
                        <a:spcBef>
                          <a:spcPts val="0"/>
                        </a:spcBef>
                        <a:spcAft>
                          <a:spcPts val="0"/>
                        </a:spcAft>
                        <a:buNone/>
                      </a:pPr>
                      <a:r>
                        <a:rPr lang="en" sz="800"/>
                        <a:t>Moderate hazard</a:t>
                      </a:r>
                      <a:endParaRPr sz="800"/>
                    </a:p>
                  </a:txBody>
                  <a:tcPr marL="91425" marR="91425" marT="91425" marB="91425" anchor="ctr">
                    <a:solidFill>
                      <a:srgbClr val="FFF2CC"/>
                    </a:solidFill>
                  </a:tcPr>
                </a:tc>
                <a:tc>
                  <a:txBody>
                    <a:bodyPr/>
                    <a:lstStyle/>
                    <a:p>
                      <a:pPr marL="0" lvl="0" indent="0" algn="ctr" rtl="0">
                        <a:spcBef>
                          <a:spcPts val="0"/>
                        </a:spcBef>
                        <a:spcAft>
                          <a:spcPts val="0"/>
                        </a:spcAft>
                        <a:buNone/>
                      </a:pPr>
                      <a:r>
                        <a:rPr lang="en" sz="800"/>
                        <a:t>High hazard</a:t>
                      </a:r>
                      <a:endParaRPr sz="800"/>
                    </a:p>
                  </a:txBody>
                  <a:tcPr marL="91425" marR="91425" marT="91425" marB="91425" anchor="ctr">
                    <a:solidFill>
                      <a:srgbClr val="F5CBCC"/>
                    </a:solidFill>
                  </a:tcPr>
                </a:tc>
                <a:tc>
                  <a:txBody>
                    <a:bodyPr/>
                    <a:lstStyle/>
                    <a:p>
                      <a:pPr marL="0" lvl="0" indent="0" algn="ctr" rtl="0">
                        <a:spcBef>
                          <a:spcPts val="0"/>
                        </a:spcBef>
                        <a:spcAft>
                          <a:spcPts val="0"/>
                        </a:spcAft>
                        <a:buNone/>
                      </a:pPr>
                      <a:r>
                        <a:rPr lang="en" sz="800"/>
                        <a:t>Very high hazard</a:t>
                      </a:r>
                      <a:endParaRPr sz="800"/>
                    </a:p>
                  </a:txBody>
                  <a:tcPr marL="91425" marR="91425" marT="91425" marB="91425" anchor="ctr">
                    <a:solidFill>
                      <a:srgbClr val="EA9999"/>
                    </a:solidFill>
                  </a:tcPr>
                </a:tc>
                <a:tc>
                  <a:txBody>
                    <a:bodyPr/>
                    <a:lstStyle/>
                    <a:p>
                      <a:pPr marL="0" lvl="0" indent="0" algn="ctr" rtl="0">
                        <a:spcBef>
                          <a:spcPts val="0"/>
                        </a:spcBef>
                        <a:spcAft>
                          <a:spcPts val="0"/>
                        </a:spcAft>
                        <a:buNone/>
                      </a:pPr>
                      <a:r>
                        <a:rPr lang="en" sz="800"/>
                        <a:t>Data gap</a:t>
                      </a:r>
                      <a:endParaRPr sz="800"/>
                    </a:p>
                  </a:txBody>
                  <a:tcPr marL="91425" marR="91425" marT="91425" marB="91425" anchor="ctr">
                    <a:solidFill>
                      <a:srgbClr val="D9D9D9"/>
                    </a:solidFill>
                  </a:tcPr>
                </a:tc>
                <a:tc>
                  <a:txBody>
                    <a:bodyPr/>
                    <a:lstStyle/>
                    <a:p>
                      <a:pPr marL="0" lvl="0" indent="0" algn="ctr" rtl="0">
                        <a:spcBef>
                          <a:spcPts val="0"/>
                        </a:spcBef>
                        <a:spcAft>
                          <a:spcPts val="0"/>
                        </a:spcAft>
                        <a:buNone/>
                      </a:pPr>
                      <a:r>
                        <a:rPr lang="en" sz="800" b="1"/>
                        <a:t>High confidence</a:t>
                      </a:r>
                      <a:r>
                        <a:rPr lang="en" sz="800"/>
                        <a:t> </a:t>
                      </a:r>
                      <a:endParaRPr sz="800"/>
                    </a:p>
                  </a:txBody>
                  <a:tcPr marL="91425" marR="91425" marT="91425" marB="91425" anchor="ctr"/>
                </a:tc>
                <a:tc>
                  <a:txBody>
                    <a:bodyPr/>
                    <a:lstStyle/>
                    <a:p>
                      <a:pPr marL="0" lvl="0" indent="0" algn="ctr" rtl="0">
                        <a:spcBef>
                          <a:spcPts val="0"/>
                        </a:spcBef>
                        <a:spcAft>
                          <a:spcPts val="0"/>
                        </a:spcAft>
                        <a:buNone/>
                      </a:pPr>
                      <a:r>
                        <a:rPr lang="en" sz="800" i="1"/>
                        <a:t>Low confidence</a:t>
                      </a:r>
                      <a:endParaRPr sz="800" i="1"/>
                    </a:p>
                  </a:txBody>
                  <a:tcPr marL="91425" marR="91425" marT="91425" marB="91425" anchor="ct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31"/>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43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4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32"/>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43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43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43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4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33"/>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24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39"/>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ECOS Products of Interest</a:t>
            </a:r>
            <a:endParaRPr sz="2200"/>
          </a:p>
        </p:txBody>
      </p:sp>
      <p:sp>
        <p:nvSpPr>
          <p:cNvPr id="1457" name="Google Shape;1457;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458" name="Google Shape;1458;p39"/>
          <p:cNvSpPr/>
          <p:nvPr/>
        </p:nvSpPr>
        <p:spPr>
          <a:xfrm>
            <a:off x="4873688" y="739450"/>
            <a:ext cx="2031900" cy="3644100"/>
          </a:xfrm>
          <a:prstGeom prst="roundRect">
            <a:avLst>
              <a:gd name="adj" fmla="val 5581"/>
            </a:avLst>
          </a:prstGeom>
          <a:solidFill>
            <a:schemeClr val="lt1"/>
          </a:solidFill>
          <a:ln w="19050" cap="flat" cmpd="sng">
            <a:solidFill>
              <a:srgbClr val="FD5B5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459" name="Google Shape;1459;p39"/>
          <p:cNvSpPr/>
          <p:nvPr/>
        </p:nvSpPr>
        <p:spPr>
          <a:xfrm>
            <a:off x="6969225" y="749725"/>
            <a:ext cx="2070900" cy="3644100"/>
          </a:xfrm>
          <a:prstGeom prst="roundRect">
            <a:avLst>
              <a:gd name="adj" fmla="val 5581"/>
            </a:avLst>
          </a:prstGeom>
          <a:solidFill>
            <a:schemeClr val="lt1"/>
          </a:solidFill>
          <a:ln w="1905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460" name="Google Shape;1460;p39"/>
          <p:cNvSpPr/>
          <p:nvPr/>
        </p:nvSpPr>
        <p:spPr>
          <a:xfrm>
            <a:off x="73050" y="748575"/>
            <a:ext cx="4737000" cy="3644100"/>
          </a:xfrm>
          <a:prstGeom prst="roundRect">
            <a:avLst>
              <a:gd name="adj" fmla="val 5581"/>
            </a:avLst>
          </a:prstGeom>
          <a:solidFill>
            <a:schemeClr val="lt1"/>
          </a:solidFill>
          <a:ln w="19050"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
        <p:nvSpPr>
          <p:cNvPr id="1461" name="Google Shape;1461;p39"/>
          <p:cNvSpPr txBox="1"/>
          <p:nvPr/>
        </p:nvSpPr>
        <p:spPr>
          <a:xfrm>
            <a:off x="1241225" y="794775"/>
            <a:ext cx="2267400" cy="33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a:solidFill>
                  <a:srgbClr val="3C78D8"/>
                </a:solidFill>
                <a:latin typeface="Actor"/>
                <a:ea typeface="Actor"/>
                <a:cs typeface="Actor"/>
                <a:sym typeface="Actor"/>
              </a:rPr>
              <a:t>Laundry Detergents</a:t>
            </a:r>
            <a:endParaRPr sz="1600" i="1">
              <a:solidFill>
                <a:srgbClr val="3C78D8"/>
              </a:solidFill>
              <a:latin typeface="Actor"/>
              <a:ea typeface="Actor"/>
              <a:cs typeface="Actor"/>
              <a:sym typeface="Actor"/>
            </a:endParaRPr>
          </a:p>
        </p:txBody>
      </p:sp>
      <p:sp>
        <p:nvSpPr>
          <p:cNvPr id="1462" name="Google Shape;1462;p39"/>
          <p:cNvSpPr txBox="1"/>
          <p:nvPr/>
        </p:nvSpPr>
        <p:spPr>
          <a:xfrm>
            <a:off x="5273875" y="748575"/>
            <a:ext cx="1231500" cy="43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a:solidFill>
                  <a:srgbClr val="FD5B58"/>
                </a:solidFill>
                <a:latin typeface="Actor"/>
                <a:ea typeface="Actor"/>
                <a:cs typeface="Actor"/>
                <a:sym typeface="Actor"/>
              </a:rPr>
              <a:t>Dish Soap</a:t>
            </a:r>
            <a:endParaRPr sz="1600" i="1">
              <a:solidFill>
                <a:srgbClr val="FD5B58"/>
              </a:solidFill>
              <a:latin typeface="Actor"/>
              <a:ea typeface="Actor"/>
              <a:cs typeface="Actor"/>
              <a:sym typeface="Actor"/>
            </a:endParaRPr>
          </a:p>
        </p:txBody>
      </p:sp>
      <p:pic>
        <p:nvPicPr>
          <p:cNvPr id="1463" name="Google Shape;1463;p39" descr="A white bottle of laundry detergent&#10;&#10;Description automatically generated"/>
          <p:cNvPicPr preferRelativeResize="0"/>
          <p:nvPr/>
        </p:nvPicPr>
        <p:blipFill rotWithShape="1">
          <a:blip r:embed="rId3">
            <a:alphaModFix/>
          </a:blip>
          <a:srcRect/>
          <a:stretch/>
        </p:blipFill>
        <p:spPr>
          <a:xfrm>
            <a:off x="283113" y="1007181"/>
            <a:ext cx="2187000" cy="3061789"/>
          </a:xfrm>
          <a:prstGeom prst="rect">
            <a:avLst/>
          </a:prstGeom>
          <a:noFill/>
          <a:ln>
            <a:noFill/>
          </a:ln>
        </p:spPr>
      </p:pic>
      <p:pic>
        <p:nvPicPr>
          <p:cNvPr id="1464" name="Google Shape;1464;p39" descr="A white bottle of laundry detergent&#10;&#10;Description automatically generated"/>
          <p:cNvPicPr preferRelativeResize="0"/>
          <p:nvPr/>
        </p:nvPicPr>
        <p:blipFill rotWithShape="1">
          <a:blip r:embed="rId4">
            <a:alphaModFix/>
          </a:blip>
          <a:srcRect/>
          <a:stretch/>
        </p:blipFill>
        <p:spPr>
          <a:xfrm>
            <a:off x="2533613" y="1047737"/>
            <a:ext cx="2129025" cy="2980677"/>
          </a:xfrm>
          <a:prstGeom prst="rect">
            <a:avLst/>
          </a:prstGeom>
          <a:noFill/>
          <a:ln>
            <a:noFill/>
          </a:ln>
        </p:spPr>
      </p:pic>
      <p:sp>
        <p:nvSpPr>
          <p:cNvPr id="1465" name="Google Shape;1465;p39"/>
          <p:cNvSpPr txBox="1"/>
          <p:nvPr/>
        </p:nvSpPr>
        <p:spPr>
          <a:xfrm>
            <a:off x="283113" y="3896075"/>
            <a:ext cx="1938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Actor"/>
                <a:ea typeface="Actor"/>
                <a:cs typeface="Actor"/>
                <a:sym typeface="Actor"/>
              </a:rPr>
              <a:t>Phenoxyethanol (1%)</a:t>
            </a:r>
            <a:endParaRPr sz="1200">
              <a:solidFill>
                <a:schemeClr val="dk1"/>
              </a:solidFill>
              <a:latin typeface="Actor"/>
              <a:ea typeface="Actor"/>
              <a:cs typeface="Actor"/>
              <a:sym typeface="Actor"/>
            </a:endParaRPr>
          </a:p>
        </p:txBody>
      </p:sp>
      <p:sp>
        <p:nvSpPr>
          <p:cNvPr id="1466" name="Google Shape;1466;p39"/>
          <p:cNvSpPr txBox="1"/>
          <p:nvPr/>
        </p:nvSpPr>
        <p:spPr>
          <a:xfrm>
            <a:off x="2386113" y="3803675"/>
            <a:ext cx="2377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Actor"/>
                <a:ea typeface="Actor"/>
                <a:cs typeface="Actor"/>
                <a:sym typeface="Actor"/>
              </a:rPr>
              <a:t>Phenoxyethanol (1%), boosted with caprylyl glycol (0.2%)</a:t>
            </a:r>
            <a:endParaRPr sz="1200">
              <a:solidFill>
                <a:schemeClr val="dk1"/>
              </a:solidFill>
              <a:latin typeface="Actor"/>
              <a:ea typeface="Actor"/>
              <a:cs typeface="Actor"/>
              <a:sym typeface="Actor"/>
            </a:endParaRPr>
          </a:p>
        </p:txBody>
      </p:sp>
      <p:sp>
        <p:nvSpPr>
          <p:cNvPr id="1467" name="Google Shape;1467;p39"/>
          <p:cNvSpPr txBox="1"/>
          <p:nvPr/>
        </p:nvSpPr>
        <p:spPr>
          <a:xfrm>
            <a:off x="4873675" y="3665150"/>
            <a:ext cx="2031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Actor"/>
                <a:ea typeface="Actor"/>
                <a:cs typeface="Actor"/>
                <a:sym typeface="Actor"/>
              </a:rPr>
              <a:t>Phenoxyethanol (0.81%), boosted with ethylhexylglycerin (0.09%) </a:t>
            </a:r>
            <a:endParaRPr sz="1200">
              <a:solidFill>
                <a:schemeClr val="dk1"/>
              </a:solidFill>
              <a:latin typeface="Actor"/>
              <a:ea typeface="Actor"/>
              <a:cs typeface="Actor"/>
              <a:sym typeface="Actor"/>
            </a:endParaRPr>
          </a:p>
        </p:txBody>
      </p:sp>
      <p:sp>
        <p:nvSpPr>
          <p:cNvPr id="1468" name="Google Shape;1468;p39"/>
          <p:cNvSpPr txBox="1"/>
          <p:nvPr/>
        </p:nvSpPr>
        <p:spPr>
          <a:xfrm>
            <a:off x="6922424" y="3665150"/>
            <a:ext cx="2187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Actor"/>
                <a:ea typeface="Actor"/>
                <a:cs typeface="Actor"/>
                <a:sym typeface="Actor"/>
              </a:rPr>
              <a:t>Phenoxyethanol (0.702%), boosted with ethylhexylglycerin (0.078%) </a:t>
            </a:r>
            <a:endParaRPr sz="1200">
              <a:solidFill>
                <a:schemeClr val="dk1"/>
              </a:solidFill>
              <a:latin typeface="Actor"/>
              <a:ea typeface="Actor"/>
              <a:cs typeface="Actor"/>
              <a:sym typeface="Actor"/>
            </a:endParaRPr>
          </a:p>
        </p:txBody>
      </p:sp>
      <p:pic>
        <p:nvPicPr>
          <p:cNvPr id="1469" name="Google Shape;1469;p39" descr="A plastic bottle of dish soap&#10;&#10;Description automatically generated"/>
          <p:cNvPicPr preferRelativeResize="0"/>
          <p:nvPr/>
        </p:nvPicPr>
        <p:blipFill rotWithShape="1">
          <a:blip r:embed="rId5">
            <a:alphaModFix/>
          </a:blip>
          <a:srcRect/>
          <a:stretch/>
        </p:blipFill>
        <p:spPr>
          <a:xfrm>
            <a:off x="5181075" y="1232252"/>
            <a:ext cx="1417125" cy="2519334"/>
          </a:xfrm>
          <a:prstGeom prst="rect">
            <a:avLst/>
          </a:prstGeom>
          <a:noFill/>
          <a:ln>
            <a:noFill/>
          </a:ln>
        </p:spPr>
      </p:pic>
      <p:pic>
        <p:nvPicPr>
          <p:cNvPr id="1470" name="Google Shape;1470;p39" descr="A bottle of liquid soap&#10;&#10;Description automatically generated"/>
          <p:cNvPicPr preferRelativeResize="0"/>
          <p:nvPr/>
        </p:nvPicPr>
        <p:blipFill rotWithShape="1">
          <a:blip r:embed="rId6">
            <a:alphaModFix/>
          </a:blip>
          <a:srcRect/>
          <a:stretch/>
        </p:blipFill>
        <p:spPr>
          <a:xfrm>
            <a:off x="7253924" y="1188079"/>
            <a:ext cx="1462500" cy="2700006"/>
          </a:xfrm>
          <a:prstGeom prst="rect">
            <a:avLst/>
          </a:prstGeom>
          <a:noFill/>
          <a:ln>
            <a:noFill/>
          </a:ln>
        </p:spPr>
      </p:pic>
      <p:sp>
        <p:nvSpPr>
          <p:cNvPr id="1471" name="Google Shape;1471;p39"/>
          <p:cNvSpPr txBox="1"/>
          <p:nvPr/>
        </p:nvSpPr>
        <p:spPr>
          <a:xfrm>
            <a:off x="7369413" y="748575"/>
            <a:ext cx="1231500" cy="43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i="1">
                <a:solidFill>
                  <a:srgbClr val="674EA7"/>
                </a:solidFill>
                <a:latin typeface="Actor"/>
                <a:ea typeface="Actor"/>
                <a:cs typeface="Actor"/>
                <a:sym typeface="Actor"/>
              </a:rPr>
              <a:t>Hand Soap</a:t>
            </a:r>
            <a:endParaRPr sz="1600" i="1">
              <a:solidFill>
                <a:srgbClr val="674EA7"/>
              </a:solidFill>
              <a:latin typeface="Actor"/>
              <a:ea typeface="Actor"/>
              <a:cs typeface="Actor"/>
              <a:sym typeface="Actor"/>
            </a:endParaRPr>
          </a:p>
        </p:txBody>
      </p:sp>
      <p:sp>
        <p:nvSpPr>
          <p:cNvPr id="1472" name="Google Shape;1472;p39"/>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5</a:t>
            </a:fld>
            <a:endParaRPr sz="900">
              <a:latin typeface="Roboto"/>
              <a:ea typeface="Roboto"/>
              <a:cs typeface="Roboto"/>
              <a:sym typeface="Roboto"/>
            </a:endParaRPr>
          </a:p>
        </p:txBody>
      </p:sp>
      <p:sp>
        <p:nvSpPr>
          <p:cNvPr id="1473" name="Google Shape;1473;p3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graphicFrame>
        <p:nvGraphicFramePr>
          <p:cNvPr id="1474" name="Google Shape;1474;p39"/>
          <p:cNvGraphicFramePr/>
          <p:nvPr/>
        </p:nvGraphicFramePr>
        <p:xfrm>
          <a:off x="38" y="4698450"/>
          <a:ext cx="9216200" cy="457170"/>
        </p:xfrm>
        <a:graphic>
          <a:graphicData uri="http://schemas.openxmlformats.org/drawingml/2006/table">
            <a:tbl>
              <a:tblPr>
                <a:noFill/>
                <a:tableStyleId>{454074E9-4025-4D79-97E4-1A20D010E96C}</a:tableStyleId>
              </a:tblPr>
              <a:tblGrid>
                <a:gridCol w="1316600">
                  <a:extLst>
                    <a:ext uri="{9D8B030D-6E8A-4147-A177-3AD203B41FA5}">
                      <a16:colId xmlns:a16="http://schemas.microsoft.com/office/drawing/2014/main" val="20000"/>
                    </a:ext>
                  </a:extLst>
                </a:gridCol>
                <a:gridCol w="1316600">
                  <a:extLst>
                    <a:ext uri="{9D8B030D-6E8A-4147-A177-3AD203B41FA5}">
                      <a16:colId xmlns:a16="http://schemas.microsoft.com/office/drawing/2014/main" val="20001"/>
                    </a:ext>
                  </a:extLst>
                </a:gridCol>
                <a:gridCol w="1316600">
                  <a:extLst>
                    <a:ext uri="{9D8B030D-6E8A-4147-A177-3AD203B41FA5}">
                      <a16:colId xmlns:a16="http://schemas.microsoft.com/office/drawing/2014/main" val="20002"/>
                    </a:ext>
                  </a:extLst>
                </a:gridCol>
                <a:gridCol w="1316600">
                  <a:extLst>
                    <a:ext uri="{9D8B030D-6E8A-4147-A177-3AD203B41FA5}">
                      <a16:colId xmlns:a16="http://schemas.microsoft.com/office/drawing/2014/main" val="20003"/>
                    </a:ext>
                  </a:extLst>
                </a:gridCol>
                <a:gridCol w="1316600">
                  <a:extLst>
                    <a:ext uri="{9D8B030D-6E8A-4147-A177-3AD203B41FA5}">
                      <a16:colId xmlns:a16="http://schemas.microsoft.com/office/drawing/2014/main" val="20004"/>
                    </a:ext>
                  </a:extLst>
                </a:gridCol>
                <a:gridCol w="1316600">
                  <a:extLst>
                    <a:ext uri="{9D8B030D-6E8A-4147-A177-3AD203B41FA5}">
                      <a16:colId xmlns:a16="http://schemas.microsoft.com/office/drawing/2014/main" val="20005"/>
                    </a:ext>
                  </a:extLst>
                </a:gridCol>
                <a:gridCol w="1316600">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475" name="Google Shape;1475;p39"/>
          <p:cNvSpPr txBox="1">
            <a:spLocks noGrp="1"/>
          </p:cNvSpPr>
          <p:nvPr>
            <p:ph type="sldNum" idx="12"/>
          </p:nvPr>
        </p:nvSpPr>
        <p:spPr>
          <a:xfrm>
            <a:off x="8595309"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476" name="Google Shape;1476;p39"/>
          <p:cNvSpPr txBox="1"/>
          <p:nvPr/>
        </p:nvSpPr>
        <p:spPr>
          <a:xfrm>
            <a:off x="7182950" y="4383550"/>
            <a:ext cx="1867800" cy="276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Actor"/>
                <a:ea typeface="Actor"/>
                <a:cs typeface="Actor"/>
                <a:sym typeface="Actor"/>
              </a:rPr>
              <a:t>Source: </a:t>
            </a:r>
            <a:r>
              <a:rPr lang="en" sz="1000" u="sng">
                <a:solidFill>
                  <a:schemeClr val="hlink"/>
                </a:solidFill>
                <a:latin typeface="Actor"/>
                <a:ea typeface="Actor"/>
                <a:cs typeface="Actor"/>
                <a:sym typeface="Actor"/>
                <a:hlinkClick r:id="rId7"/>
              </a:rPr>
              <a:t>ECOS</a:t>
            </a:r>
            <a:endParaRPr sz="1000">
              <a:solidFill>
                <a:schemeClr val="dk1"/>
              </a:solidFill>
              <a:latin typeface="Actor"/>
              <a:ea typeface="Actor"/>
              <a:cs typeface="Actor"/>
              <a:sym typeface="Acto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grpSp>
        <p:nvGrpSpPr>
          <p:cNvPr id="2445" name="Google Shape;2445;p84"/>
          <p:cNvGrpSpPr/>
          <p:nvPr/>
        </p:nvGrpSpPr>
        <p:grpSpPr>
          <a:xfrm>
            <a:off x="6458885" y="2490641"/>
            <a:ext cx="3248258" cy="2937522"/>
            <a:chOff x="4747307" y="868533"/>
            <a:chExt cx="5228164" cy="4728026"/>
          </a:xfrm>
        </p:grpSpPr>
        <p:sp>
          <p:nvSpPr>
            <p:cNvPr id="2446" name="Google Shape;2446;p84"/>
            <p:cNvSpPr/>
            <p:nvPr/>
          </p:nvSpPr>
          <p:spPr>
            <a:xfrm flipH="1">
              <a:off x="4747307" y="3203494"/>
              <a:ext cx="4475100" cy="2393065"/>
            </a:xfrm>
            <a:custGeom>
              <a:avLst/>
              <a:gdLst/>
              <a:ahLst/>
              <a:cxnLst/>
              <a:rect l="l" t="t" r="r" b="b"/>
              <a:pathLst>
                <a:path w="5246" h="2805" extrusionOk="0">
                  <a:moveTo>
                    <a:pt x="5218" y="2359"/>
                  </a:moveTo>
                  <a:cubicBezTo>
                    <a:pt x="5246" y="2222"/>
                    <a:pt x="5184" y="2071"/>
                    <a:pt x="5069" y="1992"/>
                  </a:cubicBezTo>
                  <a:cubicBezTo>
                    <a:pt x="4953" y="1914"/>
                    <a:pt x="4791" y="1912"/>
                    <a:pt x="4673" y="1988"/>
                  </a:cubicBezTo>
                  <a:cubicBezTo>
                    <a:pt x="4726" y="1899"/>
                    <a:pt x="4722" y="1780"/>
                    <a:pt x="4665" y="1694"/>
                  </a:cubicBezTo>
                  <a:cubicBezTo>
                    <a:pt x="4608" y="1608"/>
                    <a:pt x="4499" y="1558"/>
                    <a:pt x="4397" y="1572"/>
                  </a:cubicBezTo>
                  <a:cubicBezTo>
                    <a:pt x="4450" y="1434"/>
                    <a:pt x="4396" y="1263"/>
                    <a:pt x="4274" y="1181"/>
                  </a:cubicBezTo>
                  <a:cubicBezTo>
                    <a:pt x="4152" y="1098"/>
                    <a:pt x="3974" y="1111"/>
                    <a:pt x="3866" y="1212"/>
                  </a:cubicBezTo>
                  <a:cubicBezTo>
                    <a:pt x="3767" y="1092"/>
                    <a:pt x="3590" y="1044"/>
                    <a:pt x="3444" y="1096"/>
                  </a:cubicBezTo>
                  <a:cubicBezTo>
                    <a:pt x="3298" y="1149"/>
                    <a:pt x="3193" y="1299"/>
                    <a:pt x="3193" y="1455"/>
                  </a:cubicBezTo>
                  <a:cubicBezTo>
                    <a:pt x="3079" y="1405"/>
                    <a:pt x="2938" y="1427"/>
                    <a:pt x="2844" y="1507"/>
                  </a:cubicBezTo>
                  <a:cubicBezTo>
                    <a:pt x="2749" y="1587"/>
                    <a:pt x="2705" y="1723"/>
                    <a:pt x="2735" y="1844"/>
                  </a:cubicBezTo>
                  <a:cubicBezTo>
                    <a:pt x="2552" y="1737"/>
                    <a:pt x="2290" y="1800"/>
                    <a:pt x="2176" y="1979"/>
                  </a:cubicBezTo>
                  <a:cubicBezTo>
                    <a:pt x="2157" y="1862"/>
                    <a:pt x="2077" y="1757"/>
                    <a:pt x="1969" y="1709"/>
                  </a:cubicBezTo>
                  <a:cubicBezTo>
                    <a:pt x="1861" y="1661"/>
                    <a:pt x="1729" y="1671"/>
                    <a:pt x="1629" y="1734"/>
                  </a:cubicBezTo>
                  <a:cubicBezTo>
                    <a:pt x="1690" y="1609"/>
                    <a:pt x="1669" y="1449"/>
                    <a:pt x="1579" y="1343"/>
                  </a:cubicBezTo>
                  <a:cubicBezTo>
                    <a:pt x="1489" y="1238"/>
                    <a:pt x="1335" y="1192"/>
                    <a:pt x="1202" y="1232"/>
                  </a:cubicBezTo>
                  <a:cubicBezTo>
                    <a:pt x="1272" y="1091"/>
                    <a:pt x="1253" y="911"/>
                    <a:pt x="1156" y="788"/>
                  </a:cubicBezTo>
                  <a:cubicBezTo>
                    <a:pt x="1060" y="664"/>
                    <a:pt x="889" y="603"/>
                    <a:pt x="736" y="637"/>
                  </a:cubicBezTo>
                  <a:cubicBezTo>
                    <a:pt x="795" y="448"/>
                    <a:pt x="718" y="225"/>
                    <a:pt x="555" y="112"/>
                  </a:cubicBezTo>
                  <a:cubicBezTo>
                    <a:pt x="392" y="0"/>
                    <a:pt x="156" y="7"/>
                    <a:pt x="0" y="129"/>
                  </a:cubicBezTo>
                  <a:cubicBezTo>
                    <a:pt x="0" y="2805"/>
                    <a:pt x="0" y="2805"/>
                    <a:pt x="0" y="2805"/>
                  </a:cubicBezTo>
                  <a:cubicBezTo>
                    <a:pt x="5224" y="2805"/>
                    <a:pt x="5224" y="2805"/>
                    <a:pt x="5224" y="2805"/>
                  </a:cubicBezTo>
                  <a:lnTo>
                    <a:pt x="5218" y="235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7" name="Google Shape;2447;p84"/>
            <p:cNvSpPr/>
            <p:nvPr/>
          </p:nvSpPr>
          <p:spPr>
            <a:xfrm>
              <a:off x="6375166" y="3916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48" name="Google Shape;2448;p84"/>
            <p:cNvSpPr/>
            <p:nvPr/>
          </p:nvSpPr>
          <p:spPr>
            <a:xfrm>
              <a:off x="6667166" y="344961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49" name="Google Shape;2449;p84"/>
            <p:cNvSpPr/>
            <p:nvPr/>
          </p:nvSpPr>
          <p:spPr>
            <a:xfrm>
              <a:off x="6898625" y="2975242"/>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0" name="Google Shape;2450;p84"/>
            <p:cNvSpPr/>
            <p:nvPr/>
          </p:nvSpPr>
          <p:spPr>
            <a:xfrm>
              <a:off x="7293266" y="263671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1" name="Google Shape;2451;p84"/>
            <p:cNvSpPr/>
            <p:nvPr/>
          </p:nvSpPr>
          <p:spPr>
            <a:xfrm>
              <a:off x="8201877" y="2287012"/>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2" name="Google Shape;2452;p84"/>
            <p:cNvSpPr/>
            <p:nvPr/>
          </p:nvSpPr>
          <p:spPr>
            <a:xfrm>
              <a:off x="7947259" y="1863908"/>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3" name="Google Shape;2453;p84"/>
            <p:cNvSpPr/>
            <p:nvPr/>
          </p:nvSpPr>
          <p:spPr>
            <a:xfrm>
              <a:off x="8395059" y="174161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4" name="Google Shape;2454;p84"/>
            <p:cNvSpPr/>
            <p:nvPr/>
          </p:nvSpPr>
          <p:spPr>
            <a:xfrm>
              <a:off x="8555041" y="1386497"/>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5" name="Google Shape;2455;p84"/>
            <p:cNvSpPr/>
            <p:nvPr/>
          </p:nvSpPr>
          <p:spPr>
            <a:xfrm>
              <a:off x="7773146" y="2395633"/>
              <a:ext cx="654000" cy="6540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6" name="Google Shape;2456;p84"/>
            <p:cNvSpPr/>
            <p:nvPr/>
          </p:nvSpPr>
          <p:spPr>
            <a:xfrm>
              <a:off x="8647701" y="2655637"/>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7" name="Google Shape;2457;p84"/>
            <p:cNvSpPr/>
            <p:nvPr/>
          </p:nvSpPr>
          <p:spPr>
            <a:xfrm>
              <a:off x="8891146" y="868533"/>
              <a:ext cx="757200" cy="75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8" name="Google Shape;2458;p84"/>
            <p:cNvSpPr/>
            <p:nvPr/>
          </p:nvSpPr>
          <p:spPr>
            <a:xfrm>
              <a:off x="8647671" y="1527019"/>
              <a:ext cx="1327800" cy="13278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59" name="Google Shape;2459;p84"/>
            <p:cNvSpPr/>
            <p:nvPr/>
          </p:nvSpPr>
          <p:spPr>
            <a:xfrm>
              <a:off x="7466144" y="2854820"/>
              <a:ext cx="1537200" cy="1537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sp>
          <p:nvSpPr>
            <p:cNvPr id="2460" name="Google Shape;2460;p84"/>
            <p:cNvSpPr/>
            <p:nvPr/>
          </p:nvSpPr>
          <p:spPr>
            <a:xfrm>
              <a:off x="6689875" y="3449592"/>
              <a:ext cx="1705200" cy="17052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Public Sans"/>
                <a:ea typeface="Public Sans"/>
                <a:cs typeface="Public Sans"/>
                <a:sym typeface="Public Sans"/>
              </a:endParaRPr>
            </a:p>
          </p:txBody>
        </p:sp>
      </p:grpSp>
      <p:sp>
        <p:nvSpPr>
          <p:cNvPr id="2461" name="Google Shape;2461;p84"/>
          <p:cNvSpPr txBox="1">
            <a:spLocks noGrp="1"/>
          </p:cNvSpPr>
          <p:nvPr>
            <p:ph type="title"/>
          </p:nvPr>
        </p:nvSpPr>
        <p:spPr>
          <a:xfrm>
            <a:off x="4553350" y="2220600"/>
            <a:ext cx="4823100" cy="109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Remaining Questions</a:t>
            </a:r>
            <a:endParaRPr/>
          </a:p>
        </p:txBody>
      </p:sp>
      <p:sp>
        <p:nvSpPr>
          <p:cNvPr id="2462" name="Google Shape;2462;p84"/>
          <p:cNvSpPr txBox="1">
            <a:spLocks noGrp="1"/>
          </p:cNvSpPr>
          <p:nvPr>
            <p:ph type="title" idx="2"/>
          </p:nvPr>
        </p:nvSpPr>
        <p:spPr>
          <a:xfrm>
            <a:off x="4970250" y="963300"/>
            <a:ext cx="1811400" cy="123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06</a:t>
            </a:r>
            <a:endParaRPr/>
          </a:p>
        </p:txBody>
      </p:sp>
      <p:sp>
        <p:nvSpPr>
          <p:cNvPr id="2463" name="Google Shape;2463;p84"/>
          <p:cNvSpPr txBox="1">
            <a:spLocks noGrp="1"/>
          </p:cNvSpPr>
          <p:nvPr>
            <p:ph type="subTitle" idx="1"/>
          </p:nvPr>
        </p:nvSpPr>
        <p:spPr>
          <a:xfrm>
            <a:off x="4572000" y="3320400"/>
            <a:ext cx="2607900" cy="6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 to evaluate in prototype development</a:t>
            </a:r>
            <a:endParaRPr/>
          </a:p>
        </p:txBody>
      </p:sp>
      <p:sp>
        <p:nvSpPr>
          <p:cNvPr id="2464" name="Google Shape;2464;p8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graphicFrame>
        <p:nvGraphicFramePr>
          <p:cNvPr id="2465" name="Google Shape;2465;p84"/>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6099F5"/>
                    </a:solidFill>
                  </a:tcPr>
                </a:tc>
                <a:extLst>
                  <a:ext uri="{0D108BD9-81ED-4DB2-BD59-A6C34878D82A}">
                    <a16:rowId xmlns:a16="http://schemas.microsoft.com/office/drawing/2014/main" val="10000"/>
                  </a:ext>
                </a:extLst>
              </a:tr>
            </a:tbl>
          </a:graphicData>
        </a:graphic>
      </p:graphicFrame>
      <p:sp>
        <p:nvSpPr>
          <p:cNvPr id="2466" name="Google Shape;2466;p84"/>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grpSp>
        <p:nvGrpSpPr>
          <p:cNvPr id="2467" name="Google Shape;2467;p84"/>
          <p:cNvGrpSpPr/>
          <p:nvPr/>
        </p:nvGrpSpPr>
        <p:grpSpPr>
          <a:xfrm>
            <a:off x="1196218" y="831673"/>
            <a:ext cx="2496349" cy="3248805"/>
            <a:chOff x="-2111545" y="2588300"/>
            <a:chExt cx="1727936" cy="2248775"/>
          </a:xfrm>
        </p:grpSpPr>
        <p:sp>
          <p:nvSpPr>
            <p:cNvPr id="2468" name="Google Shape;2468;p84"/>
            <p:cNvSpPr/>
            <p:nvPr/>
          </p:nvSpPr>
          <p:spPr>
            <a:xfrm>
              <a:off x="-1220753" y="3217555"/>
              <a:ext cx="513016" cy="497368"/>
            </a:xfrm>
            <a:custGeom>
              <a:avLst/>
              <a:gdLst/>
              <a:ahLst/>
              <a:cxnLst/>
              <a:rect l="l" t="t" r="r" b="b"/>
              <a:pathLst>
                <a:path w="193" h="187" extrusionOk="0">
                  <a:moveTo>
                    <a:pt x="193" y="0"/>
                  </a:moveTo>
                  <a:cubicBezTo>
                    <a:pt x="174" y="36"/>
                    <a:pt x="177" y="79"/>
                    <a:pt x="167" y="119"/>
                  </a:cubicBezTo>
                  <a:cubicBezTo>
                    <a:pt x="163" y="138"/>
                    <a:pt x="154" y="158"/>
                    <a:pt x="138" y="170"/>
                  </a:cubicBezTo>
                  <a:cubicBezTo>
                    <a:pt x="125" y="179"/>
                    <a:pt x="110" y="182"/>
                    <a:pt x="94" y="183"/>
                  </a:cubicBezTo>
                  <a:cubicBezTo>
                    <a:pt x="65" y="187"/>
                    <a:pt x="35" y="186"/>
                    <a:pt x="6" y="185"/>
                  </a:cubicBezTo>
                  <a:cubicBezTo>
                    <a:pt x="5" y="185"/>
                    <a:pt x="5" y="185"/>
                    <a:pt x="5" y="185"/>
                  </a:cubicBezTo>
                  <a:cubicBezTo>
                    <a:pt x="13" y="152"/>
                    <a:pt x="0" y="116"/>
                    <a:pt x="15" y="86"/>
                  </a:cubicBezTo>
                  <a:cubicBezTo>
                    <a:pt x="24" y="69"/>
                    <a:pt x="39" y="58"/>
                    <a:pt x="56" y="50"/>
                  </a:cubicBezTo>
                  <a:cubicBezTo>
                    <a:pt x="73" y="43"/>
                    <a:pt x="91" y="39"/>
                    <a:pt x="108" y="34"/>
                  </a:cubicBezTo>
                  <a:cubicBezTo>
                    <a:pt x="138" y="26"/>
                    <a:pt x="166" y="14"/>
                    <a:pt x="19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9" name="Google Shape;2469;p84"/>
            <p:cNvSpPr/>
            <p:nvPr/>
          </p:nvSpPr>
          <p:spPr>
            <a:xfrm>
              <a:off x="-1710298" y="3996578"/>
              <a:ext cx="936617" cy="204536"/>
            </a:xfrm>
            <a:custGeom>
              <a:avLst/>
              <a:gdLst/>
              <a:ahLst/>
              <a:cxnLst/>
              <a:rect l="l" t="t" r="r" b="b"/>
              <a:pathLst>
                <a:path w="352" h="77" extrusionOk="0">
                  <a:moveTo>
                    <a:pt x="329" y="64"/>
                  </a:moveTo>
                  <a:cubicBezTo>
                    <a:pt x="305" y="69"/>
                    <a:pt x="256" y="77"/>
                    <a:pt x="175" y="77"/>
                  </a:cubicBezTo>
                  <a:cubicBezTo>
                    <a:pt x="95" y="77"/>
                    <a:pt x="48" y="72"/>
                    <a:pt x="25" y="69"/>
                  </a:cubicBezTo>
                  <a:cubicBezTo>
                    <a:pt x="14" y="67"/>
                    <a:pt x="9" y="66"/>
                    <a:pt x="9" y="66"/>
                  </a:cubicBezTo>
                  <a:cubicBezTo>
                    <a:pt x="0" y="37"/>
                    <a:pt x="13" y="0"/>
                    <a:pt x="13" y="0"/>
                  </a:cubicBezTo>
                  <a:cubicBezTo>
                    <a:pt x="13" y="8"/>
                    <a:pt x="86" y="15"/>
                    <a:pt x="175" y="15"/>
                  </a:cubicBezTo>
                  <a:cubicBezTo>
                    <a:pt x="265" y="15"/>
                    <a:pt x="337" y="8"/>
                    <a:pt x="337" y="0"/>
                  </a:cubicBezTo>
                  <a:cubicBezTo>
                    <a:pt x="352" y="16"/>
                    <a:pt x="346" y="59"/>
                    <a:pt x="346" y="59"/>
                  </a:cubicBezTo>
                  <a:cubicBezTo>
                    <a:pt x="346" y="59"/>
                    <a:pt x="340" y="61"/>
                    <a:pt x="329" y="64"/>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0" name="Google Shape;2470;p84"/>
            <p:cNvSpPr/>
            <p:nvPr/>
          </p:nvSpPr>
          <p:spPr>
            <a:xfrm>
              <a:off x="-1255401" y="2588300"/>
              <a:ext cx="449308" cy="810319"/>
            </a:xfrm>
            <a:custGeom>
              <a:avLst/>
              <a:gdLst/>
              <a:ahLst/>
              <a:cxnLst/>
              <a:rect l="l" t="t" r="r" b="b"/>
              <a:pathLst>
                <a:path w="169" h="305" extrusionOk="0">
                  <a:moveTo>
                    <a:pt x="165" y="108"/>
                  </a:moveTo>
                  <a:cubicBezTo>
                    <a:pt x="169" y="144"/>
                    <a:pt x="167" y="183"/>
                    <a:pt x="147" y="212"/>
                  </a:cubicBezTo>
                  <a:cubicBezTo>
                    <a:pt x="140" y="222"/>
                    <a:pt x="131" y="231"/>
                    <a:pt x="122" y="238"/>
                  </a:cubicBezTo>
                  <a:cubicBezTo>
                    <a:pt x="104" y="252"/>
                    <a:pt x="85" y="264"/>
                    <a:pt x="65" y="272"/>
                  </a:cubicBezTo>
                  <a:cubicBezTo>
                    <a:pt x="44" y="281"/>
                    <a:pt x="21" y="287"/>
                    <a:pt x="8" y="305"/>
                  </a:cubicBezTo>
                  <a:cubicBezTo>
                    <a:pt x="7" y="304"/>
                    <a:pt x="7" y="304"/>
                    <a:pt x="7" y="304"/>
                  </a:cubicBezTo>
                  <a:cubicBezTo>
                    <a:pt x="13" y="272"/>
                    <a:pt x="7" y="240"/>
                    <a:pt x="4" y="207"/>
                  </a:cubicBezTo>
                  <a:cubicBezTo>
                    <a:pt x="1" y="175"/>
                    <a:pt x="0" y="141"/>
                    <a:pt x="15" y="112"/>
                  </a:cubicBezTo>
                  <a:cubicBezTo>
                    <a:pt x="29" y="85"/>
                    <a:pt x="55" y="67"/>
                    <a:pt x="81" y="51"/>
                  </a:cubicBezTo>
                  <a:cubicBezTo>
                    <a:pt x="107" y="36"/>
                    <a:pt x="135" y="22"/>
                    <a:pt x="157" y="0"/>
                  </a:cubicBezTo>
                  <a:cubicBezTo>
                    <a:pt x="153" y="36"/>
                    <a:pt x="162" y="72"/>
                    <a:pt x="165" y="10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1" name="Google Shape;2471;p84"/>
            <p:cNvSpPr/>
            <p:nvPr/>
          </p:nvSpPr>
          <p:spPr>
            <a:xfrm>
              <a:off x="-1643237" y="4166466"/>
              <a:ext cx="808084" cy="640432"/>
            </a:xfrm>
            <a:custGeom>
              <a:avLst/>
              <a:gdLst/>
              <a:ahLst/>
              <a:cxnLst/>
              <a:rect l="l" t="t" r="r" b="b"/>
              <a:pathLst>
                <a:path w="304" h="241" extrusionOk="0">
                  <a:moveTo>
                    <a:pt x="304" y="0"/>
                  </a:moveTo>
                  <a:cubicBezTo>
                    <a:pt x="271" y="193"/>
                    <a:pt x="271" y="193"/>
                    <a:pt x="271" y="193"/>
                  </a:cubicBezTo>
                  <a:cubicBezTo>
                    <a:pt x="269" y="203"/>
                    <a:pt x="262" y="210"/>
                    <a:pt x="253" y="214"/>
                  </a:cubicBezTo>
                  <a:cubicBezTo>
                    <a:pt x="169" y="241"/>
                    <a:pt x="82" y="223"/>
                    <a:pt x="47" y="213"/>
                  </a:cubicBezTo>
                  <a:cubicBezTo>
                    <a:pt x="37" y="210"/>
                    <a:pt x="29" y="202"/>
                    <a:pt x="28" y="191"/>
                  </a:cubicBezTo>
                  <a:cubicBezTo>
                    <a:pt x="0" y="5"/>
                    <a:pt x="0" y="5"/>
                    <a:pt x="0" y="5"/>
                  </a:cubicBezTo>
                  <a:cubicBezTo>
                    <a:pt x="23" y="8"/>
                    <a:pt x="70" y="13"/>
                    <a:pt x="150" y="13"/>
                  </a:cubicBezTo>
                  <a:cubicBezTo>
                    <a:pt x="231" y="13"/>
                    <a:pt x="280" y="5"/>
                    <a:pt x="304"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2" name="Google Shape;2472;p84"/>
            <p:cNvSpPr/>
            <p:nvPr/>
          </p:nvSpPr>
          <p:spPr>
            <a:xfrm>
              <a:off x="-1675649" y="3959695"/>
              <a:ext cx="861900" cy="771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3" name="Google Shape;2473;p84"/>
            <p:cNvSpPr/>
            <p:nvPr/>
          </p:nvSpPr>
          <p:spPr>
            <a:xfrm>
              <a:off x="-2036661" y="2596124"/>
              <a:ext cx="717551" cy="802495"/>
            </a:xfrm>
            <a:custGeom>
              <a:avLst/>
              <a:gdLst/>
              <a:ahLst/>
              <a:cxnLst/>
              <a:rect l="l" t="t" r="r" b="b"/>
              <a:pathLst>
                <a:path w="270" h="302" extrusionOk="0">
                  <a:moveTo>
                    <a:pt x="261" y="171"/>
                  </a:moveTo>
                  <a:cubicBezTo>
                    <a:pt x="270" y="214"/>
                    <a:pt x="269" y="258"/>
                    <a:pt x="267" y="302"/>
                  </a:cubicBezTo>
                  <a:cubicBezTo>
                    <a:pt x="266" y="302"/>
                    <a:pt x="266" y="302"/>
                    <a:pt x="266" y="302"/>
                  </a:cubicBezTo>
                  <a:cubicBezTo>
                    <a:pt x="259" y="289"/>
                    <a:pt x="243" y="280"/>
                    <a:pt x="228" y="276"/>
                  </a:cubicBezTo>
                  <a:cubicBezTo>
                    <a:pt x="219" y="273"/>
                    <a:pt x="209" y="270"/>
                    <a:pt x="200" y="266"/>
                  </a:cubicBezTo>
                  <a:cubicBezTo>
                    <a:pt x="179" y="254"/>
                    <a:pt x="169" y="229"/>
                    <a:pt x="158" y="208"/>
                  </a:cubicBezTo>
                  <a:cubicBezTo>
                    <a:pt x="154" y="201"/>
                    <a:pt x="150" y="193"/>
                    <a:pt x="144" y="188"/>
                  </a:cubicBezTo>
                  <a:cubicBezTo>
                    <a:pt x="133" y="179"/>
                    <a:pt x="119" y="176"/>
                    <a:pt x="105" y="175"/>
                  </a:cubicBezTo>
                  <a:cubicBezTo>
                    <a:pt x="92" y="175"/>
                    <a:pt x="78" y="175"/>
                    <a:pt x="65" y="171"/>
                  </a:cubicBezTo>
                  <a:cubicBezTo>
                    <a:pt x="44" y="164"/>
                    <a:pt x="29" y="145"/>
                    <a:pt x="20" y="125"/>
                  </a:cubicBezTo>
                  <a:cubicBezTo>
                    <a:pt x="12" y="105"/>
                    <a:pt x="9" y="83"/>
                    <a:pt x="7" y="61"/>
                  </a:cubicBezTo>
                  <a:cubicBezTo>
                    <a:pt x="5" y="40"/>
                    <a:pt x="3" y="20"/>
                    <a:pt x="0" y="0"/>
                  </a:cubicBezTo>
                  <a:cubicBezTo>
                    <a:pt x="12" y="11"/>
                    <a:pt x="29" y="15"/>
                    <a:pt x="45" y="16"/>
                  </a:cubicBezTo>
                  <a:cubicBezTo>
                    <a:pt x="61" y="17"/>
                    <a:pt x="77" y="15"/>
                    <a:pt x="93" y="17"/>
                  </a:cubicBezTo>
                  <a:cubicBezTo>
                    <a:pt x="118" y="19"/>
                    <a:pt x="141" y="29"/>
                    <a:pt x="163" y="40"/>
                  </a:cubicBezTo>
                  <a:cubicBezTo>
                    <a:pt x="174" y="46"/>
                    <a:pt x="185" y="52"/>
                    <a:pt x="195" y="60"/>
                  </a:cubicBezTo>
                  <a:cubicBezTo>
                    <a:pt x="231" y="86"/>
                    <a:pt x="251" y="128"/>
                    <a:pt x="261" y="17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4" name="Google Shape;2474;p84"/>
            <p:cNvSpPr/>
            <p:nvPr/>
          </p:nvSpPr>
          <p:spPr>
            <a:xfrm>
              <a:off x="-2111545" y="3255556"/>
              <a:ext cx="725375" cy="422484"/>
            </a:xfrm>
            <a:custGeom>
              <a:avLst/>
              <a:gdLst/>
              <a:ahLst/>
              <a:cxnLst/>
              <a:rect l="l" t="t" r="r" b="b"/>
              <a:pathLst>
                <a:path w="273" h="159" extrusionOk="0">
                  <a:moveTo>
                    <a:pt x="55" y="10"/>
                  </a:moveTo>
                  <a:cubicBezTo>
                    <a:pt x="57" y="9"/>
                    <a:pt x="59" y="8"/>
                    <a:pt x="61" y="8"/>
                  </a:cubicBezTo>
                  <a:cubicBezTo>
                    <a:pt x="76" y="1"/>
                    <a:pt x="93" y="0"/>
                    <a:pt x="110" y="2"/>
                  </a:cubicBezTo>
                  <a:cubicBezTo>
                    <a:pt x="133" y="4"/>
                    <a:pt x="158" y="10"/>
                    <a:pt x="175" y="27"/>
                  </a:cubicBezTo>
                  <a:cubicBezTo>
                    <a:pt x="181" y="34"/>
                    <a:pt x="186" y="42"/>
                    <a:pt x="191" y="50"/>
                  </a:cubicBezTo>
                  <a:cubicBezTo>
                    <a:pt x="210" y="80"/>
                    <a:pt x="235" y="106"/>
                    <a:pt x="264" y="126"/>
                  </a:cubicBezTo>
                  <a:cubicBezTo>
                    <a:pt x="267" y="128"/>
                    <a:pt x="270" y="130"/>
                    <a:pt x="273" y="132"/>
                  </a:cubicBezTo>
                  <a:cubicBezTo>
                    <a:pt x="273" y="134"/>
                    <a:pt x="273" y="134"/>
                    <a:pt x="273" y="134"/>
                  </a:cubicBezTo>
                  <a:cubicBezTo>
                    <a:pt x="238" y="133"/>
                    <a:pt x="204" y="159"/>
                    <a:pt x="168" y="154"/>
                  </a:cubicBezTo>
                  <a:cubicBezTo>
                    <a:pt x="146" y="150"/>
                    <a:pt x="128" y="136"/>
                    <a:pt x="113" y="120"/>
                  </a:cubicBezTo>
                  <a:cubicBezTo>
                    <a:pt x="97" y="105"/>
                    <a:pt x="83" y="88"/>
                    <a:pt x="64" y="76"/>
                  </a:cubicBezTo>
                  <a:cubicBezTo>
                    <a:pt x="45" y="65"/>
                    <a:pt x="22" y="60"/>
                    <a:pt x="0" y="56"/>
                  </a:cubicBezTo>
                  <a:cubicBezTo>
                    <a:pt x="21" y="45"/>
                    <a:pt x="35" y="23"/>
                    <a:pt x="55" y="1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5" name="Google Shape;2475;p84"/>
            <p:cNvSpPr/>
            <p:nvPr/>
          </p:nvSpPr>
          <p:spPr>
            <a:xfrm>
              <a:off x="-2024366" y="3143788"/>
              <a:ext cx="614725" cy="445955"/>
            </a:xfrm>
            <a:custGeom>
              <a:avLst/>
              <a:gdLst/>
              <a:ahLst/>
              <a:cxnLst/>
              <a:rect l="l" t="t" r="r" b="b"/>
              <a:pathLst>
                <a:path w="231" h="168" extrusionOk="0">
                  <a:moveTo>
                    <a:pt x="194" y="122"/>
                  </a:moveTo>
                  <a:cubicBezTo>
                    <a:pt x="204" y="139"/>
                    <a:pt x="217" y="154"/>
                    <a:pt x="231" y="168"/>
                  </a:cubicBezTo>
                  <a:cubicBezTo>
                    <a:pt x="202" y="148"/>
                    <a:pt x="177" y="122"/>
                    <a:pt x="158" y="92"/>
                  </a:cubicBezTo>
                  <a:cubicBezTo>
                    <a:pt x="153" y="84"/>
                    <a:pt x="148" y="76"/>
                    <a:pt x="142" y="69"/>
                  </a:cubicBezTo>
                  <a:cubicBezTo>
                    <a:pt x="125" y="52"/>
                    <a:pt x="100" y="46"/>
                    <a:pt x="77" y="44"/>
                  </a:cubicBezTo>
                  <a:cubicBezTo>
                    <a:pt x="60" y="42"/>
                    <a:pt x="43" y="43"/>
                    <a:pt x="28" y="50"/>
                  </a:cubicBezTo>
                  <a:cubicBezTo>
                    <a:pt x="26" y="50"/>
                    <a:pt x="24" y="51"/>
                    <a:pt x="22" y="52"/>
                  </a:cubicBezTo>
                  <a:cubicBezTo>
                    <a:pt x="12" y="39"/>
                    <a:pt x="11" y="18"/>
                    <a:pt x="0" y="4"/>
                  </a:cubicBezTo>
                  <a:cubicBezTo>
                    <a:pt x="27" y="3"/>
                    <a:pt x="54" y="2"/>
                    <a:pt x="81" y="1"/>
                  </a:cubicBezTo>
                  <a:cubicBezTo>
                    <a:pt x="90" y="1"/>
                    <a:pt x="99" y="0"/>
                    <a:pt x="108" y="2"/>
                  </a:cubicBezTo>
                  <a:cubicBezTo>
                    <a:pt x="133" y="7"/>
                    <a:pt x="151" y="29"/>
                    <a:pt x="163" y="52"/>
                  </a:cubicBezTo>
                  <a:cubicBezTo>
                    <a:pt x="175" y="74"/>
                    <a:pt x="181" y="99"/>
                    <a:pt x="194" y="1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6" name="Google Shape;2476;p84"/>
            <p:cNvSpPr/>
            <p:nvPr/>
          </p:nvSpPr>
          <p:spPr>
            <a:xfrm>
              <a:off x="-1648825" y="4158643"/>
              <a:ext cx="819261" cy="48061"/>
            </a:xfrm>
            <a:custGeom>
              <a:avLst/>
              <a:gdLst/>
              <a:ahLst/>
              <a:cxnLst/>
              <a:rect l="l" t="t" r="r" b="b"/>
              <a:pathLst>
                <a:path w="308" h="18" extrusionOk="0">
                  <a:moveTo>
                    <a:pt x="152" y="18"/>
                  </a:moveTo>
                  <a:cubicBezTo>
                    <a:pt x="71" y="18"/>
                    <a:pt x="23" y="13"/>
                    <a:pt x="2" y="10"/>
                  </a:cubicBezTo>
                  <a:cubicBezTo>
                    <a:pt x="1" y="9"/>
                    <a:pt x="0" y="8"/>
                    <a:pt x="0" y="7"/>
                  </a:cubicBezTo>
                  <a:cubicBezTo>
                    <a:pt x="0" y="6"/>
                    <a:pt x="1" y="6"/>
                    <a:pt x="2" y="6"/>
                  </a:cubicBezTo>
                  <a:cubicBezTo>
                    <a:pt x="24" y="9"/>
                    <a:pt x="71" y="14"/>
                    <a:pt x="152" y="14"/>
                  </a:cubicBezTo>
                  <a:cubicBezTo>
                    <a:pt x="234" y="14"/>
                    <a:pt x="283" y="6"/>
                    <a:pt x="305" y="1"/>
                  </a:cubicBezTo>
                  <a:cubicBezTo>
                    <a:pt x="306" y="0"/>
                    <a:pt x="307" y="1"/>
                    <a:pt x="308" y="2"/>
                  </a:cubicBezTo>
                  <a:cubicBezTo>
                    <a:pt x="308" y="3"/>
                    <a:pt x="307" y="4"/>
                    <a:pt x="306" y="5"/>
                  </a:cubicBezTo>
                  <a:cubicBezTo>
                    <a:pt x="284" y="9"/>
                    <a:pt x="234" y="18"/>
                    <a:pt x="152" y="1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7" name="Google Shape;2477;p84"/>
            <p:cNvSpPr/>
            <p:nvPr/>
          </p:nvSpPr>
          <p:spPr>
            <a:xfrm>
              <a:off x="-1681238" y="3954107"/>
              <a:ext cx="872910" cy="88297"/>
            </a:xfrm>
            <a:custGeom>
              <a:avLst/>
              <a:gdLst/>
              <a:ahLst/>
              <a:cxnLst/>
              <a:rect l="l" t="t" r="r" b="b"/>
              <a:pathLst>
                <a:path w="328" h="33" extrusionOk="0">
                  <a:moveTo>
                    <a:pt x="164" y="33"/>
                  </a:moveTo>
                  <a:cubicBezTo>
                    <a:pt x="163" y="33"/>
                    <a:pt x="0" y="33"/>
                    <a:pt x="0" y="16"/>
                  </a:cubicBezTo>
                  <a:cubicBezTo>
                    <a:pt x="0" y="0"/>
                    <a:pt x="163" y="0"/>
                    <a:pt x="164" y="0"/>
                  </a:cubicBezTo>
                  <a:cubicBezTo>
                    <a:pt x="166" y="0"/>
                    <a:pt x="328" y="0"/>
                    <a:pt x="328" y="16"/>
                  </a:cubicBezTo>
                  <a:cubicBezTo>
                    <a:pt x="328" y="33"/>
                    <a:pt x="166" y="33"/>
                    <a:pt x="164" y="33"/>
                  </a:cubicBezTo>
                  <a:close/>
                  <a:moveTo>
                    <a:pt x="4" y="16"/>
                  </a:moveTo>
                  <a:cubicBezTo>
                    <a:pt x="9" y="21"/>
                    <a:pt x="67" y="29"/>
                    <a:pt x="164" y="29"/>
                  </a:cubicBezTo>
                  <a:cubicBezTo>
                    <a:pt x="261" y="29"/>
                    <a:pt x="319" y="21"/>
                    <a:pt x="324" y="16"/>
                  </a:cubicBezTo>
                  <a:cubicBezTo>
                    <a:pt x="319" y="11"/>
                    <a:pt x="261" y="4"/>
                    <a:pt x="164" y="4"/>
                  </a:cubicBezTo>
                  <a:cubicBezTo>
                    <a:pt x="68" y="4"/>
                    <a:pt x="9" y="11"/>
                    <a:pt x="4" y="16"/>
                  </a:cubicBezTo>
                  <a:close/>
                  <a:moveTo>
                    <a:pt x="324" y="16"/>
                  </a:moveTo>
                  <a:cubicBezTo>
                    <a:pt x="324" y="16"/>
                    <a:pt x="324" y="16"/>
                    <a:pt x="32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8" name="Google Shape;2478;p84"/>
            <p:cNvSpPr/>
            <p:nvPr/>
          </p:nvSpPr>
          <p:spPr>
            <a:xfrm>
              <a:off x="-1596294" y="4230174"/>
              <a:ext cx="90533" cy="377776"/>
            </a:xfrm>
            <a:custGeom>
              <a:avLst/>
              <a:gdLst/>
              <a:ahLst/>
              <a:cxnLst/>
              <a:rect l="l" t="t" r="r" b="b"/>
              <a:pathLst>
                <a:path w="34" h="142" extrusionOk="0">
                  <a:moveTo>
                    <a:pt x="32" y="142"/>
                  </a:moveTo>
                  <a:cubicBezTo>
                    <a:pt x="31" y="142"/>
                    <a:pt x="30" y="141"/>
                    <a:pt x="30" y="140"/>
                  </a:cubicBezTo>
                  <a:cubicBezTo>
                    <a:pt x="17" y="95"/>
                    <a:pt x="7" y="49"/>
                    <a:pt x="0" y="3"/>
                  </a:cubicBezTo>
                  <a:cubicBezTo>
                    <a:pt x="0" y="2"/>
                    <a:pt x="1" y="1"/>
                    <a:pt x="2" y="0"/>
                  </a:cubicBezTo>
                  <a:cubicBezTo>
                    <a:pt x="3" y="0"/>
                    <a:pt x="4" y="1"/>
                    <a:pt x="4" y="2"/>
                  </a:cubicBezTo>
                  <a:cubicBezTo>
                    <a:pt x="11" y="48"/>
                    <a:pt x="21" y="94"/>
                    <a:pt x="34" y="139"/>
                  </a:cubicBezTo>
                  <a:cubicBezTo>
                    <a:pt x="34" y="140"/>
                    <a:pt x="33" y="141"/>
                    <a:pt x="32" y="141"/>
                  </a:cubicBezTo>
                  <a:cubicBezTo>
                    <a:pt x="32" y="141"/>
                    <a:pt x="32" y="142"/>
                    <a:pt x="32" y="14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9" name="Google Shape;2479;p84"/>
            <p:cNvSpPr/>
            <p:nvPr/>
          </p:nvSpPr>
          <p:spPr>
            <a:xfrm>
              <a:off x="-1519174" y="4464887"/>
              <a:ext cx="32413" cy="119592"/>
            </a:xfrm>
            <a:custGeom>
              <a:avLst/>
              <a:gdLst/>
              <a:ahLst/>
              <a:cxnLst/>
              <a:rect l="l" t="t" r="r" b="b"/>
              <a:pathLst>
                <a:path w="12" h="45" extrusionOk="0">
                  <a:moveTo>
                    <a:pt x="10" y="45"/>
                  </a:moveTo>
                  <a:cubicBezTo>
                    <a:pt x="9" y="45"/>
                    <a:pt x="8" y="44"/>
                    <a:pt x="8" y="43"/>
                  </a:cubicBezTo>
                  <a:cubicBezTo>
                    <a:pt x="0" y="2"/>
                    <a:pt x="0" y="2"/>
                    <a:pt x="0" y="2"/>
                  </a:cubicBezTo>
                  <a:cubicBezTo>
                    <a:pt x="0" y="1"/>
                    <a:pt x="1" y="0"/>
                    <a:pt x="2" y="0"/>
                  </a:cubicBezTo>
                  <a:cubicBezTo>
                    <a:pt x="3" y="0"/>
                    <a:pt x="4" y="0"/>
                    <a:pt x="4" y="1"/>
                  </a:cubicBezTo>
                  <a:cubicBezTo>
                    <a:pt x="12" y="42"/>
                    <a:pt x="12" y="42"/>
                    <a:pt x="12" y="42"/>
                  </a:cubicBezTo>
                  <a:cubicBezTo>
                    <a:pt x="12" y="43"/>
                    <a:pt x="11" y="44"/>
                    <a:pt x="10" y="45"/>
                  </a:cubicBezTo>
                  <a:cubicBezTo>
                    <a:pt x="10" y="45"/>
                    <a:pt x="10" y="45"/>
                    <a:pt x="10" y="4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0" name="Google Shape;2480;p84"/>
            <p:cNvSpPr/>
            <p:nvPr/>
          </p:nvSpPr>
          <p:spPr>
            <a:xfrm>
              <a:off x="-1141397" y="3390795"/>
              <a:ext cx="38001" cy="191124"/>
            </a:xfrm>
            <a:custGeom>
              <a:avLst/>
              <a:gdLst/>
              <a:ahLst/>
              <a:cxnLst/>
              <a:rect l="l" t="t" r="r" b="b"/>
              <a:pathLst>
                <a:path w="14" h="72" extrusionOk="0">
                  <a:moveTo>
                    <a:pt x="13" y="1"/>
                  </a:moveTo>
                  <a:cubicBezTo>
                    <a:pt x="12" y="0"/>
                    <a:pt x="10" y="1"/>
                    <a:pt x="10" y="2"/>
                  </a:cubicBezTo>
                  <a:cubicBezTo>
                    <a:pt x="3" y="24"/>
                    <a:pt x="0" y="47"/>
                    <a:pt x="2" y="70"/>
                  </a:cubicBezTo>
                  <a:cubicBezTo>
                    <a:pt x="3" y="71"/>
                    <a:pt x="3" y="72"/>
                    <a:pt x="4" y="72"/>
                  </a:cubicBezTo>
                  <a:cubicBezTo>
                    <a:pt x="4" y="72"/>
                    <a:pt x="5" y="72"/>
                    <a:pt x="5" y="72"/>
                  </a:cubicBezTo>
                  <a:cubicBezTo>
                    <a:pt x="6" y="72"/>
                    <a:pt x="7" y="71"/>
                    <a:pt x="6" y="70"/>
                  </a:cubicBezTo>
                  <a:cubicBezTo>
                    <a:pt x="4" y="47"/>
                    <a:pt x="7" y="24"/>
                    <a:pt x="14" y="3"/>
                  </a:cubicBezTo>
                  <a:cubicBezTo>
                    <a:pt x="14" y="2"/>
                    <a:pt x="14" y="1"/>
                    <a:pt x="13"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1" name="Google Shape;2481;p84"/>
            <p:cNvSpPr/>
            <p:nvPr/>
          </p:nvSpPr>
          <p:spPr>
            <a:xfrm>
              <a:off x="-1112338" y="3589743"/>
              <a:ext cx="258185" cy="24589"/>
            </a:xfrm>
            <a:custGeom>
              <a:avLst/>
              <a:gdLst/>
              <a:ahLst/>
              <a:cxnLst/>
              <a:rect l="l" t="t" r="r" b="b"/>
              <a:pathLst>
                <a:path w="97" h="9" extrusionOk="0">
                  <a:moveTo>
                    <a:pt x="95" y="0"/>
                  </a:moveTo>
                  <a:cubicBezTo>
                    <a:pt x="2" y="5"/>
                    <a:pt x="2" y="5"/>
                    <a:pt x="2" y="5"/>
                  </a:cubicBezTo>
                  <a:cubicBezTo>
                    <a:pt x="1" y="5"/>
                    <a:pt x="0" y="6"/>
                    <a:pt x="0" y="7"/>
                  </a:cubicBezTo>
                  <a:cubicBezTo>
                    <a:pt x="0" y="9"/>
                    <a:pt x="1" y="9"/>
                    <a:pt x="2" y="9"/>
                  </a:cubicBezTo>
                  <a:cubicBezTo>
                    <a:pt x="2" y="9"/>
                    <a:pt x="2" y="9"/>
                    <a:pt x="2" y="9"/>
                  </a:cubicBezTo>
                  <a:cubicBezTo>
                    <a:pt x="95" y="4"/>
                    <a:pt x="95" y="4"/>
                    <a:pt x="95" y="4"/>
                  </a:cubicBezTo>
                  <a:cubicBezTo>
                    <a:pt x="96" y="4"/>
                    <a:pt x="97" y="3"/>
                    <a:pt x="97" y="2"/>
                  </a:cubicBezTo>
                  <a:cubicBezTo>
                    <a:pt x="97" y="1"/>
                    <a:pt x="96" y="0"/>
                    <a:pt x="9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2" name="Google Shape;2482;p84"/>
            <p:cNvSpPr/>
            <p:nvPr/>
          </p:nvSpPr>
          <p:spPr>
            <a:xfrm>
              <a:off x="-1997541" y="2698951"/>
              <a:ext cx="1156801" cy="1343453"/>
            </a:xfrm>
            <a:custGeom>
              <a:avLst/>
              <a:gdLst/>
              <a:ahLst/>
              <a:cxnLst/>
              <a:rect l="l" t="t" r="r" b="b"/>
              <a:pathLst>
                <a:path w="435" h="505" extrusionOk="0">
                  <a:moveTo>
                    <a:pt x="433" y="291"/>
                  </a:moveTo>
                  <a:cubicBezTo>
                    <a:pt x="416" y="290"/>
                    <a:pt x="399" y="291"/>
                    <a:pt x="382" y="293"/>
                  </a:cubicBezTo>
                  <a:cubicBezTo>
                    <a:pt x="394" y="284"/>
                    <a:pt x="408" y="276"/>
                    <a:pt x="422" y="269"/>
                  </a:cubicBezTo>
                  <a:cubicBezTo>
                    <a:pt x="423" y="269"/>
                    <a:pt x="423" y="268"/>
                    <a:pt x="422" y="267"/>
                  </a:cubicBezTo>
                  <a:cubicBezTo>
                    <a:pt x="422" y="266"/>
                    <a:pt x="421" y="265"/>
                    <a:pt x="420" y="266"/>
                  </a:cubicBezTo>
                  <a:cubicBezTo>
                    <a:pt x="405" y="273"/>
                    <a:pt x="392" y="281"/>
                    <a:pt x="378" y="290"/>
                  </a:cubicBezTo>
                  <a:cubicBezTo>
                    <a:pt x="391" y="241"/>
                    <a:pt x="391" y="241"/>
                    <a:pt x="391" y="241"/>
                  </a:cubicBezTo>
                  <a:cubicBezTo>
                    <a:pt x="391" y="240"/>
                    <a:pt x="390" y="239"/>
                    <a:pt x="389" y="238"/>
                  </a:cubicBezTo>
                  <a:cubicBezTo>
                    <a:pt x="388" y="238"/>
                    <a:pt x="387" y="239"/>
                    <a:pt x="387" y="240"/>
                  </a:cubicBezTo>
                  <a:cubicBezTo>
                    <a:pt x="373" y="294"/>
                    <a:pt x="373" y="294"/>
                    <a:pt x="373" y="294"/>
                  </a:cubicBezTo>
                  <a:cubicBezTo>
                    <a:pt x="326" y="329"/>
                    <a:pt x="289" y="379"/>
                    <a:pt x="270" y="434"/>
                  </a:cubicBezTo>
                  <a:cubicBezTo>
                    <a:pt x="268" y="411"/>
                    <a:pt x="267" y="388"/>
                    <a:pt x="265" y="365"/>
                  </a:cubicBezTo>
                  <a:cubicBezTo>
                    <a:pt x="265" y="365"/>
                    <a:pt x="265" y="365"/>
                    <a:pt x="265" y="364"/>
                  </a:cubicBezTo>
                  <a:cubicBezTo>
                    <a:pt x="273" y="308"/>
                    <a:pt x="290" y="252"/>
                    <a:pt x="316" y="201"/>
                  </a:cubicBezTo>
                  <a:cubicBezTo>
                    <a:pt x="348" y="188"/>
                    <a:pt x="380" y="173"/>
                    <a:pt x="409" y="155"/>
                  </a:cubicBezTo>
                  <a:cubicBezTo>
                    <a:pt x="410" y="154"/>
                    <a:pt x="411" y="153"/>
                    <a:pt x="410" y="152"/>
                  </a:cubicBezTo>
                  <a:cubicBezTo>
                    <a:pt x="409" y="151"/>
                    <a:pt x="408" y="151"/>
                    <a:pt x="407" y="151"/>
                  </a:cubicBezTo>
                  <a:cubicBezTo>
                    <a:pt x="379" y="168"/>
                    <a:pt x="349" y="183"/>
                    <a:pt x="319" y="196"/>
                  </a:cubicBezTo>
                  <a:cubicBezTo>
                    <a:pt x="330" y="172"/>
                    <a:pt x="344" y="150"/>
                    <a:pt x="359" y="129"/>
                  </a:cubicBezTo>
                  <a:cubicBezTo>
                    <a:pt x="414" y="109"/>
                    <a:pt x="414" y="109"/>
                    <a:pt x="414" y="109"/>
                  </a:cubicBezTo>
                  <a:cubicBezTo>
                    <a:pt x="415" y="109"/>
                    <a:pt x="415" y="108"/>
                    <a:pt x="415" y="107"/>
                  </a:cubicBezTo>
                  <a:cubicBezTo>
                    <a:pt x="414" y="106"/>
                    <a:pt x="413" y="105"/>
                    <a:pt x="412" y="106"/>
                  </a:cubicBezTo>
                  <a:cubicBezTo>
                    <a:pt x="363" y="123"/>
                    <a:pt x="363" y="123"/>
                    <a:pt x="363" y="123"/>
                  </a:cubicBezTo>
                  <a:cubicBezTo>
                    <a:pt x="375" y="107"/>
                    <a:pt x="388" y="91"/>
                    <a:pt x="401" y="76"/>
                  </a:cubicBezTo>
                  <a:cubicBezTo>
                    <a:pt x="402" y="75"/>
                    <a:pt x="402" y="74"/>
                    <a:pt x="401" y="73"/>
                  </a:cubicBezTo>
                  <a:cubicBezTo>
                    <a:pt x="400" y="73"/>
                    <a:pt x="399" y="73"/>
                    <a:pt x="398" y="73"/>
                  </a:cubicBezTo>
                  <a:cubicBezTo>
                    <a:pt x="384" y="89"/>
                    <a:pt x="370" y="106"/>
                    <a:pt x="357" y="124"/>
                  </a:cubicBezTo>
                  <a:cubicBezTo>
                    <a:pt x="356" y="46"/>
                    <a:pt x="356" y="46"/>
                    <a:pt x="356" y="46"/>
                  </a:cubicBezTo>
                  <a:cubicBezTo>
                    <a:pt x="356" y="45"/>
                    <a:pt x="354" y="44"/>
                    <a:pt x="354" y="44"/>
                  </a:cubicBezTo>
                  <a:cubicBezTo>
                    <a:pt x="352" y="44"/>
                    <a:pt x="352" y="45"/>
                    <a:pt x="352" y="46"/>
                  </a:cubicBezTo>
                  <a:cubicBezTo>
                    <a:pt x="354" y="128"/>
                    <a:pt x="354" y="128"/>
                    <a:pt x="354" y="128"/>
                  </a:cubicBezTo>
                  <a:cubicBezTo>
                    <a:pt x="354" y="128"/>
                    <a:pt x="354" y="129"/>
                    <a:pt x="354" y="129"/>
                  </a:cubicBezTo>
                  <a:cubicBezTo>
                    <a:pt x="339" y="151"/>
                    <a:pt x="325" y="173"/>
                    <a:pt x="314" y="196"/>
                  </a:cubicBezTo>
                  <a:cubicBezTo>
                    <a:pt x="304" y="156"/>
                    <a:pt x="299" y="114"/>
                    <a:pt x="299" y="72"/>
                  </a:cubicBezTo>
                  <a:cubicBezTo>
                    <a:pt x="299" y="71"/>
                    <a:pt x="298" y="70"/>
                    <a:pt x="297" y="70"/>
                  </a:cubicBezTo>
                  <a:cubicBezTo>
                    <a:pt x="297" y="70"/>
                    <a:pt x="297" y="70"/>
                    <a:pt x="297" y="70"/>
                  </a:cubicBezTo>
                  <a:cubicBezTo>
                    <a:pt x="296" y="70"/>
                    <a:pt x="295" y="71"/>
                    <a:pt x="295" y="72"/>
                  </a:cubicBezTo>
                  <a:cubicBezTo>
                    <a:pt x="295" y="116"/>
                    <a:pt x="300" y="159"/>
                    <a:pt x="311" y="201"/>
                  </a:cubicBezTo>
                  <a:cubicBezTo>
                    <a:pt x="311" y="201"/>
                    <a:pt x="311" y="201"/>
                    <a:pt x="311" y="202"/>
                  </a:cubicBezTo>
                  <a:cubicBezTo>
                    <a:pt x="288" y="249"/>
                    <a:pt x="272" y="299"/>
                    <a:pt x="263" y="350"/>
                  </a:cubicBezTo>
                  <a:cubicBezTo>
                    <a:pt x="262" y="333"/>
                    <a:pt x="260" y="317"/>
                    <a:pt x="258" y="300"/>
                  </a:cubicBezTo>
                  <a:cubicBezTo>
                    <a:pt x="252" y="257"/>
                    <a:pt x="245" y="210"/>
                    <a:pt x="229" y="166"/>
                  </a:cubicBezTo>
                  <a:cubicBezTo>
                    <a:pt x="227" y="162"/>
                    <a:pt x="226" y="159"/>
                    <a:pt x="225" y="155"/>
                  </a:cubicBezTo>
                  <a:cubicBezTo>
                    <a:pt x="223" y="89"/>
                    <a:pt x="223" y="89"/>
                    <a:pt x="223" y="89"/>
                  </a:cubicBezTo>
                  <a:cubicBezTo>
                    <a:pt x="223" y="88"/>
                    <a:pt x="222" y="87"/>
                    <a:pt x="221" y="87"/>
                  </a:cubicBezTo>
                  <a:cubicBezTo>
                    <a:pt x="220" y="87"/>
                    <a:pt x="219" y="88"/>
                    <a:pt x="219" y="89"/>
                  </a:cubicBezTo>
                  <a:cubicBezTo>
                    <a:pt x="220" y="145"/>
                    <a:pt x="220" y="145"/>
                    <a:pt x="220" y="145"/>
                  </a:cubicBezTo>
                  <a:cubicBezTo>
                    <a:pt x="208" y="115"/>
                    <a:pt x="192" y="89"/>
                    <a:pt x="173" y="68"/>
                  </a:cubicBezTo>
                  <a:cubicBezTo>
                    <a:pt x="150" y="15"/>
                    <a:pt x="150" y="15"/>
                    <a:pt x="150" y="15"/>
                  </a:cubicBezTo>
                  <a:cubicBezTo>
                    <a:pt x="150" y="14"/>
                    <a:pt x="149" y="13"/>
                    <a:pt x="148" y="14"/>
                  </a:cubicBezTo>
                  <a:cubicBezTo>
                    <a:pt x="147" y="14"/>
                    <a:pt x="146" y="15"/>
                    <a:pt x="147" y="16"/>
                  </a:cubicBezTo>
                  <a:cubicBezTo>
                    <a:pt x="165" y="60"/>
                    <a:pt x="165" y="60"/>
                    <a:pt x="165" y="60"/>
                  </a:cubicBezTo>
                  <a:cubicBezTo>
                    <a:pt x="162" y="57"/>
                    <a:pt x="158" y="53"/>
                    <a:pt x="155" y="50"/>
                  </a:cubicBezTo>
                  <a:cubicBezTo>
                    <a:pt x="118" y="17"/>
                    <a:pt x="71" y="0"/>
                    <a:pt x="28" y="3"/>
                  </a:cubicBezTo>
                  <a:cubicBezTo>
                    <a:pt x="26" y="3"/>
                    <a:pt x="26" y="4"/>
                    <a:pt x="26" y="5"/>
                  </a:cubicBezTo>
                  <a:cubicBezTo>
                    <a:pt x="26" y="6"/>
                    <a:pt x="27" y="7"/>
                    <a:pt x="28" y="7"/>
                  </a:cubicBezTo>
                  <a:cubicBezTo>
                    <a:pt x="71" y="4"/>
                    <a:pt x="116" y="21"/>
                    <a:pt x="152" y="53"/>
                  </a:cubicBezTo>
                  <a:cubicBezTo>
                    <a:pt x="157" y="57"/>
                    <a:pt x="161" y="62"/>
                    <a:pt x="166" y="67"/>
                  </a:cubicBezTo>
                  <a:cubicBezTo>
                    <a:pt x="129" y="61"/>
                    <a:pt x="90" y="62"/>
                    <a:pt x="54" y="70"/>
                  </a:cubicBezTo>
                  <a:cubicBezTo>
                    <a:pt x="53" y="71"/>
                    <a:pt x="52" y="72"/>
                    <a:pt x="52" y="73"/>
                  </a:cubicBezTo>
                  <a:cubicBezTo>
                    <a:pt x="53" y="74"/>
                    <a:pt x="54" y="74"/>
                    <a:pt x="54" y="74"/>
                  </a:cubicBezTo>
                  <a:cubicBezTo>
                    <a:pt x="55" y="74"/>
                    <a:pt x="55" y="74"/>
                    <a:pt x="55" y="74"/>
                  </a:cubicBezTo>
                  <a:cubicBezTo>
                    <a:pt x="92" y="66"/>
                    <a:pt x="132" y="65"/>
                    <a:pt x="170" y="71"/>
                  </a:cubicBezTo>
                  <a:cubicBezTo>
                    <a:pt x="191" y="94"/>
                    <a:pt x="208" y="123"/>
                    <a:pt x="221" y="156"/>
                  </a:cubicBezTo>
                  <a:cubicBezTo>
                    <a:pt x="197" y="142"/>
                    <a:pt x="172" y="131"/>
                    <a:pt x="145" y="124"/>
                  </a:cubicBezTo>
                  <a:cubicBezTo>
                    <a:pt x="144" y="124"/>
                    <a:pt x="143" y="125"/>
                    <a:pt x="143" y="126"/>
                  </a:cubicBezTo>
                  <a:cubicBezTo>
                    <a:pt x="143" y="127"/>
                    <a:pt x="143" y="128"/>
                    <a:pt x="144" y="128"/>
                  </a:cubicBezTo>
                  <a:cubicBezTo>
                    <a:pt x="172" y="135"/>
                    <a:pt x="198" y="146"/>
                    <a:pt x="222" y="161"/>
                  </a:cubicBezTo>
                  <a:cubicBezTo>
                    <a:pt x="222" y="162"/>
                    <a:pt x="223" y="162"/>
                    <a:pt x="223" y="162"/>
                  </a:cubicBezTo>
                  <a:cubicBezTo>
                    <a:pt x="223" y="162"/>
                    <a:pt x="223" y="162"/>
                    <a:pt x="223" y="162"/>
                  </a:cubicBezTo>
                  <a:cubicBezTo>
                    <a:pt x="224" y="163"/>
                    <a:pt x="224" y="165"/>
                    <a:pt x="225" y="167"/>
                  </a:cubicBezTo>
                  <a:cubicBezTo>
                    <a:pt x="241" y="211"/>
                    <a:pt x="248" y="257"/>
                    <a:pt x="254" y="301"/>
                  </a:cubicBezTo>
                  <a:cubicBezTo>
                    <a:pt x="256" y="320"/>
                    <a:pt x="258" y="340"/>
                    <a:pt x="260" y="359"/>
                  </a:cubicBezTo>
                  <a:cubicBezTo>
                    <a:pt x="252" y="351"/>
                    <a:pt x="243" y="345"/>
                    <a:pt x="232" y="341"/>
                  </a:cubicBezTo>
                  <a:cubicBezTo>
                    <a:pt x="232" y="341"/>
                    <a:pt x="232" y="341"/>
                    <a:pt x="232" y="341"/>
                  </a:cubicBezTo>
                  <a:cubicBezTo>
                    <a:pt x="232" y="340"/>
                    <a:pt x="232" y="340"/>
                    <a:pt x="231" y="339"/>
                  </a:cubicBezTo>
                  <a:cubicBezTo>
                    <a:pt x="228" y="337"/>
                    <a:pt x="225" y="335"/>
                    <a:pt x="222" y="333"/>
                  </a:cubicBezTo>
                  <a:cubicBezTo>
                    <a:pt x="193" y="313"/>
                    <a:pt x="168" y="288"/>
                    <a:pt x="149" y="258"/>
                  </a:cubicBezTo>
                  <a:cubicBezTo>
                    <a:pt x="148" y="257"/>
                    <a:pt x="148" y="255"/>
                    <a:pt x="147" y="254"/>
                  </a:cubicBezTo>
                  <a:cubicBezTo>
                    <a:pt x="143" y="247"/>
                    <a:pt x="138" y="241"/>
                    <a:pt x="133" y="235"/>
                  </a:cubicBezTo>
                  <a:cubicBezTo>
                    <a:pt x="119" y="220"/>
                    <a:pt x="97" y="212"/>
                    <a:pt x="67" y="209"/>
                  </a:cubicBezTo>
                  <a:cubicBezTo>
                    <a:pt x="52" y="208"/>
                    <a:pt x="33" y="207"/>
                    <a:pt x="17" y="215"/>
                  </a:cubicBezTo>
                  <a:cubicBezTo>
                    <a:pt x="15" y="216"/>
                    <a:pt x="13" y="217"/>
                    <a:pt x="11" y="218"/>
                  </a:cubicBezTo>
                  <a:cubicBezTo>
                    <a:pt x="10" y="218"/>
                    <a:pt x="10" y="220"/>
                    <a:pt x="11" y="221"/>
                  </a:cubicBezTo>
                  <a:cubicBezTo>
                    <a:pt x="11" y="221"/>
                    <a:pt x="12" y="222"/>
                    <a:pt x="13" y="221"/>
                  </a:cubicBezTo>
                  <a:cubicBezTo>
                    <a:pt x="15" y="220"/>
                    <a:pt x="17" y="219"/>
                    <a:pt x="19" y="218"/>
                  </a:cubicBezTo>
                  <a:cubicBezTo>
                    <a:pt x="34" y="211"/>
                    <a:pt x="52" y="212"/>
                    <a:pt x="67" y="213"/>
                  </a:cubicBezTo>
                  <a:cubicBezTo>
                    <a:pt x="96" y="216"/>
                    <a:pt x="117" y="224"/>
                    <a:pt x="130" y="238"/>
                  </a:cubicBezTo>
                  <a:cubicBezTo>
                    <a:pt x="135" y="243"/>
                    <a:pt x="139" y="250"/>
                    <a:pt x="143" y="256"/>
                  </a:cubicBezTo>
                  <a:cubicBezTo>
                    <a:pt x="144" y="257"/>
                    <a:pt x="145" y="259"/>
                    <a:pt x="146" y="260"/>
                  </a:cubicBezTo>
                  <a:cubicBezTo>
                    <a:pt x="165" y="290"/>
                    <a:pt x="191" y="316"/>
                    <a:pt x="220" y="336"/>
                  </a:cubicBezTo>
                  <a:cubicBezTo>
                    <a:pt x="220" y="337"/>
                    <a:pt x="221" y="337"/>
                    <a:pt x="221" y="337"/>
                  </a:cubicBezTo>
                  <a:cubicBezTo>
                    <a:pt x="215" y="336"/>
                    <a:pt x="210" y="334"/>
                    <a:pt x="204" y="333"/>
                  </a:cubicBezTo>
                  <a:cubicBezTo>
                    <a:pt x="201" y="332"/>
                    <a:pt x="199" y="332"/>
                    <a:pt x="196" y="331"/>
                  </a:cubicBezTo>
                  <a:cubicBezTo>
                    <a:pt x="177" y="327"/>
                    <a:pt x="157" y="324"/>
                    <a:pt x="142" y="313"/>
                  </a:cubicBezTo>
                  <a:cubicBezTo>
                    <a:pt x="133" y="306"/>
                    <a:pt x="125" y="297"/>
                    <a:pt x="118" y="289"/>
                  </a:cubicBezTo>
                  <a:cubicBezTo>
                    <a:pt x="116" y="287"/>
                    <a:pt x="115" y="285"/>
                    <a:pt x="113" y="283"/>
                  </a:cubicBezTo>
                  <a:cubicBezTo>
                    <a:pt x="98" y="231"/>
                    <a:pt x="98" y="231"/>
                    <a:pt x="98" y="231"/>
                  </a:cubicBezTo>
                  <a:cubicBezTo>
                    <a:pt x="98" y="230"/>
                    <a:pt x="97" y="230"/>
                    <a:pt x="96" y="230"/>
                  </a:cubicBezTo>
                  <a:cubicBezTo>
                    <a:pt x="95" y="230"/>
                    <a:pt x="94" y="231"/>
                    <a:pt x="94" y="232"/>
                  </a:cubicBezTo>
                  <a:cubicBezTo>
                    <a:pt x="107" y="277"/>
                    <a:pt x="107" y="277"/>
                    <a:pt x="107" y="277"/>
                  </a:cubicBezTo>
                  <a:cubicBezTo>
                    <a:pt x="105" y="274"/>
                    <a:pt x="103" y="272"/>
                    <a:pt x="100" y="270"/>
                  </a:cubicBezTo>
                  <a:cubicBezTo>
                    <a:pt x="74" y="246"/>
                    <a:pt x="34" y="239"/>
                    <a:pt x="2" y="253"/>
                  </a:cubicBezTo>
                  <a:cubicBezTo>
                    <a:pt x="1" y="253"/>
                    <a:pt x="0" y="254"/>
                    <a:pt x="1" y="255"/>
                  </a:cubicBezTo>
                  <a:cubicBezTo>
                    <a:pt x="1" y="256"/>
                    <a:pt x="2" y="257"/>
                    <a:pt x="3" y="256"/>
                  </a:cubicBezTo>
                  <a:cubicBezTo>
                    <a:pt x="34" y="244"/>
                    <a:pt x="72" y="250"/>
                    <a:pt x="98" y="273"/>
                  </a:cubicBezTo>
                  <a:cubicBezTo>
                    <a:pt x="102" y="276"/>
                    <a:pt x="105" y="280"/>
                    <a:pt x="109" y="284"/>
                  </a:cubicBezTo>
                  <a:cubicBezTo>
                    <a:pt x="88" y="279"/>
                    <a:pt x="66" y="279"/>
                    <a:pt x="45" y="283"/>
                  </a:cubicBezTo>
                  <a:cubicBezTo>
                    <a:pt x="44" y="283"/>
                    <a:pt x="44" y="284"/>
                    <a:pt x="44" y="285"/>
                  </a:cubicBezTo>
                  <a:cubicBezTo>
                    <a:pt x="44" y="287"/>
                    <a:pt x="45" y="287"/>
                    <a:pt x="46" y="287"/>
                  </a:cubicBezTo>
                  <a:cubicBezTo>
                    <a:pt x="68" y="282"/>
                    <a:pt x="91" y="283"/>
                    <a:pt x="112" y="289"/>
                  </a:cubicBezTo>
                  <a:cubicBezTo>
                    <a:pt x="112" y="289"/>
                    <a:pt x="112" y="289"/>
                    <a:pt x="112" y="289"/>
                  </a:cubicBezTo>
                  <a:cubicBezTo>
                    <a:pt x="113" y="289"/>
                    <a:pt x="113" y="289"/>
                    <a:pt x="113" y="289"/>
                  </a:cubicBezTo>
                  <a:cubicBezTo>
                    <a:pt x="114" y="290"/>
                    <a:pt x="114" y="291"/>
                    <a:pt x="115" y="291"/>
                  </a:cubicBezTo>
                  <a:cubicBezTo>
                    <a:pt x="122" y="300"/>
                    <a:pt x="130" y="309"/>
                    <a:pt x="139" y="316"/>
                  </a:cubicBezTo>
                  <a:cubicBezTo>
                    <a:pt x="156" y="327"/>
                    <a:pt x="175" y="331"/>
                    <a:pt x="195" y="335"/>
                  </a:cubicBezTo>
                  <a:cubicBezTo>
                    <a:pt x="198" y="336"/>
                    <a:pt x="201" y="336"/>
                    <a:pt x="204" y="337"/>
                  </a:cubicBezTo>
                  <a:cubicBezTo>
                    <a:pt x="211" y="339"/>
                    <a:pt x="220" y="341"/>
                    <a:pt x="229" y="344"/>
                  </a:cubicBezTo>
                  <a:cubicBezTo>
                    <a:pt x="229" y="345"/>
                    <a:pt x="230" y="345"/>
                    <a:pt x="230" y="345"/>
                  </a:cubicBezTo>
                  <a:cubicBezTo>
                    <a:pt x="230" y="345"/>
                    <a:pt x="230" y="345"/>
                    <a:pt x="230" y="345"/>
                  </a:cubicBezTo>
                  <a:cubicBezTo>
                    <a:pt x="231" y="345"/>
                    <a:pt x="231" y="345"/>
                    <a:pt x="231" y="345"/>
                  </a:cubicBezTo>
                  <a:cubicBezTo>
                    <a:pt x="243" y="350"/>
                    <a:pt x="253" y="356"/>
                    <a:pt x="261" y="366"/>
                  </a:cubicBezTo>
                  <a:cubicBezTo>
                    <a:pt x="265" y="412"/>
                    <a:pt x="267" y="457"/>
                    <a:pt x="268" y="503"/>
                  </a:cubicBezTo>
                  <a:cubicBezTo>
                    <a:pt x="268" y="504"/>
                    <a:pt x="269" y="505"/>
                    <a:pt x="270" y="505"/>
                  </a:cubicBezTo>
                  <a:cubicBezTo>
                    <a:pt x="270" y="505"/>
                    <a:pt x="270" y="505"/>
                    <a:pt x="270" y="505"/>
                  </a:cubicBezTo>
                  <a:cubicBezTo>
                    <a:pt x="271" y="505"/>
                    <a:pt x="272" y="504"/>
                    <a:pt x="272" y="503"/>
                  </a:cubicBezTo>
                  <a:cubicBezTo>
                    <a:pt x="272" y="483"/>
                    <a:pt x="271" y="464"/>
                    <a:pt x="270" y="444"/>
                  </a:cubicBezTo>
                  <a:cubicBezTo>
                    <a:pt x="271" y="444"/>
                    <a:pt x="271" y="444"/>
                    <a:pt x="271" y="443"/>
                  </a:cubicBezTo>
                  <a:cubicBezTo>
                    <a:pt x="289" y="386"/>
                    <a:pt x="327" y="334"/>
                    <a:pt x="375" y="298"/>
                  </a:cubicBezTo>
                  <a:cubicBezTo>
                    <a:pt x="375" y="298"/>
                    <a:pt x="375" y="298"/>
                    <a:pt x="375" y="298"/>
                  </a:cubicBezTo>
                  <a:cubicBezTo>
                    <a:pt x="394" y="295"/>
                    <a:pt x="414" y="294"/>
                    <a:pt x="433" y="295"/>
                  </a:cubicBezTo>
                  <a:cubicBezTo>
                    <a:pt x="434" y="295"/>
                    <a:pt x="435" y="294"/>
                    <a:pt x="435" y="293"/>
                  </a:cubicBezTo>
                  <a:cubicBezTo>
                    <a:pt x="435" y="291"/>
                    <a:pt x="435" y="291"/>
                    <a:pt x="433" y="29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3" name="Google Shape;2483;p84"/>
            <p:cNvSpPr/>
            <p:nvPr/>
          </p:nvSpPr>
          <p:spPr>
            <a:xfrm>
              <a:off x="-2032190" y="4214527"/>
              <a:ext cx="502957" cy="605783"/>
            </a:xfrm>
            <a:custGeom>
              <a:avLst/>
              <a:gdLst/>
              <a:ahLst/>
              <a:cxnLst/>
              <a:rect l="l" t="t" r="r" b="b"/>
              <a:pathLst>
                <a:path w="189" h="228" extrusionOk="0">
                  <a:moveTo>
                    <a:pt x="185" y="75"/>
                  </a:moveTo>
                  <a:cubicBezTo>
                    <a:pt x="189" y="99"/>
                    <a:pt x="178" y="210"/>
                    <a:pt x="178" y="210"/>
                  </a:cubicBezTo>
                  <a:cubicBezTo>
                    <a:pt x="178" y="210"/>
                    <a:pt x="174" y="228"/>
                    <a:pt x="87" y="228"/>
                  </a:cubicBezTo>
                  <a:cubicBezTo>
                    <a:pt x="1" y="228"/>
                    <a:pt x="5" y="211"/>
                    <a:pt x="5" y="211"/>
                  </a:cubicBezTo>
                  <a:cubicBezTo>
                    <a:pt x="5" y="211"/>
                    <a:pt x="0" y="44"/>
                    <a:pt x="5" y="28"/>
                  </a:cubicBezTo>
                  <a:cubicBezTo>
                    <a:pt x="9" y="11"/>
                    <a:pt x="36" y="1"/>
                    <a:pt x="36" y="1"/>
                  </a:cubicBezTo>
                  <a:cubicBezTo>
                    <a:pt x="36" y="0"/>
                    <a:pt x="36" y="0"/>
                    <a:pt x="36" y="0"/>
                  </a:cubicBezTo>
                  <a:cubicBezTo>
                    <a:pt x="41" y="0"/>
                    <a:pt x="41" y="0"/>
                    <a:pt x="41" y="0"/>
                  </a:cubicBezTo>
                  <a:cubicBezTo>
                    <a:pt x="110" y="0"/>
                    <a:pt x="110" y="0"/>
                    <a:pt x="110" y="0"/>
                  </a:cubicBezTo>
                  <a:cubicBezTo>
                    <a:pt x="113" y="0"/>
                    <a:pt x="113" y="0"/>
                    <a:pt x="113" y="0"/>
                  </a:cubicBezTo>
                  <a:cubicBezTo>
                    <a:pt x="117" y="0"/>
                    <a:pt x="117" y="0"/>
                    <a:pt x="117" y="0"/>
                  </a:cubicBezTo>
                  <a:cubicBezTo>
                    <a:pt x="117" y="1"/>
                    <a:pt x="117" y="1"/>
                    <a:pt x="117" y="1"/>
                  </a:cubicBezTo>
                  <a:cubicBezTo>
                    <a:pt x="117" y="1"/>
                    <a:pt x="181" y="52"/>
                    <a:pt x="185" y="75"/>
                  </a:cubicBezTo>
                  <a:close/>
                  <a:moveTo>
                    <a:pt x="166" y="116"/>
                  </a:moveTo>
                  <a:cubicBezTo>
                    <a:pt x="167" y="95"/>
                    <a:pt x="162" y="82"/>
                    <a:pt x="155" y="74"/>
                  </a:cubicBezTo>
                  <a:cubicBezTo>
                    <a:pt x="149" y="66"/>
                    <a:pt x="134" y="68"/>
                    <a:pt x="132" y="77"/>
                  </a:cubicBezTo>
                  <a:cubicBezTo>
                    <a:pt x="118" y="149"/>
                    <a:pt x="118" y="149"/>
                    <a:pt x="118" y="149"/>
                  </a:cubicBezTo>
                  <a:cubicBezTo>
                    <a:pt x="117" y="154"/>
                    <a:pt x="122" y="159"/>
                    <a:pt x="129" y="160"/>
                  </a:cubicBezTo>
                  <a:cubicBezTo>
                    <a:pt x="130" y="160"/>
                    <a:pt x="130" y="160"/>
                    <a:pt x="130" y="160"/>
                  </a:cubicBezTo>
                  <a:cubicBezTo>
                    <a:pt x="132" y="160"/>
                    <a:pt x="134" y="160"/>
                    <a:pt x="136" y="159"/>
                  </a:cubicBezTo>
                  <a:cubicBezTo>
                    <a:pt x="144" y="156"/>
                    <a:pt x="164" y="153"/>
                    <a:pt x="166" y="1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4" name="Google Shape;2484;p84"/>
            <p:cNvSpPr/>
            <p:nvPr/>
          </p:nvSpPr>
          <p:spPr>
            <a:xfrm>
              <a:off x="-1776240" y="4087111"/>
              <a:ext cx="55884" cy="87179"/>
            </a:xfrm>
            <a:custGeom>
              <a:avLst/>
              <a:gdLst/>
              <a:ahLst/>
              <a:cxnLst/>
              <a:rect l="l" t="t" r="r" b="b"/>
              <a:pathLst>
                <a:path w="21" h="33" extrusionOk="0">
                  <a:moveTo>
                    <a:pt x="21" y="32"/>
                  </a:moveTo>
                  <a:cubicBezTo>
                    <a:pt x="21" y="33"/>
                    <a:pt x="21" y="33"/>
                    <a:pt x="21" y="33"/>
                  </a:cubicBezTo>
                  <a:cubicBezTo>
                    <a:pt x="14" y="33"/>
                    <a:pt x="14" y="33"/>
                    <a:pt x="14" y="33"/>
                  </a:cubicBezTo>
                  <a:cubicBezTo>
                    <a:pt x="14" y="32"/>
                    <a:pt x="14" y="32"/>
                    <a:pt x="14" y="32"/>
                  </a:cubicBezTo>
                  <a:cubicBezTo>
                    <a:pt x="0" y="32"/>
                    <a:pt x="0" y="32"/>
                    <a:pt x="0" y="32"/>
                  </a:cubicBezTo>
                  <a:cubicBezTo>
                    <a:pt x="0" y="0"/>
                    <a:pt x="0" y="0"/>
                    <a:pt x="0" y="0"/>
                  </a:cubicBezTo>
                  <a:cubicBezTo>
                    <a:pt x="4" y="0"/>
                    <a:pt x="8" y="1"/>
                    <a:pt x="12" y="2"/>
                  </a:cubicBezTo>
                  <a:cubicBezTo>
                    <a:pt x="13" y="2"/>
                    <a:pt x="15" y="2"/>
                    <a:pt x="16" y="3"/>
                  </a:cubicBezTo>
                  <a:cubicBezTo>
                    <a:pt x="17" y="9"/>
                    <a:pt x="18" y="16"/>
                    <a:pt x="19" y="23"/>
                  </a:cubicBezTo>
                  <a:cubicBezTo>
                    <a:pt x="19" y="26"/>
                    <a:pt x="19" y="29"/>
                    <a:pt x="21" y="3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5" name="Google Shape;2485;p84"/>
            <p:cNvSpPr/>
            <p:nvPr/>
          </p:nvSpPr>
          <p:spPr>
            <a:xfrm>
              <a:off x="-1922657" y="4174290"/>
              <a:ext cx="183300" cy="40236"/>
            </a:xfrm>
            <a:custGeom>
              <a:avLst/>
              <a:gdLst/>
              <a:ahLst/>
              <a:cxnLst/>
              <a:rect l="l" t="t" r="r" b="b"/>
              <a:pathLst>
                <a:path w="164" h="36" extrusionOk="0">
                  <a:moveTo>
                    <a:pt x="164" y="0"/>
                  </a:moveTo>
                  <a:lnTo>
                    <a:pt x="164" y="36"/>
                  </a:lnTo>
                  <a:lnTo>
                    <a:pt x="0" y="36"/>
                  </a:lnTo>
                  <a:lnTo>
                    <a:pt x="0" y="0"/>
                  </a:lnTo>
                  <a:lnTo>
                    <a:pt x="19" y="0"/>
                  </a:lnTo>
                  <a:lnTo>
                    <a:pt x="26" y="0"/>
                  </a:lnTo>
                  <a:lnTo>
                    <a:pt x="76" y="0"/>
                  </a:lnTo>
                  <a:lnTo>
                    <a:pt x="131" y="0"/>
                  </a:lnTo>
                  <a:lnTo>
                    <a:pt x="159" y="0"/>
                  </a:lnTo>
                  <a:lnTo>
                    <a:pt x="164"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6" name="Google Shape;2486;p84"/>
            <p:cNvSpPr/>
            <p:nvPr/>
          </p:nvSpPr>
          <p:spPr>
            <a:xfrm>
              <a:off x="-1837713" y="4081522"/>
              <a:ext cx="61473" cy="90532"/>
            </a:xfrm>
            <a:custGeom>
              <a:avLst/>
              <a:gdLst/>
              <a:ahLst/>
              <a:cxnLst/>
              <a:rect l="l" t="t" r="r" b="b"/>
              <a:pathLst>
                <a:path w="23" h="34" extrusionOk="0">
                  <a:moveTo>
                    <a:pt x="23" y="2"/>
                  </a:moveTo>
                  <a:cubicBezTo>
                    <a:pt x="23" y="34"/>
                    <a:pt x="23" y="34"/>
                    <a:pt x="23" y="34"/>
                  </a:cubicBezTo>
                  <a:cubicBezTo>
                    <a:pt x="0" y="34"/>
                    <a:pt x="0" y="34"/>
                    <a:pt x="0" y="34"/>
                  </a:cubicBezTo>
                  <a:cubicBezTo>
                    <a:pt x="0" y="0"/>
                    <a:pt x="0" y="0"/>
                    <a:pt x="0" y="0"/>
                  </a:cubicBezTo>
                  <a:cubicBezTo>
                    <a:pt x="9" y="0"/>
                    <a:pt x="16" y="1"/>
                    <a:pt x="23" y="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7" name="Google Shape;2487;p84"/>
            <p:cNvSpPr/>
            <p:nvPr/>
          </p:nvSpPr>
          <p:spPr>
            <a:xfrm>
              <a:off x="-1893597" y="4081522"/>
              <a:ext cx="55884" cy="90532"/>
            </a:xfrm>
            <a:custGeom>
              <a:avLst/>
              <a:gdLst/>
              <a:ahLst/>
              <a:cxnLst/>
              <a:rect l="l" t="t" r="r" b="b"/>
              <a:pathLst>
                <a:path w="21" h="34" extrusionOk="0">
                  <a:moveTo>
                    <a:pt x="21" y="0"/>
                  </a:moveTo>
                  <a:cubicBezTo>
                    <a:pt x="21" y="34"/>
                    <a:pt x="21" y="34"/>
                    <a:pt x="21" y="34"/>
                  </a:cubicBezTo>
                  <a:cubicBezTo>
                    <a:pt x="0" y="34"/>
                    <a:pt x="0" y="34"/>
                    <a:pt x="0" y="34"/>
                  </a:cubicBezTo>
                  <a:cubicBezTo>
                    <a:pt x="0" y="1"/>
                    <a:pt x="0" y="1"/>
                    <a:pt x="0" y="1"/>
                  </a:cubicBezTo>
                  <a:cubicBezTo>
                    <a:pt x="5" y="1"/>
                    <a:pt x="11" y="0"/>
                    <a:pt x="19" y="0"/>
                  </a:cubicBezTo>
                  <a:cubicBezTo>
                    <a:pt x="19" y="0"/>
                    <a:pt x="20" y="0"/>
                    <a:pt x="21"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8" name="Google Shape;2488;p84"/>
            <p:cNvSpPr/>
            <p:nvPr/>
          </p:nvSpPr>
          <p:spPr>
            <a:xfrm>
              <a:off x="-1941657" y="4084876"/>
              <a:ext cx="48061" cy="89414"/>
            </a:xfrm>
            <a:custGeom>
              <a:avLst/>
              <a:gdLst/>
              <a:ahLst/>
              <a:cxnLst/>
              <a:rect l="l" t="t" r="r" b="b"/>
              <a:pathLst>
                <a:path w="18" h="34" extrusionOk="0">
                  <a:moveTo>
                    <a:pt x="18" y="0"/>
                  </a:moveTo>
                  <a:cubicBezTo>
                    <a:pt x="18" y="33"/>
                    <a:pt x="18" y="33"/>
                    <a:pt x="18" y="33"/>
                  </a:cubicBezTo>
                  <a:cubicBezTo>
                    <a:pt x="7" y="33"/>
                    <a:pt x="7" y="33"/>
                    <a:pt x="7" y="33"/>
                  </a:cubicBezTo>
                  <a:cubicBezTo>
                    <a:pt x="7" y="34"/>
                    <a:pt x="7" y="34"/>
                    <a:pt x="7" y="34"/>
                  </a:cubicBezTo>
                  <a:cubicBezTo>
                    <a:pt x="0" y="34"/>
                    <a:pt x="0" y="34"/>
                    <a:pt x="0" y="34"/>
                  </a:cubicBezTo>
                  <a:cubicBezTo>
                    <a:pt x="1" y="24"/>
                    <a:pt x="2" y="13"/>
                    <a:pt x="2" y="3"/>
                  </a:cubicBezTo>
                  <a:cubicBezTo>
                    <a:pt x="4" y="3"/>
                    <a:pt x="6" y="2"/>
                    <a:pt x="9" y="2"/>
                  </a:cubicBezTo>
                  <a:cubicBezTo>
                    <a:pt x="12" y="1"/>
                    <a:pt x="14" y="1"/>
                    <a:pt x="18"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9" name="Google Shape;2489;p84"/>
            <p:cNvSpPr/>
            <p:nvPr/>
          </p:nvSpPr>
          <p:spPr>
            <a:xfrm>
              <a:off x="-1928245" y="4075934"/>
              <a:ext cx="194477" cy="144181"/>
            </a:xfrm>
            <a:custGeom>
              <a:avLst/>
              <a:gdLst/>
              <a:ahLst/>
              <a:cxnLst/>
              <a:rect l="l" t="t" r="r" b="b"/>
              <a:pathLst>
                <a:path w="73" h="54" extrusionOk="0">
                  <a:moveTo>
                    <a:pt x="71" y="34"/>
                  </a:moveTo>
                  <a:cubicBezTo>
                    <a:pt x="59" y="34"/>
                    <a:pt x="59" y="34"/>
                    <a:pt x="59" y="34"/>
                  </a:cubicBezTo>
                  <a:cubicBezTo>
                    <a:pt x="59" y="4"/>
                    <a:pt x="59" y="4"/>
                    <a:pt x="59" y="4"/>
                  </a:cubicBezTo>
                  <a:cubicBezTo>
                    <a:pt x="59" y="3"/>
                    <a:pt x="59" y="3"/>
                    <a:pt x="58" y="3"/>
                  </a:cubicBezTo>
                  <a:cubicBezTo>
                    <a:pt x="58" y="3"/>
                    <a:pt x="58" y="3"/>
                    <a:pt x="58" y="3"/>
                  </a:cubicBezTo>
                  <a:cubicBezTo>
                    <a:pt x="58" y="3"/>
                    <a:pt x="58" y="2"/>
                    <a:pt x="58" y="2"/>
                  </a:cubicBezTo>
                  <a:cubicBezTo>
                    <a:pt x="58" y="2"/>
                    <a:pt x="58" y="2"/>
                    <a:pt x="58" y="2"/>
                  </a:cubicBezTo>
                  <a:cubicBezTo>
                    <a:pt x="58" y="2"/>
                    <a:pt x="58" y="2"/>
                    <a:pt x="57" y="2"/>
                  </a:cubicBezTo>
                  <a:cubicBezTo>
                    <a:pt x="57" y="2"/>
                    <a:pt x="57" y="2"/>
                    <a:pt x="57" y="2"/>
                  </a:cubicBezTo>
                  <a:cubicBezTo>
                    <a:pt x="57" y="2"/>
                    <a:pt x="57" y="2"/>
                    <a:pt x="57" y="2"/>
                  </a:cubicBezTo>
                  <a:cubicBezTo>
                    <a:pt x="50" y="1"/>
                    <a:pt x="42" y="0"/>
                    <a:pt x="34" y="0"/>
                  </a:cubicBezTo>
                  <a:cubicBezTo>
                    <a:pt x="34" y="0"/>
                    <a:pt x="34" y="0"/>
                    <a:pt x="34" y="0"/>
                  </a:cubicBezTo>
                  <a:cubicBezTo>
                    <a:pt x="33" y="0"/>
                    <a:pt x="32" y="0"/>
                    <a:pt x="32" y="0"/>
                  </a:cubicBezTo>
                  <a:cubicBezTo>
                    <a:pt x="24" y="0"/>
                    <a:pt x="18" y="1"/>
                    <a:pt x="13" y="1"/>
                  </a:cubicBezTo>
                  <a:cubicBezTo>
                    <a:pt x="13" y="1"/>
                    <a:pt x="13" y="1"/>
                    <a:pt x="13" y="1"/>
                  </a:cubicBezTo>
                  <a:cubicBezTo>
                    <a:pt x="9" y="2"/>
                    <a:pt x="6" y="2"/>
                    <a:pt x="4" y="3"/>
                  </a:cubicBezTo>
                  <a:cubicBezTo>
                    <a:pt x="3" y="3"/>
                    <a:pt x="2" y="4"/>
                    <a:pt x="2" y="5"/>
                  </a:cubicBezTo>
                  <a:cubicBezTo>
                    <a:pt x="2" y="6"/>
                    <a:pt x="4" y="7"/>
                    <a:pt x="5" y="6"/>
                  </a:cubicBezTo>
                  <a:cubicBezTo>
                    <a:pt x="6" y="6"/>
                    <a:pt x="9" y="6"/>
                    <a:pt x="11" y="5"/>
                  </a:cubicBezTo>
                  <a:cubicBezTo>
                    <a:pt x="11" y="34"/>
                    <a:pt x="11" y="34"/>
                    <a:pt x="11" y="34"/>
                  </a:cubicBezTo>
                  <a:cubicBezTo>
                    <a:pt x="2" y="34"/>
                    <a:pt x="2" y="34"/>
                    <a:pt x="2" y="34"/>
                  </a:cubicBezTo>
                  <a:cubicBezTo>
                    <a:pt x="1" y="34"/>
                    <a:pt x="0" y="35"/>
                    <a:pt x="0" y="36"/>
                  </a:cubicBezTo>
                  <a:cubicBezTo>
                    <a:pt x="0" y="37"/>
                    <a:pt x="0" y="37"/>
                    <a:pt x="0" y="37"/>
                  </a:cubicBezTo>
                  <a:cubicBezTo>
                    <a:pt x="0" y="52"/>
                    <a:pt x="0" y="52"/>
                    <a:pt x="0" y="52"/>
                  </a:cubicBezTo>
                  <a:cubicBezTo>
                    <a:pt x="0" y="54"/>
                    <a:pt x="1" y="54"/>
                    <a:pt x="2" y="54"/>
                  </a:cubicBezTo>
                  <a:cubicBezTo>
                    <a:pt x="71" y="54"/>
                    <a:pt x="71" y="54"/>
                    <a:pt x="71" y="54"/>
                  </a:cubicBezTo>
                  <a:cubicBezTo>
                    <a:pt x="72" y="54"/>
                    <a:pt x="73" y="54"/>
                    <a:pt x="73" y="52"/>
                  </a:cubicBezTo>
                  <a:cubicBezTo>
                    <a:pt x="73" y="37"/>
                    <a:pt x="73" y="37"/>
                    <a:pt x="73" y="37"/>
                  </a:cubicBezTo>
                  <a:cubicBezTo>
                    <a:pt x="73" y="36"/>
                    <a:pt x="73" y="36"/>
                    <a:pt x="73" y="36"/>
                  </a:cubicBezTo>
                  <a:cubicBezTo>
                    <a:pt x="73" y="35"/>
                    <a:pt x="72" y="34"/>
                    <a:pt x="71" y="34"/>
                  </a:cubicBezTo>
                  <a:close/>
                  <a:moveTo>
                    <a:pt x="55" y="34"/>
                  </a:moveTo>
                  <a:cubicBezTo>
                    <a:pt x="36" y="34"/>
                    <a:pt x="36" y="34"/>
                    <a:pt x="36" y="34"/>
                  </a:cubicBezTo>
                  <a:cubicBezTo>
                    <a:pt x="36" y="4"/>
                    <a:pt x="36" y="4"/>
                    <a:pt x="36" y="4"/>
                  </a:cubicBezTo>
                  <a:cubicBezTo>
                    <a:pt x="43" y="4"/>
                    <a:pt x="49" y="5"/>
                    <a:pt x="55" y="5"/>
                  </a:cubicBezTo>
                  <a:lnTo>
                    <a:pt x="55" y="34"/>
                  </a:lnTo>
                  <a:close/>
                  <a:moveTo>
                    <a:pt x="32" y="4"/>
                  </a:moveTo>
                  <a:cubicBezTo>
                    <a:pt x="32" y="4"/>
                    <a:pt x="32" y="4"/>
                    <a:pt x="32" y="4"/>
                  </a:cubicBezTo>
                  <a:cubicBezTo>
                    <a:pt x="32" y="34"/>
                    <a:pt x="32" y="34"/>
                    <a:pt x="32" y="34"/>
                  </a:cubicBezTo>
                  <a:cubicBezTo>
                    <a:pt x="15" y="34"/>
                    <a:pt x="15" y="34"/>
                    <a:pt x="15" y="34"/>
                  </a:cubicBezTo>
                  <a:cubicBezTo>
                    <a:pt x="15" y="5"/>
                    <a:pt x="15" y="5"/>
                    <a:pt x="15" y="5"/>
                  </a:cubicBezTo>
                  <a:cubicBezTo>
                    <a:pt x="20" y="5"/>
                    <a:pt x="25" y="4"/>
                    <a:pt x="32" y="4"/>
                  </a:cubicBezTo>
                  <a:close/>
                  <a:moveTo>
                    <a:pt x="69" y="50"/>
                  </a:moveTo>
                  <a:cubicBezTo>
                    <a:pt x="4" y="50"/>
                    <a:pt x="4" y="50"/>
                    <a:pt x="4" y="50"/>
                  </a:cubicBezTo>
                  <a:cubicBezTo>
                    <a:pt x="4" y="39"/>
                    <a:pt x="4" y="39"/>
                    <a:pt x="4" y="39"/>
                  </a:cubicBezTo>
                  <a:cubicBezTo>
                    <a:pt x="13" y="39"/>
                    <a:pt x="13" y="39"/>
                    <a:pt x="13" y="39"/>
                  </a:cubicBezTo>
                  <a:cubicBezTo>
                    <a:pt x="34" y="39"/>
                    <a:pt x="34" y="39"/>
                    <a:pt x="34" y="39"/>
                  </a:cubicBezTo>
                  <a:cubicBezTo>
                    <a:pt x="57" y="39"/>
                    <a:pt x="57" y="39"/>
                    <a:pt x="57" y="39"/>
                  </a:cubicBezTo>
                  <a:cubicBezTo>
                    <a:pt x="69" y="39"/>
                    <a:pt x="69" y="39"/>
                    <a:pt x="69" y="39"/>
                  </a:cubicBezTo>
                  <a:lnTo>
                    <a:pt x="69" y="5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0" name="Google Shape;2490;p84"/>
            <p:cNvSpPr/>
            <p:nvPr/>
          </p:nvSpPr>
          <p:spPr>
            <a:xfrm>
              <a:off x="-1943893" y="4230174"/>
              <a:ext cx="231360" cy="34648"/>
            </a:xfrm>
            <a:custGeom>
              <a:avLst/>
              <a:gdLst/>
              <a:ahLst/>
              <a:cxnLst/>
              <a:rect l="l" t="t" r="r" b="b"/>
              <a:pathLst>
                <a:path w="87" h="13" extrusionOk="0">
                  <a:moveTo>
                    <a:pt x="48" y="13"/>
                  </a:moveTo>
                  <a:cubicBezTo>
                    <a:pt x="33" y="13"/>
                    <a:pt x="17" y="10"/>
                    <a:pt x="2" y="4"/>
                  </a:cubicBezTo>
                  <a:cubicBezTo>
                    <a:pt x="1" y="4"/>
                    <a:pt x="0" y="3"/>
                    <a:pt x="1" y="2"/>
                  </a:cubicBezTo>
                  <a:cubicBezTo>
                    <a:pt x="1" y="1"/>
                    <a:pt x="2" y="0"/>
                    <a:pt x="3" y="0"/>
                  </a:cubicBezTo>
                  <a:cubicBezTo>
                    <a:pt x="29" y="11"/>
                    <a:pt x="58" y="12"/>
                    <a:pt x="85" y="3"/>
                  </a:cubicBezTo>
                  <a:cubicBezTo>
                    <a:pt x="86" y="3"/>
                    <a:pt x="87" y="4"/>
                    <a:pt x="87" y="5"/>
                  </a:cubicBezTo>
                  <a:cubicBezTo>
                    <a:pt x="87" y="6"/>
                    <a:pt x="87" y="7"/>
                    <a:pt x="86" y="7"/>
                  </a:cubicBezTo>
                  <a:cubicBezTo>
                    <a:pt x="74" y="11"/>
                    <a:pt x="61" y="13"/>
                    <a:pt x="48"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1" name="Google Shape;2491;p84"/>
            <p:cNvSpPr/>
            <p:nvPr/>
          </p:nvSpPr>
          <p:spPr>
            <a:xfrm>
              <a:off x="-1689061" y="4374355"/>
              <a:ext cx="140828" cy="287244"/>
            </a:xfrm>
            <a:custGeom>
              <a:avLst/>
              <a:gdLst/>
              <a:ahLst/>
              <a:cxnLst/>
              <a:rect l="l" t="t" r="r" b="b"/>
              <a:pathLst>
                <a:path w="53" h="108" extrusionOk="0">
                  <a:moveTo>
                    <a:pt x="9" y="108"/>
                  </a:moveTo>
                  <a:cubicBezTo>
                    <a:pt x="6" y="108"/>
                    <a:pt x="4" y="108"/>
                    <a:pt x="1" y="107"/>
                  </a:cubicBezTo>
                  <a:cubicBezTo>
                    <a:pt x="0" y="107"/>
                    <a:pt x="0" y="106"/>
                    <a:pt x="0" y="105"/>
                  </a:cubicBezTo>
                  <a:cubicBezTo>
                    <a:pt x="0" y="104"/>
                    <a:pt x="1" y="103"/>
                    <a:pt x="2" y="104"/>
                  </a:cubicBezTo>
                  <a:cubicBezTo>
                    <a:pt x="14" y="106"/>
                    <a:pt x="27" y="101"/>
                    <a:pt x="35" y="91"/>
                  </a:cubicBezTo>
                  <a:cubicBezTo>
                    <a:pt x="43" y="82"/>
                    <a:pt x="47" y="70"/>
                    <a:pt x="48" y="56"/>
                  </a:cubicBezTo>
                  <a:cubicBezTo>
                    <a:pt x="49" y="41"/>
                    <a:pt x="46" y="29"/>
                    <a:pt x="40" y="20"/>
                  </a:cubicBezTo>
                  <a:cubicBezTo>
                    <a:pt x="34" y="11"/>
                    <a:pt x="21" y="4"/>
                    <a:pt x="9" y="7"/>
                  </a:cubicBezTo>
                  <a:cubicBezTo>
                    <a:pt x="8" y="8"/>
                    <a:pt x="7" y="7"/>
                    <a:pt x="6" y="6"/>
                  </a:cubicBezTo>
                  <a:cubicBezTo>
                    <a:pt x="6" y="5"/>
                    <a:pt x="7" y="4"/>
                    <a:pt x="8" y="4"/>
                  </a:cubicBezTo>
                  <a:cubicBezTo>
                    <a:pt x="20" y="0"/>
                    <a:pt x="35" y="6"/>
                    <a:pt x="43" y="18"/>
                  </a:cubicBezTo>
                  <a:cubicBezTo>
                    <a:pt x="50" y="27"/>
                    <a:pt x="53" y="40"/>
                    <a:pt x="52" y="56"/>
                  </a:cubicBezTo>
                  <a:cubicBezTo>
                    <a:pt x="51" y="71"/>
                    <a:pt x="46" y="84"/>
                    <a:pt x="38" y="94"/>
                  </a:cubicBezTo>
                  <a:cubicBezTo>
                    <a:pt x="31" y="103"/>
                    <a:pt x="19" y="108"/>
                    <a:pt x="9" y="10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2" name="Google Shape;2492;p84"/>
            <p:cNvSpPr/>
            <p:nvPr/>
          </p:nvSpPr>
          <p:spPr>
            <a:xfrm>
              <a:off x="-2007601" y="4752131"/>
              <a:ext cx="433660" cy="42472"/>
            </a:xfrm>
            <a:custGeom>
              <a:avLst/>
              <a:gdLst/>
              <a:ahLst/>
              <a:cxnLst/>
              <a:rect l="l" t="t" r="r" b="b"/>
              <a:pathLst>
                <a:path w="163" h="16" extrusionOk="0">
                  <a:moveTo>
                    <a:pt x="74" y="16"/>
                  </a:moveTo>
                  <a:cubicBezTo>
                    <a:pt x="50" y="16"/>
                    <a:pt x="26" y="13"/>
                    <a:pt x="2" y="8"/>
                  </a:cubicBezTo>
                  <a:cubicBezTo>
                    <a:pt x="1" y="8"/>
                    <a:pt x="0" y="7"/>
                    <a:pt x="0" y="6"/>
                  </a:cubicBezTo>
                  <a:cubicBezTo>
                    <a:pt x="1" y="5"/>
                    <a:pt x="2" y="4"/>
                    <a:pt x="3" y="4"/>
                  </a:cubicBezTo>
                  <a:cubicBezTo>
                    <a:pt x="55" y="16"/>
                    <a:pt x="109" y="14"/>
                    <a:pt x="160" y="1"/>
                  </a:cubicBezTo>
                  <a:cubicBezTo>
                    <a:pt x="161" y="0"/>
                    <a:pt x="162" y="1"/>
                    <a:pt x="163" y="2"/>
                  </a:cubicBezTo>
                  <a:cubicBezTo>
                    <a:pt x="163" y="3"/>
                    <a:pt x="162" y="4"/>
                    <a:pt x="161" y="5"/>
                  </a:cubicBezTo>
                  <a:cubicBezTo>
                    <a:pt x="133" y="12"/>
                    <a:pt x="104" y="16"/>
                    <a:pt x="74"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3" name="Google Shape;2493;p84"/>
            <p:cNvSpPr/>
            <p:nvPr/>
          </p:nvSpPr>
          <p:spPr>
            <a:xfrm>
              <a:off x="-702149" y="4666070"/>
              <a:ext cx="318540" cy="51413"/>
            </a:xfrm>
            <a:custGeom>
              <a:avLst/>
              <a:gdLst/>
              <a:ahLst/>
              <a:cxnLst/>
              <a:rect l="l" t="t" r="r" b="b"/>
              <a:pathLst>
                <a:path w="120" h="19" extrusionOk="0">
                  <a:moveTo>
                    <a:pt x="114" y="0"/>
                  </a:moveTo>
                  <a:cubicBezTo>
                    <a:pt x="120" y="2"/>
                    <a:pt x="118" y="9"/>
                    <a:pt x="118" y="9"/>
                  </a:cubicBezTo>
                  <a:cubicBezTo>
                    <a:pt x="118" y="9"/>
                    <a:pt x="104" y="19"/>
                    <a:pt x="59" y="19"/>
                  </a:cubicBezTo>
                  <a:cubicBezTo>
                    <a:pt x="15" y="19"/>
                    <a:pt x="0" y="13"/>
                    <a:pt x="0" y="7"/>
                  </a:cubicBezTo>
                  <a:cubicBezTo>
                    <a:pt x="0" y="0"/>
                    <a:pt x="4" y="1"/>
                    <a:pt x="4" y="1"/>
                  </a:cubicBezTo>
                  <a:cubicBezTo>
                    <a:pt x="4" y="1"/>
                    <a:pt x="17" y="10"/>
                    <a:pt x="58" y="10"/>
                  </a:cubicBezTo>
                  <a:cubicBezTo>
                    <a:pt x="99" y="10"/>
                    <a:pt x="114" y="0"/>
                    <a:pt x="11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4" name="Google Shape;2494;p84"/>
            <p:cNvSpPr/>
            <p:nvPr/>
          </p:nvSpPr>
          <p:spPr>
            <a:xfrm>
              <a:off x="-692090" y="4092699"/>
              <a:ext cx="292833" cy="600195"/>
            </a:xfrm>
            <a:custGeom>
              <a:avLst/>
              <a:gdLst/>
              <a:ahLst/>
              <a:cxnLst/>
              <a:rect l="l" t="t" r="r" b="b"/>
              <a:pathLst>
                <a:path w="110" h="226" extrusionOk="0">
                  <a:moveTo>
                    <a:pt x="108" y="3"/>
                  </a:moveTo>
                  <a:cubicBezTo>
                    <a:pt x="110" y="216"/>
                    <a:pt x="110" y="216"/>
                    <a:pt x="110" y="216"/>
                  </a:cubicBezTo>
                  <a:cubicBezTo>
                    <a:pt x="110" y="216"/>
                    <a:pt x="95" y="226"/>
                    <a:pt x="54" y="226"/>
                  </a:cubicBezTo>
                  <a:cubicBezTo>
                    <a:pt x="13" y="226"/>
                    <a:pt x="0" y="217"/>
                    <a:pt x="0" y="217"/>
                  </a:cubicBezTo>
                  <a:cubicBezTo>
                    <a:pt x="0" y="3"/>
                    <a:pt x="0" y="3"/>
                    <a:pt x="0" y="3"/>
                  </a:cubicBezTo>
                  <a:cubicBezTo>
                    <a:pt x="0" y="3"/>
                    <a:pt x="0" y="2"/>
                    <a:pt x="0" y="2"/>
                  </a:cubicBezTo>
                  <a:cubicBezTo>
                    <a:pt x="6" y="2"/>
                    <a:pt x="6" y="2"/>
                    <a:pt x="6" y="2"/>
                  </a:cubicBezTo>
                  <a:cubicBezTo>
                    <a:pt x="37" y="11"/>
                    <a:pt x="70" y="11"/>
                    <a:pt x="101" y="1"/>
                  </a:cubicBezTo>
                  <a:cubicBezTo>
                    <a:pt x="108" y="0"/>
                    <a:pt x="108" y="0"/>
                    <a:pt x="108" y="0"/>
                  </a:cubicBezTo>
                  <a:cubicBezTo>
                    <a:pt x="108" y="2"/>
                    <a:pt x="108" y="3"/>
                    <a:pt x="108" y="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5" name="Google Shape;2495;p84"/>
            <p:cNvSpPr/>
            <p:nvPr/>
          </p:nvSpPr>
          <p:spPr>
            <a:xfrm>
              <a:off x="-692090" y="4025638"/>
              <a:ext cx="287245" cy="96121"/>
            </a:xfrm>
            <a:custGeom>
              <a:avLst/>
              <a:gdLst/>
              <a:ahLst/>
              <a:cxnLst/>
              <a:rect l="l" t="t" r="r" b="b"/>
              <a:pathLst>
                <a:path w="108" h="36" extrusionOk="0">
                  <a:moveTo>
                    <a:pt x="108" y="25"/>
                  </a:moveTo>
                  <a:cubicBezTo>
                    <a:pt x="101" y="26"/>
                    <a:pt x="101" y="26"/>
                    <a:pt x="101" y="26"/>
                  </a:cubicBezTo>
                  <a:cubicBezTo>
                    <a:pt x="70" y="36"/>
                    <a:pt x="37" y="36"/>
                    <a:pt x="6" y="27"/>
                  </a:cubicBezTo>
                  <a:cubicBezTo>
                    <a:pt x="0" y="27"/>
                    <a:pt x="0" y="27"/>
                    <a:pt x="0" y="27"/>
                  </a:cubicBezTo>
                  <a:cubicBezTo>
                    <a:pt x="1" y="9"/>
                    <a:pt x="16" y="0"/>
                    <a:pt x="16" y="0"/>
                  </a:cubicBezTo>
                  <a:cubicBezTo>
                    <a:pt x="16" y="0"/>
                    <a:pt x="16" y="0"/>
                    <a:pt x="16" y="0"/>
                  </a:cubicBezTo>
                  <a:cubicBezTo>
                    <a:pt x="20" y="1"/>
                    <a:pt x="31" y="3"/>
                    <a:pt x="55" y="3"/>
                  </a:cubicBezTo>
                  <a:cubicBezTo>
                    <a:pt x="79" y="3"/>
                    <a:pt x="90" y="1"/>
                    <a:pt x="95" y="0"/>
                  </a:cubicBezTo>
                  <a:cubicBezTo>
                    <a:pt x="95" y="0"/>
                    <a:pt x="95" y="0"/>
                    <a:pt x="95" y="0"/>
                  </a:cubicBezTo>
                  <a:cubicBezTo>
                    <a:pt x="104" y="6"/>
                    <a:pt x="107" y="19"/>
                    <a:pt x="108" y="2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6" name="Google Shape;2496;p84"/>
            <p:cNvSpPr/>
            <p:nvPr/>
          </p:nvSpPr>
          <p:spPr>
            <a:xfrm>
              <a:off x="-657442" y="4002167"/>
              <a:ext cx="231360" cy="31295"/>
            </a:xfrm>
            <a:custGeom>
              <a:avLst/>
              <a:gdLst/>
              <a:ahLst/>
              <a:cxnLst/>
              <a:rect l="l" t="t" r="r" b="b"/>
              <a:pathLst>
                <a:path w="87" h="12" extrusionOk="0">
                  <a:moveTo>
                    <a:pt x="12" y="1"/>
                  </a:moveTo>
                  <a:cubicBezTo>
                    <a:pt x="13" y="1"/>
                    <a:pt x="14" y="1"/>
                    <a:pt x="15" y="1"/>
                  </a:cubicBezTo>
                  <a:cubicBezTo>
                    <a:pt x="19" y="2"/>
                    <a:pt x="24" y="2"/>
                    <a:pt x="29" y="2"/>
                  </a:cubicBezTo>
                  <a:cubicBezTo>
                    <a:pt x="33" y="3"/>
                    <a:pt x="37" y="3"/>
                    <a:pt x="42" y="3"/>
                  </a:cubicBezTo>
                  <a:cubicBezTo>
                    <a:pt x="43" y="3"/>
                    <a:pt x="43" y="3"/>
                    <a:pt x="44" y="3"/>
                  </a:cubicBezTo>
                  <a:cubicBezTo>
                    <a:pt x="49" y="3"/>
                    <a:pt x="53" y="2"/>
                    <a:pt x="57" y="2"/>
                  </a:cubicBezTo>
                  <a:cubicBezTo>
                    <a:pt x="62" y="2"/>
                    <a:pt x="66" y="2"/>
                    <a:pt x="69" y="1"/>
                  </a:cubicBezTo>
                  <a:cubicBezTo>
                    <a:pt x="70" y="1"/>
                    <a:pt x="70" y="1"/>
                    <a:pt x="70" y="1"/>
                  </a:cubicBezTo>
                  <a:cubicBezTo>
                    <a:pt x="73" y="1"/>
                    <a:pt x="75" y="1"/>
                    <a:pt x="78" y="1"/>
                  </a:cubicBezTo>
                  <a:cubicBezTo>
                    <a:pt x="79" y="0"/>
                    <a:pt x="81" y="0"/>
                    <a:pt x="82" y="0"/>
                  </a:cubicBezTo>
                  <a:cubicBezTo>
                    <a:pt x="82" y="0"/>
                    <a:pt x="82" y="0"/>
                    <a:pt x="83" y="0"/>
                  </a:cubicBezTo>
                  <a:cubicBezTo>
                    <a:pt x="85" y="0"/>
                    <a:pt x="87" y="2"/>
                    <a:pt x="87" y="4"/>
                  </a:cubicBezTo>
                  <a:cubicBezTo>
                    <a:pt x="87" y="6"/>
                    <a:pt x="86" y="8"/>
                    <a:pt x="84" y="9"/>
                  </a:cubicBezTo>
                  <a:cubicBezTo>
                    <a:pt x="83" y="9"/>
                    <a:pt x="83" y="9"/>
                    <a:pt x="82" y="9"/>
                  </a:cubicBezTo>
                  <a:cubicBezTo>
                    <a:pt x="77" y="10"/>
                    <a:pt x="66" y="12"/>
                    <a:pt x="42" y="12"/>
                  </a:cubicBezTo>
                  <a:cubicBezTo>
                    <a:pt x="18" y="12"/>
                    <a:pt x="7" y="10"/>
                    <a:pt x="3" y="9"/>
                  </a:cubicBezTo>
                  <a:cubicBezTo>
                    <a:pt x="3" y="9"/>
                    <a:pt x="3" y="9"/>
                    <a:pt x="3" y="9"/>
                  </a:cubicBezTo>
                  <a:cubicBezTo>
                    <a:pt x="1" y="8"/>
                    <a:pt x="0" y="7"/>
                    <a:pt x="0" y="5"/>
                  </a:cubicBezTo>
                  <a:cubicBezTo>
                    <a:pt x="0" y="5"/>
                    <a:pt x="0" y="5"/>
                    <a:pt x="0" y="5"/>
                  </a:cubicBezTo>
                  <a:cubicBezTo>
                    <a:pt x="0" y="2"/>
                    <a:pt x="2" y="0"/>
                    <a:pt x="5" y="0"/>
                  </a:cubicBezTo>
                  <a:cubicBezTo>
                    <a:pt x="5" y="0"/>
                    <a:pt x="7" y="0"/>
                    <a:pt x="8" y="1"/>
                  </a:cubicBezTo>
                  <a:cubicBezTo>
                    <a:pt x="9" y="1"/>
                    <a:pt x="11" y="1"/>
                    <a:pt x="12" y="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7" name="Google Shape;2497;p84"/>
            <p:cNvSpPr/>
            <p:nvPr/>
          </p:nvSpPr>
          <p:spPr>
            <a:xfrm>
              <a:off x="-462965" y="3911635"/>
              <a:ext cx="26824" cy="65944"/>
            </a:xfrm>
            <a:custGeom>
              <a:avLst/>
              <a:gdLst/>
              <a:ahLst/>
              <a:cxnLst/>
              <a:rect l="l" t="t" r="r" b="b"/>
              <a:pathLst>
                <a:path w="10" h="25" extrusionOk="0">
                  <a:moveTo>
                    <a:pt x="10" y="0"/>
                  </a:moveTo>
                  <a:cubicBezTo>
                    <a:pt x="6" y="25"/>
                    <a:pt x="6" y="25"/>
                    <a:pt x="6" y="25"/>
                  </a:cubicBezTo>
                  <a:cubicBezTo>
                    <a:pt x="3" y="25"/>
                    <a:pt x="3" y="25"/>
                    <a:pt x="3" y="25"/>
                  </a:cubicBezTo>
                  <a:cubicBezTo>
                    <a:pt x="0" y="25"/>
                    <a:pt x="0" y="25"/>
                    <a:pt x="0" y="25"/>
                  </a:cubicBezTo>
                  <a:cubicBezTo>
                    <a:pt x="0" y="25"/>
                    <a:pt x="0" y="25"/>
                    <a:pt x="0" y="25"/>
                  </a:cubicBezTo>
                  <a:cubicBezTo>
                    <a:pt x="0" y="14"/>
                    <a:pt x="2" y="11"/>
                    <a:pt x="2" y="0"/>
                  </a:cubicBezTo>
                  <a:cubicBezTo>
                    <a:pt x="2" y="0"/>
                    <a:pt x="2" y="0"/>
                    <a:pt x="2" y="0"/>
                  </a:cubicBezTo>
                  <a:cubicBezTo>
                    <a:pt x="5" y="0"/>
                    <a:pt x="5" y="0"/>
                    <a:pt x="5" y="0"/>
                  </a:cubicBezTo>
                  <a:lnTo>
                    <a:pt x="1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8" name="Google Shape;2498;p84"/>
            <p:cNvSpPr/>
            <p:nvPr/>
          </p:nvSpPr>
          <p:spPr>
            <a:xfrm>
              <a:off x="-636205" y="3815514"/>
              <a:ext cx="186653" cy="96121"/>
            </a:xfrm>
            <a:custGeom>
              <a:avLst/>
              <a:gdLst/>
              <a:ahLst/>
              <a:cxnLst/>
              <a:rect l="l" t="t" r="r" b="b"/>
              <a:pathLst>
                <a:path w="70" h="36" extrusionOk="0">
                  <a:moveTo>
                    <a:pt x="70" y="35"/>
                  </a:moveTo>
                  <a:cubicBezTo>
                    <a:pt x="70" y="36"/>
                    <a:pt x="70" y="36"/>
                    <a:pt x="70" y="36"/>
                  </a:cubicBezTo>
                  <a:cubicBezTo>
                    <a:pt x="67" y="36"/>
                    <a:pt x="67" y="36"/>
                    <a:pt x="67" y="36"/>
                  </a:cubicBezTo>
                  <a:cubicBezTo>
                    <a:pt x="52" y="36"/>
                    <a:pt x="52" y="36"/>
                    <a:pt x="52" y="36"/>
                  </a:cubicBezTo>
                  <a:cubicBezTo>
                    <a:pt x="39" y="36"/>
                    <a:pt x="39" y="36"/>
                    <a:pt x="39" y="36"/>
                  </a:cubicBezTo>
                  <a:cubicBezTo>
                    <a:pt x="25" y="36"/>
                    <a:pt x="25" y="36"/>
                    <a:pt x="25" y="36"/>
                  </a:cubicBezTo>
                  <a:cubicBezTo>
                    <a:pt x="7" y="36"/>
                    <a:pt x="7" y="36"/>
                    <a:pt x="7" y="36"/>
                  </a:cubicBezTo>
                  <a:cubicBezTo>
                    <a:pt x="0" y="36"/>
                    <a:pt x="0" y="36"/>
                    <a:pt x="0" y="36"/>
                  </a:cubicBezTo>
                  <a:cubicBezTo>
                    <a:pt x="0" y="35"/>
                    <a:pt x="0" y="35"/>
                    <a:pt x="0" y="35"/>
                  </a:cubicBezTo>
                  <a:cubicBezTo>
                    <a:pt x="0" y="14"/>
                    <a:pt x="0" y="14"/>
                    <a:pt x="0" y="14"/>
                  </a:cubicBezTo>
                  <a:cubicBezTo>
                    <a:pt x="6" y="14"/>
                    <a:pt x="6" y="14"/>
                    <a:pt x="6" y="14"/>
                  </a:cubicBezTo>
                  <a:cubicBezTo>
                    <a:pt x="6" y="19"/>
                    <a:pt x="9" y="22"/>
                    <a:pt x="12" y="22"/>
                  </a:cubicBezTo>
                  <a:cubicBezTo>
                    <a:pt x="15" y="22"/>
                    <a:pt x="18" y="19"/>
                    <a:pt x="18" y="14"/>
                  </a:cubicBezTo>
                  <a:cubicBezTo>
                    <a:pt x="18" y="10"/>
                    <a:pt x="15" y="7"/>
                    <a:pt x="12" y="7"/>
                  </a:cubicBezTo>
                  <a:cubicBezTo>
                    <a:pt x="13" y="0"/>
                    <a:pt x="13" y="0"/>
                    <a:pt x="13" y="0"/>
                  </a:cubicBezTo>
                  <a:cubicBezTo>
                    <a:pt x="20" y="1"/>
                    <a:pt x="29" y="3"/>
                    <a:pt x="37" y="10"/>
                  </a:cubicBezTo>
                  <a:cubicBezTo>
                    <a:pt x="48" y="18"/>
                    <a:pt x="58" y="20"/>
                    <a:pt x="64" y="21"/>
                  </a:cubicBezTo>
                  <a:cubicBezTo>
                    <a:pt x="67" y="21"/>
                    <a:pt x="70" y="20"/>
                    <a:pt x="70" y="20"/>
                  </a:cubicBezTo>
                  <a:lnTo>
                    <a:pt x="70" y="3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9" name="Google Shape;2499;p84"/>
            <p:cNvSpPr/>
            <p:nvPr/>
          </p:nvSpPr>
          <p:spPr>
            <a:xfrm>
              <a:off x="-499848" y="3911635"/>
              <a:ext cx="42472" cy="65944"/>
            </a:xfrm>
            <a:custGeom>
              <a:avLst/>
              <a:gdLst/>
              <a:ahLst/>
              <a:cxnLst/>
              <a:rect l="l" t="t" r="r" b="b"/>
              <a:pathLst>
                <a:path w="16" h="25" extrusionOk="0">
                  <a:moveTo>
                    <a:pt x="10" y="25"/>
                  </a:moveTo>
                  <a:cubicBezTo>
                    <a:pt x="1" y="25"/>
                    <a:pt x="1" y="25"/>
                    <a:pt x="1" y="25"/>
                  </a:cubicBezTo>
                  <a:cubicBezTo>
                    <a:pt x="1" y="25"/>
                    <a:pt x="1" y="25"/>
                    <a:pt x="1" y="25"/>
                  </a:cubicBezTo>
                  <a:cubicBezTo>
                    <a:pt x="1" y="14"/>
                    <a:pt x="0" y="11"/>
                    <a:pt x="1" y="0"/>
                  </a:cubicBezTo>
                  <a:cubicBezTo>
                    <a:pt x="16" y="0"/>
                    <a:pt x="16" y="0"/>
                    <a:pt x="16" y="0"/>
                  </a:cubicBezTo>
                  <a:cubicBezTo>
                    <a:pt x="16" y="0"/>
                    <a:pt x="16" y="0"/>
                    <a:pt x="16" y="0"/>
                  </a:cubicBezTo>
                  <a:cubicBezTo>
                    <a:pt x="16" y="11"/>
                    <a:pt x="14" y="14"/>
                    <a:pt x="14" y="25"/>
                  </a:cubicBezTo>
                  <a:cubicBezTo>
                    <a:pt x="14" y="25"/>
                    <a:pt x="14" y="25"/>
                    <a:pt x="14" y="25"/>
                  </a:cubicBezTo>
                  <a:lnTo>
                    <a:pt x="10" y="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0" name="Google Shape;2500;p84"/>
            <p:cNvSpPr/>
            <p:nvPr/>
          </p:nvSpPr>
          <p:spPr>
            <a:xfrm>
              <a:off x="-625029" y="3977578"/>
              <a:ext cx="152005" cy="32413"/>
            </a:xfrm>
            <a:custGeom>
              <a:avLst/>
              <a:gdLst/>
              <a:ahLst/>
              <a:cxnLst/>
              <a:rect l="l" t="t" r="r" b="b"/>
              <a:pathLst>
                <a:path w="57" h="12" extrusionOk="0">
                  <a:moveTo>
                    <a:pt x="57" y="9"/>
                  </a:moveTo>
                  <a:cubicBezTo>
                    <a:pt x="57" y="10"/>
                    <a:pt x="57" y="10"/>
                    <a:pt x="57" y="10"/>
                  </a:cubicBezTo>
                  <a:cubicBezTo>
                    <a:pt x="54" y="11"/>
                    <a:pt x="50" y="11"/>
                    <a:pt x="45" y="11"/>
                  </a:cubicBezTo>
                  <a:cubicBezTo>
                    <a:pt x="41" y="11"/>
                    <a:pt x="37" y="12"/>
                    <a:pt x="32" y="12"/>
                  </a:cubicBezTo>
                  <a:cubicBezTo>
                    <a:pt x="31" y="12"/>
                    <a:pt x="31" y="12"/>
                    <a:pt x="30" y="12"/>
                  </a:cubicBezTo>
                  <a:cubicBezTo>
                    <a:pt x="25" y="12"/>
                    <a:pt x="21" y="12"/>
                    <a:pt x="17" y="11"/>
                  </a:cubicBezTo>
                  <a:cubicBezTo>
                    <a:pt x="12" y="11"/>
                    <a:pt x="7" y="11"/>
                    <a:pt x="3" y="10"/>
                  </a:cubicBezTo>
                  <a:cubicBezTo>
                    <a:pt x="2" y="10"/>
                    <a:pt x="1" y="10"/>
                    <a:pt x="0" y="10"/>
                  </a:cubicBezTo>
                  <a:cubicBezTo>
                    <a:pt x="0" y="0"/>
                    <a:pt x="0" y="0"/>
                    <a:pt x="0" y="0"/>
                  </a:cubicBezTo>
                  <a:cubicBezTo>
                    <a:pt x="5" y="0"/>
                    <a:pt x="5" y="0"/>
                    <a:pt x="5" y="0"/>
                  </a:cubicBezTo>
                  <a:cubicBezTo>
                    <a:pt x="19" y="0"/>
                    <a:pt x="19" y="0"/>
                    <a:pt x="19" y="0"/>
                  </a:cubicBezTo>
                  <a:cubicBezTo>
                    <a:pt x="31" y="0"/>
                    <a:pt x="31" y="0"/>
                    <a:pt x="31" y="0"/>
                  </a:cubicBezTo>
                  <a:cubicBezTo>
                    <a:pt x="48" y="0"/>
                    <a:pt x="48" y="0"/>
                    <a:pt x="48" y="0"/>
                  </a:cubicBezTo>
                  <a:cubicBezTo>
                    <a:pt x="57" y="0"/>
                    <a:pt x="57" y="0"/>
                    <a:pt x="57" y="0"/>
                  </a:cubicBezTo>
                  <a:lnTo>
                    <a:pt x="57" y="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1" name="Google Shape;2501;p84"/>
            <p:cNvSpPr/>
            <p:nvPr/>
          </p:nvSpPr>
          <p:spPr>
            <a:xfrm>
              <a:off x="-542320" y="3911635"/>
              <a:ext cx="44707" cy="65944"/>
            </a:xfrm>
            <a:custGeom>
              <a:avLst/>
              <a:gdLst/>
              <a:ahLst/>
              <a:cxnLst/>
              <a:rect l="l" t="t" r="r" b="b"/>
              <a:pathLst>
                <a:path w="17" h="25" extrusionOk="0">
                  <a:moveTo>
                    <a:pt x="17" y="25"/>
                  </a:moveTo>
                  <a:cubicBezTo>
                    <a:pt x="17" y="25"/>
                    <a:pt x="17" y="25"/>
                    <a:pt x="17" y="25"/>
                  </a:cubicBezTo>
                  <a:cubicBezTo>
                    <a:pt x="0" y="25"/>
                    <a:pt x="0" y="25"/>
                    <a:pt x="0" y="25"/>
                  </a:cubicBezTo>
                  <a:cubicBezTo>
                    <a:pt x="2" y="14"/>
                    <a:pt x="3" y="11"/>
                    <a:pt x="4" y="0"/>
                  </a:cubicBezTo>
                  <a:cubicBezTo>
                    <a:pt x="17" y="0"/>
                    <a:pt x="17" y="0"/>
                    <a:pt x="17" y="0"/>
                  </a:cubicBezTo>
                  <a:cubicBezTo>
                    <a:pt x="16" y="11"/>
                    <a:pt x="17" y="14"/>
                    <a:pt x="17" y="25"/>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2" name="Google Shape;2502;p84"/>
            <p:cNvSpPr/>
            <p:nvPr/>
          </p:nvSpPr>
          <p:spPr>
            <a:xfrm>
              <a:off x="-574733" y="3911635"/>
              <a:ext cx="42472" cy="65944"/>
            </a:xfrm>
            <a:custGeom>
              <a:avLst/>
              <a:gdLst/>
              <a:ahLst/>
              <a:cxnLst/>
              <a:rect l="l" t="t" r="r" b="b"/>
              <a:pathLst>
                <a:path w="16" h="25" extrusionOk="0">
                  <a:moveTo>
                    <a:pt x="2" y="0"/>
                  </a:moveTo>
                  <a:cubicBezTo>
                    <a:pt x="16" y="0"/>
                    <a:pt x="16" y="0"/>
                    <a:pt x="16" y="0"/>
                  </a:cubicBezTo>
                  <a:cubicBezTo>
                    <a:pt x="15" y="11"/>
                    <a:pt x="14" y="14"/>
                    <a:pt x="12" y="25"/>
                  </a:cubicBezTo>
                  <a:cubicBezTo>
                    <a:pt x="0" y="25"/>
                    <a:pt x="0" y="25"/>
                    <a:pt x="0" y="25"/>
                  </a:cubicBezTo>
                  <a:cubicBezTo>
                    <a:pt x="0" y="14"/>
                    <a:pt x="1" y="11"/>
                    <a:pt x="2"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3" name="Google Shape;2503;p84"/>
            <p:cNvSpPr/>
            <p:nvPr/>
          </p:nvSpPr>
          <p:spPr>
            <a:xfrm>
              <a:off x="-617205" y="3911635"/>
              <a:ext cx="48061" cy="65944"/>
            </a:xfrm>
            <a:custGeom>
              <a:avLst/>
              <a:gdLst/>
              <a:ahLst/>
              <a:cxnLst/>
              <a:rect l="l" t="t" r="r" b="b"/>
              <a:pathLst>
                <a:path w="18" h="25" extrusionOk="0">
                  <a:moveTo>
                    <a:pt x="18" y="0"/>
                  </a:moveTo>
                  <a:cubicBezTo>
                    <a:pt x="18" y="0"/>
                    <a:pt x="18" y="0"/>
                    <a:pt x="18" y="0"/>
                  </a:cubicBezTo>
                  <a:cubicBezTo>
                    <a:pt x="17" y="11"/>
                    <a:pt x="16" y="14"/>
                    <a:pt x="16" y="25"/>
                  </a:cubicBezTo>
                  <a:cubicBezTo>
                    <a:pt x="2" y="25"/>
                    <a:pt x="2" y="25"/>
                    <a:pt x="2" y="25"/>
                  </a:cubicBezTo>
                  <a:cubicBezTo>
                    <a:pt x="2" y="25"/>
                    <a:pt x="2" y="25"/>
                    <a:pt x="2" y="25"/>
                  </a:cubicBezTo>
                  <a:cubicBezTo>
                    <a:pt x="1" y="14"/>
                    <a:pt x="0" y="11"/>
                    <a:pt x="0" y="0"/>
                  </a:cubicBezTo>
                  <a:cubicBezTo>
                    <a:pt x="0" y="0"/>
                    <a:pt x="0" y="0"/>
                    <a:pt x="0" y="0"/>
                  </a:cubicBezTo>
                  <a:lnTo>
                    <a:pt x="18"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4" name="Google Shape;2504;p84"/>
            <p:cNvSpPr/>
            <p:nvPr/>
          </p:nvSpPr>
          <p:spPr>
            <a:xfrm>
              <a:off x="-619441" y="3834515"/>
              <a:ext cx="31295" cy="40237"/>
            </a:xfrm>
            <a:custGeom>
              <a:avLst/>
              <a:gdLst/>
              <a:ahLst/>
              <a:cxnLst/>
              <a:rect l="l" t="t" r="r" b="b"/>
              <a:pathLst>
                <a:path w="12" h="15" extrusionOk="0">
                  <a:moveTo>
                    <a:pt x="6" y="0"/>
                  </a:moveTo>
                  <a:cubicBezTo>
                    <a:pt x="9" y="0"/>
                    <a:pt x="12" y="3"/>
                    <a:pt x="12" y="7"/>
                  </a:cubicBezTo>
                  <a:cubicBezTo>
                    <a:pt x="12" y="12"/>
                    <a:pt x="9" y="15"/>
                    <a:pt x="6" y="15"/>
                  </a:cubicBezTo>
                  <a:cubicBezTo>
                    <a:pt x="3" y="15"/>
                    <a:pt x="0" y="12"/>
                    <a:pt x="0" y="7"/>
                  </a:cubicBezTo>
                  <a:cubicBezTo>
                    <a:pt x="0" y="3"/>
                    <a:pt x="3" y="0"/>
                    <a:pt x="6" y="0"/>
                  </a:cubicBezTo>
                  <a:cubicBezTo>
                    <a:pt x="6" y="0"/>
                    <a:pt x="6" y="0"/>
                    <a:pt x="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5" name="Google Shape;2505;p84"/>
            <p:cNvSpPr/>
            <p:nvPr/>
          </p:nvSpPr>
          <p:spPr>
            <a:xfrm>
              <a:off x="-636205" y="3815514"/>
              <a:ext cx="34648" cy="38001"/>
            </a:xfrm>
            <a:custGeom>
              <a:avLst/>
              <a:gdLst/>
              <a:ahLst/>
              <a:cxnLst/>
              <a:rect l="l" t="t" r="r" b="b"/>
              <a:pathLst>
                <a:path w="13" h="14" extrusionOk="0">
                  <a:moveTo>
                    <a:pt x="13" y="0"/>
                  </a:moveTo>
                  <a:cubicBezTo>
                    <a:pt x="12" y="7"/>
                    <a:pt x="12" y="7"/>
                    <a:pt x="12" y="7"/>
                  </a:cubicBezTo>
                  <a:cubicBezTo>
                    <a:pt x="12" y="7"/>
                    <a:pt x="12" y="7"/>
                    <a:pt x="12" y="7"/>
                  </a:cubicBezTo>
                  <a:cubicBezTo>
                    <a:pt x="9" y="7"/>
                    <a:pt x="6" y="10"/>
                    <a:pt x="6" y="14"/>
                  </a:cubicBezTo>
                  <a:cubicBezTo>
                    <a:pt x="0" y="14"/>
                    <a:pt x="0" y="14"/>
                    <a:pt x="0" y="14"/>
                  </a:cubicBezTo>
                  <a:cubicBezTo>
                    <a:pt x="0" y="1"/>
                    <a:pt x="0" y="1"/>
                    <a:pt x="0" y="1"/>
                  </a:cubicBezTo>
                  <a:cubicBezTo>
                    <a:pt x="0" y="1"/>
                    <a:pt x="4" y="0"/>
                    <a:pt x="10" y="0"/>
                  </a:cubicBezTo>
                  <a:cubicBezTo>
                    <a:pt x="11" y="0"/>
                    <a:pt x="12" y="0"/>
                    <a:pt x="13"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6" name="Google Shape;2506;p84"/>
            <p:cNvSpPr/>
            <p:nvPr/>
          </p:nvSpPr>
          <p:spPr>
            <a:xfrm>
              <a:off x="-646265" y="3911635"/>
              <a:ext cx="34648" cy="65944"/>
            </a:xfrm>
            <a:custGeom>
              <a:avLst/>
              <a:gdLst/>
              <a:ahLst/>
              <a:cxnLst/>
              <a:rect l="l" t="t" r="r" b="b"/>
              <a:pathLst>
                <a:path w="13" h="25" extrusionOk="0">
                  <a:moveTo>
                    <a:pt x="8" y="25"/>
                  </a:moveTo>
                  <a:cubicBezTo>
                    <a:pt x="7" y="25"/>
                    <a:pt x="7" y="25"/>
                    <a:pt x="7" y="25"/>
                  </a:cubicBezTo>
                  <a:cubicBezTo>
                    <a:pt x="2" y="25"/>
                    <a:pt x="2" y="25"/>
                    <a:pt x="2" y="25"/>
                  </a:cubicBezTo>
                  <a:cubicBezTo>
                    <a:pt x="0" y="0"/>
                    <a:pt x="0" y="0"/>
                    <a:pt x="0" y="0"/>
                  </a:cubicBezTo>
                  <a:cubicBezTo>
                    <a:pt x="4" y="0"/>
                    <a:pt x="4" y="0"/>
                    <a:pt x="4" y="0"/>
                  </a:cubicBezTo>
                  <a:cubicBezTo>
                    <a:pt x="11" y="0"/>
                    <a:pt x="11" y="0"/>
                    <a:pt x="11" y="0"/>
                  </a:cubicBezTo>
                  <a:cubicBezTo>
                    <a:pt x="11" y="0"/>
                    <a:pt x="11" y="0"/>
                    <a:pt x="11" y="0"/>
                  </a:cubicBezTo>
                  <a:cubicBezTo>
                    <a:pt x="11" y="11"/>
                    <a:pt x="12" y="14"/>
                    <a:pt x="13" y="25"/>
                  </a:cubicBezTo>
                  <a:cubicBezTo>
                    <a:pt x="13" y="25"/>
                    <a:pt x="13" y="25"/>
                    <a:pt x="13" y="25"/>
                  </a:cubicBezTo>
                  <a:lnTo>
                    <a:pt x="8" y="2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7" name="Google Shape;2507;p84"/>
            <p:cNvSpPr/>
            <p:nvPr/>
          </p:nvSpPr>
          <p:spPr>
            <a:xfrm>
              <a:off x="-625029" y="3826691"/>
              <a:ext cx="42472" cy="52531"/>
            </a:xfrm>
            <a:custGeom>
              <a:avLst/>
              <a:gdLst/>
              <a:ahLst/>
              <a:cxnLst/>
              <a:rect l="l" t="t" r="r" b="b"/>
              <a:pathLst>
                <a:path w="16" h="20" extrusionOk="0">
                  <a:moveTo>
                    <a:pt x="8" y="20"/>
                  </a:moveTo>
                  <a:cubicBezTo>
                    <a:pt x="4" y="20"/>
                    <a:pt x="0" y="16"/>
                    <a:pt x="0" y="10"/>
                  </a:cubicBezTo>
                  <a:cubicBezTo>
                    <a:pt x="0" y="5"/>
                    <a:pt x="4" y="0"/>
                    <a:pt x="9" y="1"/>
                  </a:cubicBezTo>
                  <a:cubicBezTo>
                    <a:pt x="13" y="1"/>
                    <a:pt x="16" y="5"/>
                    <a:pt x="16" y="10"/>
                  </a:cubicBezTo>
                  <a:cubicBezTo>
                    <a:pt x="16" y="16"/>
                    <a:pt x="12" y="20"/>
                    <a:pt x="8" y="20"/>
                  </a:cubicBezTo>
                  <a:close/>
                  <a:moveTo>
                    <a:pt x="8" y="5"/>
                  </a:moveTo>
                  <a:cubicBezTo>
                    <a:pt x="6" y="5"/>
                    <a:pt x="4" y="7"/>
                    <a:pt x="4" y="10"/>
                  </a:cubicBezTo>
                  <a:cubicBezTo>
                    <a:pt x="4" y="14"/>
                    <a:pt x="6" y="16"/>
                    <a:pt x="8" y="16"/>
                  </a:cubicBezTo>
                  <a:cubicBezTo>
                    <a:pt x="10" y="16"/>
                    <a:pt x="12" y="14"/>
                    <a:pt x="12" y="10"/>
                  </a:cubicBezTo>
                  <a:cubicBezTo>
                    <a:pt x="12" y="7"/>
                    <a:pt x="10" y="5"/>
                    <a:pt x="8" y="5"/>
                  </a:cubicBezTo>
                  <a:cubicBezTo>
                    <a:pt x="8" y="5"/>
                    <a:pt x="8" y="5"/>
                    <a:pt x="8" y="5"/>
                  </a:cubicBezTo>
                  <a:cubicBezTo>
                    <a:pt x="8" y="5"/>
                    <a:pt x="8" y="5"/>
                    <a:pt x="8"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8" name="Google Shape;2508;p84"/>
            <p:cNvSpPr/>
            <p:nvPr/>
          </p:nvSpPr>
          <p:spPr>
            <a:xfrm>
              <a:off x="-661912" y="3906047"/>
              <a:ext cx="241419" cy="133004"/>
            </a:xfrm>
            <a:custGeom>
              <a:avLst/>
              <a:gdLst/>
              <a:ahLst/>
              <a:cxnLst/>
              <a:rect l="l" t="t" r="r" b="b"/>
              <a:pathLst>
                <a:path w="91" h="50" extrusionOk="0">
                  <a:moveTo>
                    <a:pt x="85" y="34"/>
                  </a:moveTo>
                  <a:cubicBezTo>
                    <a:pt x="84" y="34"/>
                    <a:pt x="84" y="34"/>
                    <a:pt x="84" y="34"/>
                  </a:cubicBezTo>
                  <a:cubicBezTo>
                    <a:pt x="82" y="34"/>
                    <a:pt x="81" y="34"/>
                    <a:pt x="79" y="35"/>
                  </a:cubicBezTo>
                  <a:cubicBezTo>
                    <a:pt x="78" y="35"/>
                    <a:pt x="76" y="35"/>
                    <a:pt x="73" y="35"/>
                  </a:cubicBezTo>
                  <a:cubicBezTo>
                    <a:pt x="73" y="29"/>
                    <a:pt x="73" y="29"/>
                    <a:pt x="73" y="29"/>
                  </a:cubicBezTo>
                  <a:cubicBezTo>
                    <a:pt x="75" y="29"/>
                    <a:pt x="75" y="29"/>
                    <a:pt x="75" y="29"/>
                  </a:cubicBezTo>
                  <a:cubicBezTo>
                    <a:pt x="78" y="29"/>
                    <a:pt x="78" y="29"/>
                    <a:pt x="78" y="29"/>
                  </a:cubicBezTo>
                  <a:cubicBezTo>
                    <a:pt x="80" y="29"/>
                    <a:pt x="80" y="29"/>
                    <a:pt x="80" y="27"/>
                  </a:cubicBezTo>
                  <a:cubicBezTo>
                    <a:pt x="80" y="26"/>
                    <a:pt x="80" y="25"/>
                    <a:pt x="78" y="25"/>
                  </a:cubicBezTo>
                  <a:cubicBezTo>
                    <a:pt x="77" y="25"/>
                    <a:pt x="77" y="25"/>
                    <a:pt x="77" y="25"/>
                  </a:cubicBezTo>
                  <a:cubicBezTo>
                    <a:pt x="77" y="25"/>
                    <a:pt x="77" y="25"/>
                    <a:pt x="77" y="24"/>
                  </a:cubicBezTo>
                  <a:cubicBezTo>
                    <a:pt x="77" y="24"/>
                    <a:pt x="77" y="23"/>
                    <a:pt x="77" y="23"/>
                  </a:cubicBezTo>
                  <a:cubicBezTo>
                    <a:pt x="77" y="22"/>
                    <a:pt x="77" y="21"/>
                    <a:pt x="77" y="21"/>
                  </a:cubicBezTo>
                  <a:cubicBezTo>
                    <a:pt x="77" y="20"/>
                    <a:pt x="77" y="20"/>
                    <a:pt x="77" y="19"/>
                  </a:cubicBezTo>
                  <a:cubicBezTo>
                    <a:pt x="77" y="19"/>
                    <a:pt x="77" y="18"/>
                    <a:pt x="78" y="17"/>
                  </a:cubicBezTo>
                  <a:cubicBezTo>
                    <a:pt x="78" y="17"/>
                    <a:pt x="78" y="17"/>
                    <a:pt x="78" y="17"/>
                  </a:cubicBezTo>
                  <a:cubicBezTo>
                    <a:pt x="78" y="16"/>
                    <a:pt x="78" y="15"/>
                    <a:pt x="78" y="14"/>
                  </a:cubicBezTo>
                  <a:cubicBezTo>
                    <a:pt x="78" y="13"/>
                    <a:pt x="78" y="12"/>
                    <a:pt x="78" y="11"/>
                  </a:cubicBezTo>
                  <a:cubicBezTo>
                    <a:pt x="78" y="11"/>
                    <a:pt x="79" y="11"/>
                    <a:pt x="79" y="11"/>
                  </a:cubicBezTo>
                  <a:cubicBezTo>
                    <a:pt x="79" y="10"/>
                    <a:pt x="79" y="9"/>
                    <a:pt x="79" y="9"/>
                  </a:cubicBezTo>
                  <a:cubicBezTo>
                    <a:pt x="79" y="8"/>
                    <a:pt x="79" y="8"/>
                    <a:pt x="79" y="8"/>
                  </a:cubicBezTo>
                  <a:cubicBezTo>
                    <a:pt x="79" y="7"/>
                    <a:pt x="79" y="6"/>
                    <a:pt x="79" y="6"/>
                  </a:cubicBezTo>
                  <a:cubicBezTo>
                    <a:pt x="79" y="5"/>
                    <a:pt x="79" y="5"/>
                    <a:pt x="79" y="5"/>
                  </a:cubicBezTo>
                  <a:cubicBezTo>
                    <a:pt x="79" y="4"/>
                    <a:pt x="79" y="4"/>
                    <a:pt x="79" y="4"/>
                  </a:cubicBezTo>
                  <a:cubicBezTo>
                    <a:pt x="80" y="4"/>
                    <a:pt x="80" y="4"/>
                    <a:pt x="80" y="4"/>
                  </a:cubicBezTo>
                  <a:cubicBezTo>
                    <a:pt x="81" y="4"/>
                    <a:pt x="82" y="3"/>
                    <a:pt x="82" y="2"/>
                  </a:cubicBezTo>
                  <a:cubicBezTo>
                    <a:pt x="82" y="0"/>
                    <a:pt x="81" y="0"/>
                    <a:pt x="80" y="0"/>
                  </a:cubicBezTo>
                  <a:cubicBezTo>
                    <a:pt x="77" y="0"/>
                    <a:pt x="77" y="0"/>
                    <a:pt x="77" y="0"/>
                  </a:cubicBezTo>
                  <a:cubicBezTo>
                    <a:pt x="62" y="0"/>
                    <a:pt x="62" y="0"/>
                    <a:pt x="62" y="0"/>
                  </a:cubicBezTo>
                  <a:cubicBezTo>
                    <a:pt x="49" y="0"/>
                    <a:pt x="49" y="0"/>
                    <a:pt x="49" y="0"/>
                  </a:cubicBezTo>
                  <a:cubicBezTo>
                    <a:pt x="35" y="0"/>
                    <a:pt x="35" y="0"/>
                    <a:pt x="35" y="0"/>
                  </a:cubicBezTo>
                  <a:cubicBezTo>
                    <a:pt x="17" y="0"/>
                    <a:pt x="17" y="0"/>
                    <a:pt x="17" y="0"/>
                  </a:cubicBezTo>
                  <a:cubicBezTo>
                    <a:pt x="10" y="0"/>
                    <a:pt x="10" y="0"/>
                    <a:pt x="10" y="0"/>
                  </a:cubicBezTo>
                  <a:cubicBezTo>
                    <a:pt x="9" y="0"/>
                    <a:pt x="8" y="0"/>
                    <a:pt x="8" y="2"/>
                  </a:cubicBezTo>
                  <a:cubicBezTo>
                    <a:pt x="8" y="3"/>
                    <a:pt x="9" y="4"/>
                    <a:pt x="10" y="4"/>
                  </a:cubicBezTo>
                  <a:cubicBezTo>
                    <a:pt x="15" y="4"/>
                    <a:pt x="15" y="4"/>
                    <a:pt x="15" y="4"/>
                  </a:cubicBezTo>
                  <a:cubicBezTo>
                    <a:pt x="15" y="4"/>
                    <a:pt x="15" y="4"/>
                    <a:pt x="15" y="4"/>
                  </a:cubicBezTo>
                  <a:cubicBezTo>
                    <a:pt x="15" y="5"/>
                    <a:pt x="15" y="5"/>
                    <a:pt x="15" y="6"/>
                  </a:cubicBezTo>
                  <a:cubicBezTo>
                    <a:pt x="15" y="6"/>
                    <a:pt x="15" y="7"/>
                    <a:pt x="15" y="7"/>
                  </a:cubicBezTo>
                  <a:cubicBezTo>
                    <a:pt x="15" y="8"/>
                    <a:pt x="15" y="8"/>
                    <a:pt x="15" y="9"/>
                  </a:cubicBezTo>
                  <a:cubicBezTo>
                    <a:pt x="15" y="9"/>
                    <a:pt x="15" y="10"/>
                    <a:pt x="15" y="10"/>
                  </a:cubicBezTo>
                  <a:cubicBezTo>
                    <a:pt x="15" y="10"/>
                    <a:pt x="15" y="11"/>
                    <a:pt x="15" y="11"/>
                  </a:cubicBezTo>
                  <a:cubicBezTo>
                    <a:pt x="15" y="12"/>
                    <a:pt x="15" y="12"/>
                    <a:pt x="15" y="13"/>
                  </a:cubicBezTo>
                  <a:cubicBezTo>
                    <a:pt x="15" y="13"/>
                    <a:pt x="15" y="13"/>
                    <a:pt x="15" y="14"/>
                  </a:cubicBezTo>
                  <a:cubicBezTo>
                    <a:pt x="16" y="14"/>
                    <a:pt x="16" y="15"/>
                    <a:pt x="16" y="15"/>
                  </a:cubicBezTo>
                  <a:cubicBezTo>
                    <a:pt x="16" y="15"/>
                    <a:pt x="16" y="16"/>
                    <a:pt x="16" y="16"/>
                  </a:cubicBezTo>
                  <a:cubicBezTo>
                    <a:pt x="16" y="16"/>
                    <a:pt x="16" y="17"/>
                    <a:pt x="16" y="17"/>
                  </a:cubicBezTo>
                  <a:cubicBezTo>
                    <a:pt x="16" y="18"/>
                    <a:pt x="16" y="18"/>
                    <a:pt x="16" y="18"/>
                  </a:cubicBezTo>
                  <a:cubicBezTo>
                    <a:pt x="16" y="19"/>
                    <a:pt x="16" y="19"/>
                    <a:pt x="16" y="20"/>
                  </a:cubicBezTo>
                  <a:cubicBezTo>
                    <a:pt x="16" y="20"/>
                    <a:pt x="16" y="21"/>
                    <a:pt x="16" y="21"/>
                  </a:cubicBezTo>
                  <a:cubicBezTo>
                    <a:pt x="16" y="22"/>
                    <a:pt x="16" y="23"/>
                    <a:pt x="16" y="24"/>
                  </a:cubicBezTo>
                  <a:cubicBezTo>
                    <a:pt x="17" y="25"/>
                    <a:pt x="17" y="25"/>
                    <a:pt x="17" y="25"/>
                  </a:cubicBezTo>
                  <a:cubicBezTo>
                    <a:pt x="14" y="25"/>
                    <a:pt x="14" y="25"/>
                    <a:pt x="14" y="25"/>
                  </a:cubicBezTo>
                  <a:cubicBezTo>
                    <a:pt x="13" y="25"/>
                    <a:pt x="13" y="25"/>
                    <a:pt x="13" y="25"/>
                  </a:cubicBezTo>
                  <a:cubicBezTo>
                    <a:pt x="11" y="25"/>
                    <a:pt x="11" y="26"/>
                    <a:pt x="11" y="27"/>
                  </a:cubicBezTo>
                  <a:cubicBezTo>
                    <a:pt x="11" y="29"/>
                    <a:pt x="11" y="29"/>
                    <a:pt x="12" y="29"/>
                  </a:cubicBezTo>
                  <a:cubicBezTo>
                    <a:pt x="12" y="35"/>
                    <a:pt x="12" y="35"/>
                    <a:pt x="12" y="35"/>
                  </a:cubicBezTo>
                  <a:cubicBezTo>
                    <a:pt x="12" y="35"/>
                    <a:pt x="11" y="35"/>
                    <a:pt x="10" y="35"/>
                  </a:cubicBezTo>
                  <a:cubicBezTo>
                    <a:pt x="9" y="34"/>
                    <a:pt x="8" y="34"/>
                    <a:pt x="7" y="34"/>
                  </a:cubicBezTo>
                  <a:cubicBezTo>
                    <a:pt x="5" y="34"/>
                    <a:pt x="3" y="35"/>
                    <a:pt x="2" y="36"/>
                  </a:cubicBezTo>
                  <a:cubicBezTo>
                    <a:pt x="0" y="37"/>
                    <a:pt x="0" y="39"/>
                    <a:pt x="0" y="41"/>
                  </a:cubicBezTo>
                  <a:cubicBezTo>
                    <a:pt x="0" y="43"/>
                    <a:pt x="1" y="46"/>
                    <a:pt x="4" y="47"/>
                  </a:cubicBezTo>
                  <a:cubicBezTo>
                    <a:pt x="4" y="47"/>
                    <a:pt x="4" y="47"/>
                    <a:pt x="4" y="47"/>
                  </a:cubicBezTo>
                  <a:cubicBezTo>
                    <a:pt x="9" y="48"/>
                    <a:pt x="20" y="50"/>
                    <a:pt x="44" y="50"/>
                  </a:cubicBezTo>
                  <a:cubicBezTo>
                    <a:pt x="68" y="50"/>
                    <a:pt x="79" y="48"/>
                    <a:pt x="85" y="47"/>
                  </a:cubicBezTo>
                  <a:cubicBezTo>
                    <a:pt x="85" y="47"/>
                    <a:pt x="86" y="47"/>
                    <a:pt x="87" y="46"/>
                  </a:cubicBezTo>
                  <a:cubicBezTo>
                    <a:pt x="89" y="46"/>
                    <a:pt x="91" y="43"/>
                    <a:pt x="91" y="40"/>
                  </a:cubicBezTo>
                  <a:cubicBezTo>
                    <a:pt x="91" y="37"/>
                    <a:pt x="88" y="34"/>
                    <a:pt x="85" y="34"/>
                  </a:cubicBezTo>
                  <a:close/>
                  <a:moveTo>
                    <a:pt x="64" y="8"/>
                  </a:moveTo>
                  <a:cubicBezTo>
                    <a:pt x="64" y="7"/>
                    <a:pt x="64" y="7"/>
                    <a:pt x="64" y="6"/>
                  </a:cubicBezTo>
                  <a:cubicBezTo>
                    <a:pt x="64" y="6"/>
                    <a:pt x="64" y="5"/>
                    <a:pt x="64" y="5"/>
                  </a:cubicBezTo>
                  <a:cubicBezTo>
                    <a:pt x="64" y="4"/>
                    <a:pt x="64" y="4"/>
                    <a:pt x="64" y="4"/>
                  </a:cubicBezTo>
                  <a:cubicBezTo>
                    <a:pt x="75" y="4"/>
                    <a:pt x="75" y="4"/>
                    <a:pt x="75" y="4"/>
                  </a:cubicBezTo>
                  <a:cubicBezTo>
                    <a:pt x="75" y="4"/>
                    <a:pt x="75" y="4"/>
                    <a:pt x="75" y="4"/>
                  </a:cubicBezTo>
                  <a:cubicBezTo>
                    <a:pt x="75" y="5"/>
                    <a:pt x="75" y="5"/>
                    <a:pt x="75" y="6"/>
                  </a:cubicBezTo>
                  <a:cubicBezTo>
                    <a:pt x="75" y="6"/>
                    <a:pt x="75" y="7"/>
                    <a:pt x="75" y="7"/>
                  </a:cubicBezTo>
                  <a:cubicBezTo>
                    <a:pt x="75" y="8"/>
                    <a:pt x="75" y="8"/>
                    <a:pt x="75" y="8"/>
                  </a:cubicBezTo>
                  <a:cubicBezTo>
                    <a:pt x="75" y="9"/>
                    <a:pt x="75" y="10"/>
                    <a:pt x="75" y="10"/>
                  </a:cubicBezTo>
                  <a:cubicBezTo>
                    <a:pt x="75" y="10"/>
                    <a:pt x="74" y="11"/>
                    <a:pt x="74" y="11"/>
                  </a:cubicBezTo>
                  <a:cubicBezTo>
                    <a:pt x="74" y="12"/>
                    <a:pt x="74" y="12"/>
                    <a:pt x="74" y="13"/>
                  </a:cubicBezTo>
                  <a:cubicBezTo>
                    <a:pt x="74" y="14"/>
                    <a:pt x="74" y="15"/>
                    <a:pt x="74" y="16"/>
                  </a:cubicBezTo>
                  <a:cubicBezTo>
                    <a:pt x="74" y="16"/>
                    <a:pt x="74" y="16"/>
                    <a:pt x="74" y="16"/>
                  </a:cubicBezTo>
                  <a:cubicBezTo>
                    <a:pt x="74" y="17"/>
                    <a:pt x="73" y="18"/>
                    <a:pt x="73" y="18"/>
                  </a:cubicBezTo>
                  <a:cubicBezTo>
                    <a:pt x="73" y="19"/>
                    <a:pt x="73" y="19"/>
                    <a:pt x="73" y="19"/>
                  </a:cubicBezTo>
                  <a:cubicBezTo>
                    <a:pt x="73" y="20"/>
                    <a:pt x="73" y="21"/>
                    <a:pt x="73" y="22"/>
                  </a:cubicBezTo>
                  <a:cubicBezTo>
                    <a:pt x="73" y="22"/>
                    <a:pt x="73" y="22"/>
                    <a:pt x="73" y="22"/>
                  </a:cubicBezTo>
                  <a:cubicBezTo>
                    <a:pt x="73" y="23"/>
                    <a:pt x="73" y="24"/>
                    <a:pt x="73" y="25"/>
                  </a:cubicBezTo>
                  <a:cubicBezTo>
                    <a:pt x="73" y="25"/>
                    <a:pt x="73" y="25"/>
                    <a:pt x="73" y="25"/>
                  </a:cubicBezTo>
                  <a:cubicBezTo>
                    <a:pt x="71" y="25"/>
                    <a:pt x="71" y="25"/>
                    <a:pt x="71" y="25"/>
                  </a:cubicBezTo>
                  <a:cubicBezTo>
                    <a:pt x="64" y="25"/>
                    <a:pt x="64" y="25"/>
                    <a:pt x="64" y="25"/>
                  </a:cubicBezTo>
                  <a:cubicBezTo>
                    <a:pt x="64" y="25"/>
                    <a:pt x="64" y="24"/>
                    <a:pt x="64" y="24"/>
                  </a:cubicBezTo>
                  <a:cubicBezTo>
                    <a:pt x="64" y="24"/>
                    <a:pt x="64" y="24"/>
                    <a:pt x="64" y="23"/>
                  </a:cubicBezTo>
                  <a:cubicBezTo>
                    <a:pt x="64" y="23"/>
                    <a:pt x="64" y="22"/>
                    <a:pt x="64" y="21"/>
                  </a:cubicBezTo>
                  <a:cubicBezTo>
                    <a:pt x="64" y="21"/>
                    <a:pt x="64" y="20"/>
                    <a:pt x="64" y="20"/>
                  </a:cubicBezTo>
                  <a:cubicBezTo>
                    <a:pt x="64" y="19"/>
                    <a:pt x="64" y="19"/>
                    <a:pt x="64" y="18"/>
                  </a:cubicBezTo>
                  <a:cubicBezTo>
                    <a:pt x="64" y="18"/>
                    <a:pt x="64" y="18"/>
                    <a:pt x="64" y="17"/>
                  </a:cubicBezTo>
                  <a:cubicBezTo>
                    <a:pt x="64" y="16"/>
                    <a:pt x="64" y="15"/>
                    <a:pt x="64" y="15"/>
                  </a:cubicBezTo>
                  <a:cubicBezTo>
                    <a:pt x="64" y="15"/>
                    <a:pt x="64" y="15"/>
                    <a:pt x="64" y="14"/>
                  </a:cubicBezTo>
                  <a:cubicBezTo>
                    <a:pt x="64" y="14"/>
                    <a:pt x="64" y="13"/>
                    <a:pt x="64" y="12"/>
                  </a:cubicBezTo>
                  <a:cubicBezTo>
                    <a:pt x="64" y="12"/>
                    <a:pt x="64" y="11"/>
                    <a:pt x="64" y="11"/>
                  </a:cubicBezTo>
                  <a:cubicBezTo>
                    <a:pt x="64" y="10"/>
                    <a:pt x="64" y="10"/>
                    <a:pt x="64" y="9"/>
                  </a:cubicBezTo>
                  <a:cubicBezTo>
                    <a:pt x="64" y="9"/>
                    <a:pt x="64" y="8"/>
                    <a:pt x="64" y="8"/>
                  </a:cubicBezTo>
                  <a:close/>
                  <a:moveTo>
                    <a:pt x="49" y="15"/>
                  </a:moveTo>
                  <a:cubicBezTo>
                    <a:pt x="50" y="14"/>
                    <a:pt x="50" y="13"/>
                    <a:pt x="50" y="12"/>
                  </a:cubicBezTo>
                  <a:cubicBezTo>
                    <a:pt x="50" y="12"/>
                    <a:pt x="50" y="12"/>
                    <a:pt x="50" y="11"/>
                  </a:cubicBezTo>
                  <a:cubicBezTo>
                    <a:pt x="50" y="11"/>
                    <a:pt x="50" y="10"/>
                    <a:pt x="50" y="9"/>
                  </a:cubicBezTo>
                  <a:cubicBezTo>
                    <a:pt x="50" y="9"/>
                    <a:pt x="50" y="9"/>
                    <a:pt x="50" y="8"/>
                  </a:cubicBezTo>
                  <a:cubicBezTo>
                    <a:pt x="51" y="8"/>
                    <a:pt x="51" y="7"/>
                    <a:pt x="51" y="6"/>
                  </a:cubicBezTo>
                  <a:cubicBezTo>
                    <a:pt x="51" y="6"/>
                    <a:pt x="51" y="5"/>
                    <a:pt x="51" y="5"/>
                  </a:cubicBezTo>
                  <a:cubicBezTo>
                    <a:pt x="51" y="4"/>
                    <a:pt x="51" y="4"/>
                    <a:pt x="51" y="4"/>
                  </a:cubicBezTo>
                  <a:cubicBezTo>
                    <a:pt x="60" y="4"/>
                    <a:pt x="60" y="4"/>
                    <a:pt x="60" y="4"/>
                  </a:cubicBezTo>
                  <a:cubicBezTo>
                    <a:pt x="60" y="4"/>
                    <a:pt x="60" y="4"/>
                    <a:pt x="60" y="4"/>
                  </a:cubicBezTo>
                  <a:cubicBezTo>
                    <a:pt x="60" y="5"/>
                    <a:pt x="60" y="5"/>
                    <a:pt x="60" y="6"/>
                  </a:cubicBezTo>
                  <a:cubicBezTo>
                    <a:pt x="60" y="6"/>
                    <a:pt x="60" y="7"/>
                    <a:pt x="60" y="8"/>
                  </a:cubicBezTo>
                  <a:cubicBezTo>
                    <a:pt x="60" y="8"/>
                    <a:pt x="60" y="8"/>
                    <a:pt x="60" y="9"/>
                  </a:cubicBezTo>
                  <a:cubicBezTo>
                    <a:pt x="60" y="9"/>
                    <a:pt x="60" y="10"/>
                    <a:pt x="60" y="11"/>
                  </a:cubicBezTo>
                  <a:cubicBezTo>
                    <a:pt x="60" y="11"/>
                    <a:pt x="60" y="11"/>
                    <a:pt x="60" y="12"/>
                  </a:cubicBezTo>
                  <a:cubicBezTo>
                    <a:pt x="60" y="12"/>
                    <a:pt x="60" y="13"/>
                    <a:pt x="60" y="13"/>
                  </a:cubicBezTo>
                  <a:cubicBezTo>
                    <a:pt x="60" y="14"/>
                    <a:pt x="60" y="14"/>
                    <a:pt x="60" y="14"/>
                  </a:cubicBezTo>
                  <a:cubicBezTo>
                    <a:pt x="60" y="15"/>
                    <a:pt x="60" y="15"/>
                    <a:pt x="60" y="16"/>
                  </a:cubicBezTo>
                  <a:cubicBezTo>
                    <a:pt x="60" y="16"/>
                    <a:pt x="60" y="17"/>
                    <a:pt x="60" y="17"/>
                  </a:cubicBezTo>
                  <a:cubicBezTo>
                    <a:pt x="60" y="17"/>
                    <a:pt x="60" y="18"/>
                    <a:pt x="60" y="19"/>
                  </a:cubicBezTo>
                  <a:cubicBezTo>
                    <a:pt x="60" y="19"/>
                    <a:pt x="60" y="19"/>
                    <a:pt x="60" y="19"/>
                  </a:cubicBezTo>
                  <a:cubicBezTo>
                    <a:pt x="60" y="20"/>
                    <a:pt x="60" y="20"/>
                    <a:pt x="60" y="21"/>
                  </a:cubicBezTo>
                  <a:cubicBezTo>
                    <a:pt x="60" y="22"/>
                    <a:pt x="60" y="24"/>
                    <a:pt x="60" y="25"/>
                  </a:cubicBezTo>
                  <a:cubicBezTo>
                    <a:pt x="48" y="25"/>
                    <a:pt x="48" y="25"/>
                    <a:pt x="48" y="25"/>
                  </a:cubicBezTo>
                  <a:cubicBezTo>
                    <a:pt x="48" y="21"/>
                    <a:pt x="49" y="18"/>
                    <a:pt x="49" y="15"/>
                  </a:cubicBezTo>
                  <a:close/>
                  <a:moveTo>
                    <a:pt x="35" y="25"/>
                  </a:moveTo>
                  <a:cubicBezTo>
                    <a:pt x="35" y="25"/>
                    <a:pt x="35" y="24"/>
                    <a:pt x="35" y="24"/>
                  </a:cubicBezTo>
                  <a:cubicBezTo>
                    <a:pt x="35" y="23"/>
                    <a:pt x="35" y="23"/>
                    <a:pt x="35" y="22"/>
                  </a:cubicBezTo>
                  <a:cubicBezTo>
                    <a:pt x="35" y="22"/>
                    <a:pt x="35" y="22"/>
                    <a:pt x="35" y="21"/>
                  </a:cubicBezTo>
                  <a:cubicBezTo>
                    <a:pt x="35" y="21"/>
                    <a:pt x="35" y="20"/>
                    <a:pt x="35" y="20"/>
                  </a:cubicBezTo>
                  <a:cubicBezTo>
                    <a:pt x="35" y="20"/>
                    <a:pt x="35" y="19"/>
                    <a:pt x="35" y="19"/>
                  </a:cubicBezTo>
                  <a:cubicBezTo>
                    <a:pt x="35" y="19"/>
                    <a:pt x="35" y="18"/>
                    <a:pt x="35" y="18"/>
                  </a:cubicBezTo>
                  <a:cubicBezTo>
                    <a:pt x="35" y="17"/>
                    <a:pt x="35" y="17"/>
                    <a:pt x="35" y="17"/>
                  </a:cubicBezTo>
                  <a:cubicBezTo>
                    <a:pt x="35" y="17"/>
                    <a:pt x="36" y="16"/>
                    <a:pt x="36" y="16"/>
                  </a:cubicBezTo>
                  <a:cubicBezTo>
                    <a:pt x="36" y="15"/>
                    <a:pt x="36" y="15"/>
                    <a:pt x="36" y="15"/>
                  </a:cubicBezTo>
                  <a:cubicBezTo>
                    <a:pt x="36" y="14"/>
                    <a:pt x="36" y="14"/>
                    <a:pt x="36" y="13"/>
                  </a:cubicBezTo>
                  <a:cubicBezTo>
                    <a:pt x="36" y="13"/>
                    <a:pt x="36" y="13"/>
                    <a:pt x="36" y="13"/>
                  </a:cubicBezTo>
                  <a:cubicBezTo>
                    <a:pt x="36" y="12"/>
                    <a:pt x="36" y="12"/>
                    <a:pt x="36" y="11"/>
                  </a:cubicBezTo>
                  <a:cubicBezTo>
                    <a:pt x="36" y="11"/>
                    <a:pt x="36" y="11"/>
                    <a:pt x="36" y="11"/>
                  </a:cubicBezTo>
                  <a:cubicBezTo>
                    <a:pt x="36" y="10"/>
                    <a:pt x="36" y="9"/>
                    <a:pt x="36" y="9"/>
                  </a:cubicBezTo>
                  <a:cubicBezTo>
                    <a:pt x="37" y="8"/>
                    <a:pt x="37" y="7"/>
                    <a:pt x="37" y="6"/>
                  </a:cubicBezTo>
                  <a:cubicBezTo>
                    <a:pt x="37" y="6"/>
                    <a:pt x="37" y="5"/>
                    <a:pt x="37" y="5"/>
                  </a:cubicBezTo>
                  <a:cubicBezTo>
                    <a:pt x="37" y="4"/>
                    <a:pt x="37" y="4"/>
                    <a:pt x="37" y="4"/>
                  </a:cubicBezTo>
                  <a:cubicBezTo>
                    <a:pt x="47" y="4"/>
                    <a:pt x="47" y="4"/>
                    <a:pt x="47" y="4"/>
                  </a:cubicBezTo>
                  <a:cubicBezTo>
                    <a:pt x="47" y="4"/>
                    <a:pt x="47" y="4"/>
                    <a:pt x="47" y="4"/>
                  </a:cubicBezTo>
                  <a:cubicBezTo>
                    <a:pt x="47" y="5"/>
                    <a:pt x="47" y="5"/>
                    <a:pt x="47" y="6"/>
                  </a:cubicBezTo>
                  <a:cubicBezTo>
                    <a:pt x="47" y="6"/>
                    <a:pt x="47" y="7"/>
                    <a:pt x="46" y="8"/>
                  </a:cubicBezTo>
                  <a:cubicBezTo>
                    <a:pt x="46" y="8"/>
                    <a:pt x="46" y="9"/>
                    <a:pt x="46" y="9"/>
                  </a:cubicBezTo>
                  <a:cubicBezTo>
                    <a:pt x="46" y="10"/>
                    <a:pt x="46" y="10"/>
                    <a:pt x="46" y="11"/>
                  </a:cubicBezTo>
                  <a:cubicBezTo>
                    <a:pt x="46" y="11"/>
                    <a:pt x="46" y="11"/>
                    <a:pt x="46" y="12"/>
                  </a:cubicBezTo>
                  <a:cubicBezTo>
                    <a:pt x="46" y="12"/>
                    <a:pt x="46" y="13"/>
                    <a:pt x="45" y="14"/>
                  </a:cubicBezTo>
                  <a:cubicBezTo>
                    <a:pt x="45" y="15"/>
                    <a:pt x="45" y="16"/>
                    <a:pt x="45" y="17"/>
                  </a:cubicBezTo>
                  <a:cubicBezTo>
                    <a:pt x="45" y="17"/>
                    <a:pt x="45" y="17"/>
                    <a:pt x="45" y="18"/>
                  </a:cubicBezTo>
                  <a:cubicBezTo>
                    <a:pt x="45" y="18"/>
                    <a:pt x="45" y="19"/>
                    <a:pt x="45" y="20"/>
                  </a:cubicBezTo>
                  <a:cubicBezTo>
                    <a:pt x="44" y="20"/>
                    <a:pt x="44" y="20"/>
                    <a:pt x="44" y="21"/>
                  </a:cubicBezTo>
                  <a:cubicBezTo>
                    <a:pt x="44" y="21"/>
                    <a:pt x="44" y="22"/>
                    <a:pt x="44" y="23"/>
                  </a:cubicBezTo>
                  <a:cubicBezTo>
                    <a:pt x="44" y="23"/>
                    <a:pt x="44" y="24"/>
                    <a:pt x="44" y="24"/>
                  </a:cubicBezTo>
                  <a:cubicBezTo>
                    <a:pt x="44" y="25"/>
                    <a:pt x="44" y="25"/>
                    <a:pt x="44" y="25"/>
                  </a:cubicBezTo>
                  <a:cubicBezTo>
                    <a:pt x="35" y="25"/>
                    <a:pt x="35" y="25"/>
                    <a:pt x="35" y="25"/>
                  </a:cubicBezTo>
                  <a:cubicBezTo>
                    <a:pt x="35" y="25"/>
                    <a:pt x="35" y="25"/>
                    <a:pt x="35" y="25"/>
                  </a:cubicBezTo>
                  <a:close/>
                  <a:moveTo>
                    <a:pt x="21" y="25"/>
                  </a:moveTo>
                  <a:cubicBezTo>
                    <a:pt x="20" y="24"/>
                    <a:pt x="20" y="24"/>
                    <a:pt x="20" y="24"/>
                  </a:cubicBezTo>
                  <a:cubicBezTo>
                    <a:pt x="20" y="23"/>
                    <a:pt x="20" y="22"/>
                    <a:pt x="20" y="21"/>
                  </a:cubicBezTo>
                  <a:cubicBezTo>
                    <a:pt x="20" y="21"/>
                    <a:pt x="20" y="20"/>
                    <a:pt x="20" y="20"/>
                  </a:cubicBezTo>
                  <a:cubicBezTo>
                    <a:pt x="20" y="20"/>
                    <a:pt x="20" y="19"/>
                    <a:pt x="20" y="18"/>
                  </a:cubicBezTo>
                  <a:cubicBezTo>
                    <a:pt x="20" y="18"/>
                    <a:pt x="20" y="18"/>
                    <a:pt x="20" y="17"/>
                  </a:cubicBezTo>
                  <a:cubicBezTo>
                    <a:pt x="20" y="17"/>
                    <a:pt x="20" y="16"/>
                    <a:pt x="20" y="16"/>
                  </a:cubicBezTo>
                  <a:cubicBezTo>
                    <a:pt x="20" y="15"/>
                    <a:pt x="20" y="15"/>
                    <a:pt x="20" y="15"/>
                  </a:cubicBezTo>
                  <a:cubicBezTo>
                    <a:pt x="20" y="14"/>
                    <a:pt x="20" y="14"/>
                    <a:pt x="19" y="13"/>
                  </a:cubicBezTo>
                  <a:cubicBezTo>
                    <a:pt x="19" y="13"/>
                    <a:pt x="19" y="13"/>
                    <a:pt x="19" y="12"/>
                  </a:cubicBezTo>
                  <a:cubicBezTo>
                    <a:pt x="19" y="12"/>
                    <a:pt x="19" y="12"/>
                    <a:pt x="19" y="11"/>
                  </a:cubicBezTo>
                  <a:cubicBezTo>
                    <a:pt x="19" y="11"/>
                    <a:pt x="19" y="10"/>
                    <a:pt x="19" y="10"/>
                  </a:cubicBezTo>
                  <a:cubicBezTo>
                    <a:pt x="19" y="9"/>
                    <a:pt x="19" y="9"/>
                    <a:pt x="19" y="8"/>
                  </a:cubicBezTo>
                  <a:cubicBezTo>
                    <a:pt x="19" y="8"/>
                    <a:pt x="19" y="8"/>
                    <a:pt x="19" y="7"/>
                  </a:cubicBezTo>
                  <a:cubicBezTo>
                    <a:pt x="19" y="7"/>
                    <a:pt x="19" y="6"/>
                    <a:pt x="19" y="6"/>
                  </a:cubicBezTo>
                  <a:cubicBezTo>
                    <a:pt x="19" y="5"/>
                    <a:pt x="19" y="5"/>
                    <a:pt x="19" y="4"/>
                  </a:cubicBezTo>
                  <a:cubicBezTo>
                    <a:pt x="19" y="4"/>
                    <a:pt x="19" y="4"/>
                    <a:pt x="19" y="4"/>
                  </a:cubicBezTo>
                  <a:cubicBezTo>
                    <a:pt x="33" y="4"/>
                    <a:pt x="33" y="4"/>
                    <a:pt x="33" y="4"/>
                  </a:cubicBezTo>
                  <a:cubicBezTo>
                    <a:pt x="33" y="4"/>
                    <a:pt x="33" y="4"/>
                    <a:pt x="33" y="4"/>
                  </a:cubicBezTo>
                  <a:cubicBezTo>
                    <a:pt x="33" y="6"/>
                    <a:pt x="33" y="7"/>
                    <a:pt x="32" y="8"/>
                  </a:cubicBezTo>
                  <a:cubicBezTo>
                    <a:pt x="32" y="9"/>
                    <a:pt x="32" y="10"/>
                    <a:pt x="32" y="10"/>
                  </a:cubicBezTo>
                  <a:cubicBezTo>
                    <a:pt x="32" y="10"/>
                    <a:pt x="32" y="11"/>
                    <a:pt x="32" y="11"/>
                  </a:cubicBezTo>
                  <a:cubicBezTo>
                    <a:pt x="32" y="11"/>
                    <a:pt x="32" y="12"/>
                    <a:pt x="32" y="12"/>
                  </a:cubicBezTo>
                  <a:cubicBezTo>
                    <a:pt x="32" y="13"/>
                    <a:pt x="32" y="13"/>
                    <a:pt x="32" y="13"/>
                  </a:cubicBezTo>
                  <a:cubicBezTo>
                    <a:pt x="32" y="14"/>
                    <a:pt x="32" y="14"/>
                    <a:pt x="32" y="15"/>
                  </a:cubicBezTo>
                  <a:cubicBezTo>
                    <a:pt x="32" y="15"/>
                    <a:pt x="32" y="15"/>
                    <a:pt x="32" y="15"/>
                  </a:cubicBezTo>
                  <a:cubicBezTo>
                    <a:pt x="32" y="16"/>
                    <a:pt x="31" y="16"/>
                    <a:pt x="31" y="17"/>
                  </a:cubicBezTo>
                  <a:cubicBezTo>
                    <a:pt x="31" y="17"/>
                    <a:pt x="31" y="17"/>
                    <a:pt x="31" y="17"/>
                  </a:cubicBezTo>
                  <a:cubicBezTo>
                    <a:pt x="31" y="18"/>
                    <a:pt x="31" y="18"/>
                    <a:pt x="31" y="19"/>
                  </a:cubicBezTo>
                  <a:cubicBezTo>
                    <a:pt x="31" y="19"/>
                    <a:pt x="31" y="19"/>
                    <a:pt x="31" y="20"/>
                  </a:cubicBezTo>
                  <a:cubicBezTo>
                    <a:pt x="31" y="20"/>
                    <a:pt x="31" y="21"/>
                    <a:pt x="31" y="21"/>
                  </a:cubicBezTo>
                  <a:cubicBezTo>
                    <a:pt x="31" y="21"/>
                    <a:pt x="31" y="22"/>
                    <a:pt x="31" y="22"/>
                  </a:cubicBezTo>
                  <a:cubicBezTo>
                    <a:pt x="31" y="23"/>
                    <a:pt x="31" y="23"/>
                    <a:pt x="31" y="24"/>
                  </a:cubicBezTo>
                  <a:cubicBezTo>
                    <a:pt x="31" y="24"/>
                    <a:pt x="31" y="24"/>
                    <a:pt x="31" y="25"/>
                  </a:cubicBezTo>
                  <a:cubicBezTo>
                    <a:pt x="31" y="25"/>
                    <a:pt x="31" y="25"/>
                    <a:pt x="31" y="25"/>
                  </a:cubicBezTo>
                  <a:lnTo>
                    <a:pt x="21" y="25"/>
                  </a:lnTo>
                  <a:close/>
                  <a:moveTo>
                    <a:pt x="19" y="29"/>
                  </a:moveTo>
                  <a:cubicBezTo>
                    <a:pt x="33" y="29"/>
                    <a:pt x="33" y="29"/>
                    <a:pt x="33" y="29"/>
                  </a:cubicBezTo>
                  <a:cubicBezTo>
                    <a:pt x="45" y="29"/>
                    <a:pt x="45" y="29"/>
                    <a:pt x="45" y="29"/>
                  </a:cubicBezTo>
                  <a:cubicBezTo>
                    <a:pt x="62" y="29"/>
                    <a:pt x="62" y="29"/>
                    <a:pt x="62" y="29"/>
                  </a:cubicBezTo>
                  <a:cubicBezTo>
                    <a:pt x="69" y="29"/>
                    <a:pt x="69" y="29"/>
                    <a:pt x="69" y="29"/>
                  </a:cubicBezTo>
                  <a:cubicBezTo>
                    <a:pt x="69" y="36"/>
                    <a:pt x="69" y="36"/>
                    <a:pt x="69" y="36"/>
                  </a:cubicBezTo>
                  <a:cubicBezTo>
                    <a:pt x="69" y="36"/>
                    <a:pt x="69" y="36"/>
                    <a:pt x="69" y="36"/>
                  </a:cubicBezTo>
                  <a:cubicBezTo>
                    <a:pt x="69" y="36"/>
                    <a:pt x="68" y="36"/>
                    <a:pt x="67" y="36"/>
                  </a:cubicBezTo>
                  <a:cubicBezTo>
                    <a:pt x="66" y="36"/>
                    <a:pt x="66" y="36"/>
                    <a:pt x="65" y="36"/>
                  </a:cubicBezTo>
                  <a:cubicBezTo>
                    <a:pt x="63" y="36"/>
                    <a:pt x="61" y="36"/>
                    <a:pt x="59" y="36"/>
                  </a:cubicBezTo>
                  <a:cubicBezTo>
                    <a:pt x="55" y="36"/>
                    <a:pt x="50" y="37"/>
                    <a:pt x="46" y="37"/>
                  </a:cubicBezTo>
                  <a:cubicBezTo>
                    <a:pt x="45" y="37"/>
                    <a:pt x="45" y="37"/>
                    <a:pt x="44" y="37"/>
                  </a:cubicBezTo>
                  <a:cubicBezTo>
                    <a:pt x="40" y="37"/>
                    <a:pt x="35" y="37"/>
                    <a:pt x="31" y="36"/>
                  </a:cubicBezTo>
                  <a:cubicBezTo>
                    <a:pt x="26" y="36"/>
                    <a:pt x="22" y="36"/>
                    <a:pt x="18" y="35"/>
                  </a:cubicBezTo>
                  <a:cubicBezTo>
                    <a:pt x="16" y="35"/>
                    <a:pt x="16" y="35"/>
                    <a:pt x="16" y="35"/>
                  </a:cubicBezTo>
                  <a:cubicBezTo>
                    <a:pt x="16" y="29"/>
                    <a:pt x="16" y="29"/>
                    <a:pt x="16" y="29"/>
                  </a:cubicBezTo>
                  <a:lnTo>
                    <a:pt x="19" y="29"/>
                  </a:lnTo>
                  <a:close/>
                  <a:moveTo>
                    <a:pt x="85" y="43"/>
                  </a:moveTo>
                  <a:cubicBezTo>
                    <a:pt x="85" y="43"/>
                    <a:pt x="84" y="43"/>
                    <a:pt x="84" y="43"/>
                  </a:cubicBezTo>
                  <a:cubicBezTo>
                    <a:pt x="78" y="44"/>
                    <a:pt x="67" y="46"/>
                    <a:pt x="44" y="46"/>
                  </a:cubicBezTo>
                  <a:cubicBezTo>
                    <a:pt x="20" y="46"/>
                    <a:pt x="10" y="44"/>
                    <a:pt x="5" y="43"/>
                  </a:cubicBezTo>
                  <a:cubicBezTo>
                    <a:pt x="4" y="43"/>
                    <a:pt x="4" y="42"/>
                    <a:pt x="4" y="41"/>
                  </a:cubicBezTo>
                  <a:cubicBezTo>
                    <a:pt x="4" y="40"/>
                    <a:pt x="4" y="39"/>
                    <a:pt x="4" y="39"/>
                  </a:cubicBezTo>
                  <a:cubicBezTo>
                    <a:pt x="5" y="38"/>
                    <a:pt x="5" y="38"/>
                    <a:pt x="6" y="38"/>
                  </a:cubicBezTo>
                  <a:cubicBezTo>
                    <a:pt x="6" y="38"/>
                    <a:pt x="6" y="38"/>
                    <a:pt x="6" y="38"/>
                  </a:cubicBezTo>
                  <a:cubicBezTo>
                    <a:pt x="7" y="38"/>
                    <a:pt x="8" y="38"/>
                    <a:pt x="9" y="39"/>
                  </a:cubicBezTo>
                  <a:cubicBezTo>
                    <a:pt x="11" y="39"/>
                    <a:pt x="12" y="39"/>
                    <a:pt x="14" y="39"/>
                  </a:cubicBezTo>
                  <a:cubicBezTo>
                    <a:pt x="14" y="39"/>
                    <a:pt x="14" y="39"/>
                    <a:pt x="14" y="39"/>
                  </a:cubicBezTo>
                  <a:cubicBezTo>
                    <a:pt x="17" y="39"/>
                    <a:pt x="17" y="39"/>
                    <a:pt x="17" y="39"/>
                  </a:cubicBezTo>
                  <a:cubicBezTo>
                    <a:pt x="22" y="40"/>
                    <a:pt x="26" y="40"/>
                    <a:pt x="31" y="40"/>
                  </a:cubicBezTo>
                  <a:cubicBezTo>
                    <a:pt x="35" y="41"/>
                    <a:pt x="39" y="41"/>
                    <a:pt x="44" y="41"/>
                  </a:cubicBezTo>
                  <a:cubicBezTo>
                    <a:pt x="45" y="41"/>
                    <a:pt x="45" y="41"/>
                    <a:pt x="46" y="41"/>
                  </a:cubicBezTo>
                  <a:cubicBezTo>
                    <a:pt x="50" y="41"/>
                    <a:pt x="55" y="40"/>
                    <a:pt x="59" y="40"/>
                  </a:cubicBezTo>
                  <a:cubicBezTo>
                    <a:pt x="64" y="40"/>
                    <a:pt x="68" y="40"/>
                    <a:pt x="72" y="39"/>
                  </a:cubicBezTo>
                  <a:cubicBezTo>
                    <a:pt x="72" y="39"/>
                    <a:pt x="72" y="39"/>
                    <a:pt x="72" y="39"/>
                  </a:cubicBezTo>
                  <a:cubicBezTo>
                    <a:pt x="72" y="39"/>
                    <a:pt x="72" y="39"/>
                    <a:pt x="72" y="39"/>
                  </a:cubicBezTo>
                  <a:cubicBezTo>
                    <a:pt x="75" y="39"/>
                    <a:pt x="78" y="39"/>
                    <a:pt x="80" y="39"/>
                  </a:cubicBezTo>
                  <a:cubicBezTo>
                    <a:pt x="81" y="38"/>
                    <a:pt x="83" y="38"/>
                    <a:pt x="85" y="38"/>
                  </a:cubicBezTo>
                  <a:cubicBezTo>
                    <a:pt x="86" y="38"/>
                    <a:pt x="87" y="39"/>
                    <a:pt x="87" y="40"/>
                  </a:cubicBezTo>
                  <a:cubicBezTo>
                    <a:pt x="87" y="41"/>
                    <a:pt x="86" y="42"/>
                    <a:pt x="85" y="4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9" name="Google Shape;2509;p84"/>
            <p:cNvSpPr/>
            <p:nvPr/>
          </p:nvSpPr>
          <p:spPr>
            <a:xfrm>
              <a:off x="-678677" y="4116171"/>
              <a:ext cx="11177" cy="516368"/>
            </a:xfrm>
            <a:custGeom>
              <a:avLst/>
              <a:gdLst/>
              <a:ahLst/>
              <a:cxnLst/>
              <a:rect l="l" t="t" r="r" b="b"/>
              <a:pathLst>
                <a:path w="4" h="194" extrusionOk="0">
                  <a:moveTo>
                    <a:pt x="2" y="194"/>
                  </a:moveTo>
                  <a:cubicBezTo>
                    <a:pt x="1" y="194"/>
                    <a:pt x="0" y="193"/>
                    <a:pt x="0" y="192"/>
                  </a:cubicBezTo>
                  <a:cubicBezTo>
                    <a:pt x="0" y="2"/>
                    <a:pt x="0" y="2"/>
                    <a:pt x="0" y="2"/>
                  </a:cubicBezTo>
                  <a:cubicBezTo>
                    <a:pt x="0" y="1"/>
                    <a:pt x="1" y="0"/>
                    <a:pt x="2" y="0"/>
                  </a:cubicBezTo>
                  <a:cubicBezTo>
                    <a:pt x="3" y="0"/>
                    <a:pt x="4" y="1"/>
                    <a:pt x="4" y="2"/>
                  </a:cubicBezTo>
                  <a:cubicBezTo>
                    <a:pt x="4" y="192"/>
                    <a:pt x="4" y="192"/>
                    <a:pt x="4" y="192"/>
                  </a:cubicBezTo>
                  <a:cubicBezTo>
                    <a:pt x="4" y="193"/>
                    <a:pt x="3" y="194"/>
                    <a:pt x="2" y="194"/>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0" name="Google Shape;2510;p84"/>
            <p:cNvSpPr/>
            <p:nvPr/>
          </p:nvSpPr>
          <p:spPr>
            <a:xfrm>
              <a:off x="-646265" y="4451475"/>
              <a:ext cx="10059" cy="172123"/>
            </a:xfrm>
            <a:custGeom>
              <a:avLst/>
              <a:gdLst/>
              <a:ahLst/>
              <a:cxnLst/>
              <a:rect l="l" t="t" r="r" b="b"/>
              <a:pathLst>
                <a:path w="4" h="65" extrusionOk="0">
                  <a:moveTo>
                    <a:pt x="2" y="65"/>
                  </a:moveTo>
                  <a:cubicBezTo>
                    <a:pt x="1" y="65"/>
                    <a:pt x="0" y="64"/>
                    <a:pt x="0" y="63"/>
                  </a:cubicBezTo>
                  <a:cubicBezTo>
                    <a:pt x="0" y="2"/>
                    <a:pt x="0" y="2"/>
                    <a:pt x="0" y="2"/>
                  </a:cubicBezTo>
                  <a:cubicBezTo>
                    <a:pt x="0" y="1"/>
                    <a:pt x="1" y="0"/>
                    <a:pt x="2" y="0"/>
                  </a:cubicBezTo>
                  <a:cubicBezTo>
                    <a:pt x="3" y="0"/>
                    <a:pt x="4" y="1"/>
                    <a:pt x="4" y="2"/>
                  </a:cubicBezTo>
                  <a:cubicBezTo>
                    <a:pt x="4" y="63"/>
                    <a:pt x="4" y="63"/>
                    <a:pt x="4" y="63"/>
                  </a:cubicBezTo>
                  <a:cubicBezTo>
                    <a:pt x="4" y="64"/>
                    <a:pt x="3" y="65"/>
                    <a:pt x="2" y="65"/>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1" name="Google Shape;2511;p84"/>
            <p:cNvSpPr/>
            <p:nvPr/>
          </p:nvSpPr>
          <p:spPr>
            <a:xfrm>
              <a:off x="-1012864" y="3903811"/>
              <a:ext cx="416895" cy="927675"/>
            </a:xfrm>
            <a:custGeom>
              <a:avLst/>
              <a:gdLst/>
              <a:ahLst/>
              <a:cxnLst/>
              <a:rect l="l" t="t" r="r" b="b"/>
              <a:pathLst>
                <a:path w="157" h="349" extrusionOk="0">
                  <a:moveTo>
                    <a:pt x="157" y="177"/>
                  </a:moveTo>
                  <a:cubicBezTo>
                    <a:pt x="157" y="212"/>
                    <a:pt x="157" y="284"/>
                    <a:pt x="157" y="315"/>
                  </a:cubicBezTo>
                  <a:cubicBezTo>
                    <a:pt x="157" y="317"/>
                    <a:pt x="157" y="318"/>
                    <a:pt x="157" y="319"/>
                  </a:cubicBezTo>
                  <a:cubicBezTo>
                    <a:pt x="156" y="327"/>
                    <a:pt x="152" y="335"/>
                    <a:pt x="145" y="339"/>
                  </a:cubicBezTo>
                  <a:cubicBezTo>
                    <a:pt x="134" y="344"/>
                    <a:pt x="116" y="349"/>
                    <a:pt x="85" y="349"/>
                  </a:cubicBezTo>
                  <a:cubicBezTo>
                    <a:pt x="52" y="349"/>
                    <a:pt x="29" y="344"/>
                    <a:pt x="16" y="339"/>
                  </a:cubicBezTo>
                  <a:cubicBezTo>
                    <a:pt x="7" y="336"/>
                    <a:pt x="1" y="328"/>
                    <a:pt x="1" y="319"/>
                  </a:cubicBezTo>
                  <a:cubicBezTo>
                    <a:pt x="1" y="315"/>
                    <a:pt x="1" y="310"/>
                    <a:pt x="1" y="305"/>
                  </a:cubicBezTo>
                  <a:cubicBezTo>
                    <a:pt x="1" y="265"/>
                    <a:pt x="0" y="194"/>
                    <a:pt x="1" y="169"/>
                  </a:cubicBezTo>
                  <a:cubicBezTo>
                    <a:pt x="1" y="166"/>
                    <a:pt x="1" y="163"/>
                    <a:pt x="1" y="161"/>
                  </a:cubicBezTo>
                  <a:cubicBezTo>
                    <a:pt x="2" y="149"/>
                    <a:pt x="16" y="134"/>
                    <a:pt x="24" y="127"/>
                  </a:cubicBezTo>
                  <a:cubicBezTo>
                    <a:pt x="27" y="124"/>
                    <a:pt x="28" y="120"/>
                    <a:pt x="28" y="115"/>
                  </a:cubicBezTo>
                  <a:cubicBezTo>
                    <a:pt x="28" y="114"/>
                    <a:pt x="28" y="112"/>
                    <a:pt x="27" y="110"/>
                  </a:cubicBezTo>
                  <a:cubicBezTo>
                    <a:pt x="24" y="100"/>
                    <a:pt x="9" y="58"/>
                    <a:pt x="10" y="48"/>
                  </a:cubicBezTo>
                  <a:cubicBezTo>
                    <a:pt x="10" y="39"/>
                    <a:pt x="39" y="11"/>
                    <a:pt x="50" y="0"/>
                  </a:cubicBezTo>
                  <a:cubicBezTo>
                    <a:pt x="55" y="0"/>
                    <a:pt x="55" y="0"/>
                    <a:pt x="55" y="0"/>
                  </a:cubicBezTo>
                  <a:cubicBezTo>
                    <a:pt x="58" y="0"/>
                    <a:pt x="58" y="0"/>
                    <a:pt x="58" y="0"/>
                  </a:cubicBezTo>
                  <a:cubicBezTo>
                    <a:pt x="77" y="0"/>
                    <a:pt x="77" y="0"/>
                    <a:pt x="77" y="0"/>
                  </a:cubicBezTo>
                  <a:cubicBezTo>
                    <a:pt x="98" y="0"/>
                    <a:pt x="98" y="0"/>
                    <a:pt x="98" y="0"/>
                  </a:cubicBezTo>
                  <a:cubicBezTo>
                    <a:pt x="109" y="0"/>
                    <a:pt x="109" y="0"/>
                    <a:pt x="109" y="0"/>
                  </a:cubicBezTo>
                  <a:cubicBezTo>
                    <a:pt x="110" y="0"/>
                    <a:pt x="110" y="0"/>
                    <a:pt x="110" y="0"/>
                  </a:cubicBezTo>
                  <a:cubicBezTo>
                    <a:pt x="123" y="12"/>
                    <a:pt x="147" y="37"/>
                    <a:pt x="148" y="45"/>
                  </a:cubicBezTo>
                  <a:cubicBezTo>
                    <a:pt x="148" y="55"/>
                    <a:pt x="134" y="97"/>
                    <a:pt x="130" y="107"/>
                  </a:cubicBezTo>
                  <a:cubicBezTo>
                    <a:pt x="130" y="109"/>
                    <a:pt x="129" y="111"/>
                    <a:pt x="129" y="113"/>
                  </a:cubicBezTo>
                  <a:cubicBezTo>
                    <a:pt x="129" y="117"/>
                    <a:pt x="131" y="121"/>
                    <a:pt x="134" y="124"/>
                  </a:cubicBezTo>
                  <a:cubicBezTo>
                    <a:pt x="142" y="131"/>
                    <a:pt x="155" y="146"/>
                    <a:pt x="156" y="159"/>
                  </a:cubicBezTo>
                  <a:cubicBezTo>
                    <a:pt x="157" y="161"/>
                    <a:pt x="157" y="168"/>
                    <a:pt x="157" y="177"/>
                  </a:cubicBezTo>
                  <a:close/>
                  <a:moveTo>
                    <a:pt x="124" y="238"/>
                  </a:moveTo>
                  <a:cubicBezTo>
                    <a:pt x="124" y="198"/>
                    <a:pt x="104" y="166"/>
                    <a:pt x="78" y="166"/>
                  </a:cubicBezTo>
                  <a:cubicBezTo>
                    <a:pt x="53" y="166"/>
                    <a:pt x="32" y="198"/>
                    <a:pt x="32" y="238"/>
                  </a:cubicBezTo>
                  <a:cubicBezTo>
                    <a:pt x="32" y="277"/>
                    <a:pt x="53" y="309"/>
                    <a:pt x="78" y="309"/>
                  </a:cubicBezTo>
                  <a:cubicBezTo>
                    <a:pt x="104" y="309"/>
                    <a:pt x="124" y="277"/>
                    <a:pt x="124" y="2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2" name="Google Shape;2512;p84"/>
            <p:cNvSpPr/>
            <p:nvPr/>
          </p:nvSpPr>
          <p:spPr>
            <a:xfrm>
              <a:off x="-1029629" y="3600919"/>
              <a:ext cx="414660" cy="191124"/>
            </a:xfrm>
            <a:custGeom>
              <a:avLst/>
              <a:gdLst/>
              <a:ahLst/>
              <a:cxnLst/>
              <a:rect l="l" t="t" r="r" b="b"/>
              <a:pathLst>
                <a:path w="156" h="72" extrusionOk="0">
                  <a:moveTo>
                    <a:pt x="156" y="38"/>
                  </a:moveTo>
                  <a:cubicBezTo>
                    <a:pt x="148" y="70"/>
                    <a:pt x="148" y="70"/>
                    <a:pt x="148" y="70"/>
                  </a:cubicBezTo>
                  <a:cubicBezTo>
                    <a:pt x="111" y="72"/>
                    <a:pt x="111" y="72"/>
                    <a:pt x="111" y="72"/>
                  </a:cubicBezTo>
                  <a:cubicBezTo>
                    <a:pt x="66" y="72"/>
                    <a:pt x="66" y="72"/>
                    <a:pt x="66" y="72"/>
                  </a:cubicBezTo>
                  <a:cubicBezTo>
                    <a:pt x="66" y="72"/>
                    <a:pt x="63" y="61"/>
                    <a:pt x="50" y="50"/>
                  </a:cubicBezTo>
                  <a:cubicBezTo>
                    <a:pt x="50" y="50"/>
                    <a:pt x="50" y="50"/>
                    <a:pt x="50" y="50"/>
                  </a:cubicBezTo>
                  <a:cubicBezTo>
                    <a:pt x="42" y="44"/>
                    <a:pt x="28" y="40"/>
                    <a:pt x="17" y="39"/>
                  </a:cubicBezTo>
                  <a:cubicBezTo>
                    <a:pt x="7" y="37"/>
                    <a:pt x="0" y="36"/>
                    <a:pt x="0" y="36"/>
                  </a:cubicBezTo>
                  <a:cubicBezTo>
                    <a:pt x="0" y="34"/>
                    <a:pt x="0" y="34"/>
                    <a:pt x="0" y="34"/>
                  </a:cubicBezTo>
                  <a:cubicBezTo>
                    <a:pt x="0" y="11"/>
                    <a:pt x="0" y="11"/>
                    <a:pt x="0" y="11"/>
                  </a:cubicBezTo>
                  <a:cubicBezTo>
                    <a:pt x="0" y="9"/>
                    <a:pt x="0" y="9"/>
                    <a:pt x="0" y="9"/>
                  </a:cubicBezTo>
                  <a:cubicBezTo>
                    <a:pt x="121" y="0"/>
                    <a:pt x="121" y="0"/>
                    <a:pt x="121" y="0"/>
                  </a:cubicBezTo>
                  <a:cubicBezTo>
                    <a:pt x="121" y="0"/>
                    <a:pt x="151" y="32"/>
                    <a:pt x="156" y="3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3" name="Google Shape;2513;p84"/>
            <p:cNvSpPr/>
            <p:nvPr/>
          </p:nvSpPr>
          <p:spPr>
            <a:xfrm>
              <a:off x="-752444" y="3823338"/>
              <a:ext cx="50296" cy="80473"/>
            </a:xfrm>
            <a:custGeom>
              <a:avLst/>
              <a:gdLst/>
              <a:ahLst/>
              <a:cxnLst/>
              <a:rect l="l" t="t" r="r" b="b"/>
              <a:pathLst>
                <a:path w="19" h="30" extrusionOk="0">
                  <a:moveTo>
                    <a:pt x="12" y="30"/>
                  </a:moveTo>
                  <a:cubicBezTo>
                    <a:pt x="11" y="30"/>
                    <a:pt x="11" y="30"/>
                    <a:pt x="11" y="30"/>
                  </a:cubicBezTo>
                  <a:cubicBezTo>
                    <a:pt x="0" y="30"/>
                    <a:pt x="0" y="30"/>
                    <a:pt x="0" y="30"/>
                  </a:cubicBezTo>
                  <a:cubicBezTo>
                    <a:pt x="0" y="0"/>
                    <a:pt x="0" y="0"/>
                    <a:pt x="0" y="0"/>
                  </a:cubicBezTo>
                  <a:cubicBezTo>
                    <a:pt x="4" y="0"/>
                    <a:pt x="8" y="1"/>
                    <a:pt x="11" y="2"/>
                  </a:cubicBezTo>
                  <a:cubicBezTo>
                    <a:pt x="13" y="2"/>
                    <a:pt x="14" y="2"/>
                    <a:pt x="15" y="3"/>
                  </a:cubicBezTo>
                  <a:cubicBezTo>
                    <a:pt x="16" y="9"/>
                    <a:pt x="17" y="15"/>
                    <a:pt x="17" y="21"/>
                  </a:cubicBezTo>
                  <a:cubicBezTo>
                    <a:pt x="18" y="24"/>
                    <a:pt x="18" y="27"/>
                    <a:pt x="19" y="30"/>
                  </a:cubicBezTo>
                  <a:cubicBezTo>
                    <a:pt x="19" y="30"/>
                    <a:pt x="19" y="30"/>
                    <a:pt x="19" y="30"/>
                  </a:cubicBezTo>
                  <a:lnTo>
                    <a:pt x="12" y="3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4" name="Google Shape;2514;p84"/>
            <p:cNvSpPr/>
            <p:nvPr/>
          </p:nvSpPr>
          <p:spPr>
            <a:xfrm>
              <a:off x="-927921" y="4345295"/>
              <a:ext cx="244800" cy="3801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5" name="Google Shape;2515;p84"/>
            <p:cNvSpPr/>
            <p:nvPr/>
          </p:nvSpPr>
          <p:spPr>
            <a:xfrm>
              <a:off x="-880978" y="3792043"/>
              <a:ext cx="157593" cy="36884"/>
            </a:xfrm>
            <a:custGeom>
              <a:avLst/>
              <a:gdLst/>
              <a:ahLst/>
              <a:cxnLst/>
              <a:rect l="l" t="t" r="r" b="b"/>
              <a:pathLst>
                <a:path w="59" h="14" extrusionOk="0">
                  <a:moveTo>
                    <a:pt x="55" y="0"/>
                  </a:moveTo>
                  <a:cubicBezTo>
                    <a:pt x="59" y="14"/>
                    <a:pt x="59" y="14"/>
                    <a:pt x="59" y="14"/>
                  </a:cubicBezTo>
                  <a:cubicBezTo>
                    <a:pt x="56" y="13"/>
                    <a:pt x="52" y="12"/>
                    <a:pt x="48" y="12"/>
                  </a:cubicBezTo>
                  <a:cubicBezTo>
                    <a:pt x="42" y="11"/>
                    <a:pt x="35" y="11"/>
                    <a:pt x="27" y="11"/>
                  </a:cubicBezTo>
                  <a:cubicBezTo>
                    <a:pt x="27" y="11"/>
                    <a:pt x="26" y="11"/>
                    <a:pt x="25" y="11"/>
                  </a:cubicBezTo>
                  <a:cubicBezTo>
                    <a:pt x="18" y="11"/>
                    <a:pt x="12" y="11"/>
                    <a:pt x="8" y="12"/>
                  </a:cubicBezTo>
                  <a:cubicBezTo>
                    <a:pt x="5" y="12"/>
                    <a:pt x="2" y="12"/>
                    <a:pt x="0" y="13"/>
                  </a:cubicBezTo>
                  <a:cubicBezTo>
                    <a:pt x="0" y="13"/>
                    <a:pt x="0" y="13"/>
                    <a:pt x="0" y="13"/>
                  </a:cubicBezTo>
                  <a:cubicBezTo>
                    <a:pt x="4" y="0"/>
                    <a:pt x="4" y="0"/>
                    <a:pt x="4" y="0"/>
                  </a:cubicBezTo>
                  <a:cubicBezTo>
                    <a:pt x="10" y="0"/>
                    <a:pt x="10" y="0"/>
                    <a:pt x="10" y="0"/>
                  </a:cubicBezTo>
                  <a:lnTo>
                    <a:pt x="55"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6" name="Google Shape;2516;p84"/>
            <p:cNvSpPr/>
            <p:nvPr/>
          </p:nvSpPr>
          <p:spPr>
            <a:xfrm>
              <a:off x="-808328" y="3821103"/>
              <a:ext cx="55884" cy="82708"/>
            </a:xfrm>
            <a:custGeom>
              <a:avLst/>
              <a:gdLst/>
              <a:ahLst/>
              <a:cxnLst/>
              <a:rect l="l" t="t" r="r" b="b"/>
              <a:pathLst>
                <a:path w="21" h="31" extrusionOk="0">
                  <a:moveTo>
                    <a:pt x="21" y="1"/>
                  </a:moveTo>
                  <a:cubicBezTo>
                    <a:pt x="21" y="31"/>
                    <a:pt x="21" y="31"/>
                    <a:pt x="21" y="31"/>
                  </a:cubicBezTo>
                  <a:cubicBezTo>
                    <a:pt x="0" y="31"/>
                    <a:pt x="0" y="31"/>
                    <a:pt x="0" y="31"/>
                  </a:cubicBezTo>
                  <a:cubicBezTo>
                    <a:pt x="0" y="31"/>
                    <a:pt x="0" y="31"/>
                    <a:pt x="0" y="31"/>
                  </a:cubicBezTo>
                  <a:cubicBezTo>
                    <a:pt x="0" y="0"/>
                    <a:pt x="0" y="0"/>
                    <a:pt x="0" y="0"/>
                  </a:cubicBezTo>
                  <a:cubicBezTo>
                    <a:pt x="8" y="0"/>
                    <a:pt x="15" y="0"/>
                    <a:pt x="21" y="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7" name="Google Shape;2517;p84"/>
            <p:cNvSpPr/>
            <p:nvPr/>
          </p:nvSpPr>
          <p:spPr>
            <a:xfrm>
              <a:off x="-858624" y="3821103"/>
              <a:ext cx="50296" cy="82708"/>
            </a:xfrm>
            <a:custGeom>
              <a:avLst/>
              <a:gdLst/>
              <a:ahLst/>
              <a:cxnLst/>
              <a:rect l="l" t="t" r="r" b="b"/>
              <a:pathLst>
                <a:path w="19" h="31" extrusionOk="0">
                  <a:moveTo>
                    <a:pt x="19" y="31"/>
                  </a:moveTo>
                  <a:cubicBezTo>
                    <a:pt x="19" y="31"/>
                    <a:pt x="19" y="31"/>
                    <a:pt x="19" y="31"/>
                  </a:cubicBezTo>
                  <a:cubicBezTo>
                    <a:pt x="0" y="31"/>
                    <a:pt x="0" y="31"/>
                    <a:pt x="0" y="31"/>
                  </a:cubicBezTo>
                  <a:cubicBezTo>
                    <a:pt x="0" y="1"/>
                    <a:pt x="0" y="1"/>
                    <a:pt x="0" y="1"/>
                  </a:cubicBezTo>
                  <a:cubicBezTo>
                    <a:pt x="4" y="0"/>
                    <a:pt x="10" y="0"/>
                    <a:pt x="17" y="0"/>
                  </a:cubicBezTo>
                  <a:cubicBezTo>
                    <a:pt x="18" y="0"/>
                    <a:pt x="19" y="0"/>
                    <a:pt x="19" y="0"/>
                  </a:cubicBezTo>
                  <a:lnTo>
                    <a:pt x="19" y="31"/>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8" name="Google Shape;2518;p84"/>
            <p:cNvSpPr/>
            <p:nvPr/>
          </p:nvSpPr>
          <p:spPr>
            <a:xfrm>
              <a:off x="-902214" y="3823338"/>
              <a:ext cx="43590" cy="80473"/>
            </a:xfrm>
            <a:custGeom>
              <a:avLst/>
              <a:gdLst/>
              <a:ahLst/>
              <a:cxnLst/>
              <a:rect l="l" t="t" r="r" b="b"/>
              <a:pathLst>
                <a:path w="16" h="30" extrusionOk="0">
                  <a:moveTo>
                    <a:pt x="8" y="30"/>
                  </a:moveTo>
                  <a:cubicBezTo>
                    <a:pt x="0" y="30"/>
                    <a:pt x="0" y="30"/>
                    <a:pt x="0" y="30"/>
                  </a:cubicBezTo>
                  <a:cubicBezTo>
                    <a:pt x="1" y="21"/>
                    <a:pt x="1" y="12"/>
                    <a:pt x="2" y="2"/>
                  </a:cubicBezTo>
                  <a:cubicBezTo>
                    <a:pt x="3" y="2"/>
                    <a:pt x="5" y="1"/>
                    <a:pt x="8" y="1"/>
                  </a:cubicBezTo>
                  <a:cubicBezTo>
                    <a:pt x="10" y="0"/>
                    <a:pt x="13" y="0"/>
                    <a:pt x="16" y="0"/>
                  </a:cubicBezTo>
                  <a:cubicBezTo>
                    <a:pt x="16" y="30"/>
                    <a:pt x="16" y="30"/>
                    <a:pt x="16" y="30"/>
                  </a:cubicBezTo>
                  <a:cubicBezTo>
                    <a:pt x="13" y="30"/>
                    <a:pt x="13" y="30"/>
                    <a:pt x="13" y="30"/>
                  </a:cubicBezTo>
                  <a:lnTo>
                    <a:pt x="8" y="3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9" name="Google Shape;2519;p84"/>
            <p:cNvSpPr/>
            <p:nvPr/>
          </p:nvSpPr>
          <p:spPr>
            <a:xfrm>
              <a:off x="-1024041" y="3703746"/>
              <a:ext cx="127416" cy="213477"/>
            </a:xfrm>
            <a:custGeom>
              <a:avLst/>
              <a:gdLst/>
              <a:ahLst/>
              <a:cxnLst/>
              <a:rect l="l" t="t" r="r" b="b"/>
              <a:pathLst>
                <a:path w="48" h="80" extrusionOk="0">
                  <a:moveTo>
                    <a:pt x="15" y="0"/>
                  </a:moveTo>
                  <a:cubicBezTo>
                    <a:pt x="26" y="1"/>
                    <a:pt x="40" y="5"/>
                    <a:pt x="48" y="11"/>
                  </a:cubicBezTo>
                  <a:cubicBezTo>
                    <a:pt x="42" y="24"/>
                    <a:pt x="24" y="60"/>
                    <a:pt x="15" y="69"/>
                  </a:cubicBezTo>
                  <a:cubicBezTo>
                    <a:pt x="4" y="80"/>
                    <a:pt x="0" y="71"/>
                    <a:pt x="0" y="71"/>
                  </a:cubicBezTo>
                  <a:cubicBezTo>
                    <a:pt x="11" y="49"/>
                    <a:pt x="14" y="13"/>
                    <a:pt x="15" y="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0" name="Google Shape;2520;p84"/>
            <p:cNvSpPr/>
            <p:nvPr/>
          </p:nvSpPr>
          <p:spPr>
            <a:xfrm>
              <a:off x="-1077690" y="3629979"/>
              <a:ext cx="48300" cy="615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1" name="Google Shape;2521;p84"/>
            <p:cNvSpPr/>
            <p:nvPr/>
          </p:nvSpPr>
          <p:spPr>
            <a:xfrm>
              <a:off x="-1035218" y="3595331"/>
              <a:ext cx="444837" cy="1241744"/>
            </a:xfrm>
            <a:custGeom>
              <a:avLst/>
              <a:gdLst/>
              <a:ahLst/>
              <a:cxnLst/>
              <a:rect l="l" t="t" r="r" b="b"/>
              <a:pathLst>
                <a:path w="167" h="467" extrusionOk="0">
                  <a:moveTo>
                    <a:pt x="167" y="293"/>
                  </a:moveTo>
                  <a:cubicBezTo>
                    <a:pt x="167" y="282"/>
                    <a:pt x="167" y="277"/>
                    <a:pt x="166" y="274"/>
                  </a:cubicBezTo>
                  <a:cubicBezTo>
                    <a:pt x="165" y="262"/>
                    <a:pt x="152" y="246"/>
                    <a:pt x="143" y="238"/>
                  </a:cubicBezTo>
                  <a:cubicBezTo>
                    <a:pt x="141" y="236"/>
                    <a:pt x="139" y="232"/>
                    <a:pt x="139" y="229"/>
                  </a:cubicBezTo>
                  <a:cubicBezTo>
                    <a:pt x="139" y="227"/>
                    <a:pt x="140" y="226"/>
                    <a:pt x="140" y="224"/>
                  </a:cubicBezTo>
                  <a:cubicBezTo>
                    <a:pt x="147" y="205"/>
                    <a:pt x="158" y="170"/>
                    <a:pt x="158" y="161"/>
                  </a:cubicBezTo>
                  <a:cubicBezTo>
                    <a:pt x="157" y="153"/>
                    <a:pt x="137" y="131"/>
                    <a:pt x="120" y="115"/>
                  </a:cubicBezTo>
                  <a:cubicBezTo>
                    <a:pt x="119" y="114"/>
                    <a:pt x="119" y="114"/>
                    <a:pt x="118" y="114"/>
                  </a:cubicBezTo>
                  <a:cubicBezTo>
                    <a:pt x="108" y="114"/>
                    <a:pt x="108" y="114"/>
                    <a:pt x="108" y="114"/>
                  </a:cubicBezTo>
                  <a:cubicBezTo>
                    <a:pt x="108" y="88"/>
                    <a:pt x="108" y="88"/>
                    <a:pt x="108" y="88"/>
                  </a:cubicBezTo>
                  <a:cubicBezTo>
                    <a:pt x="111" y="89"/>
                    <a:pt x="114" y="89"/>
                    <a:pt x="116" y="90"/>
                  </a:cubicBezTo>
                  <a:cubicBezTo>
                    <a:pt x="117" y="90"/>
                    <a:pt x="117" y="90"/>
                    <a:pt x="117" y="90"/>
                  </a:cubicBezTo>
                  <a:cubicBezTo>
                    <a:pt x="117" y="90"/>
                    <a:pt x="118" y="89"/>
                    <a:pt x="118" y="89"/>
                  </a:cubicBezTo>
                  <a:cubicBezTo>
                    <a:pt x="119" y="88"/>
                    <a:pt x="119" y="88"/>
                    <a:pt x="119" y="87"/>
                  </a:cubicBezTo>
                  <a:cubicBezTo>
                    <a:pt x="115" y="76"/>
                    <a:pt x="115" y="76"/>
                    <a:pt x="115" y="76"/>
                  </a:cubicBezTo>
                  <a:cubicBezTo>
                    <a:pt x="150" y="74"/>
                    <a:pt x="150" y="74"/>
                    <a:pt x="150" y="74"/>
                  </a:cubicBezTo>
                  <a:cubicBezTo>
                    <a:pt x="151" y="74"/>
                    <a:pt x="152" y="73"/>
                    <a:pt x="152" y="73"/>
                  </a:cubicBezTo>
                  <a:cubicBezTo>
                    <a:pt x="160" y="40"/>
                    <a:pt x="160" y="40"/>
                    <a:pt x="160" y="40"/>
                  </a:cubicBezTo>
                  <a:cubicBezTo>
                    <a:pt x="160" y="40"/>
                    <a:pt x="160" y="39"/>
                    <a:pt x="159" y="39"/>
                  </a:cubicBezTo>
                  <a:cubicBezTo>
                    <a:pt x="154" y="33"/>
                    <a:pt x="125" y="1"/>
                    <a:pt x="124" y="0"/>
                  </a:cubicBezTo>
                  <a:cubicBezTo>
                    <a:pt x="124" y="0"/>
                    <a:pt x="123" y="0"/>
                    <a:pt x="123" y="0"/>
                  </a:cubicBezTo>
                  <a:cubicBezTo>
                    <a:pt x="2" y="9"/>
                    <a:pt x="2" y="9"/>
                    <a:pt x="2" y="9"/>
                  </a:cubicBezTo>
                  <a:cubicBezTo>
                    <a:pt x="1" y="10"/>
                    <a:pt x="0" y="10"/>
                    <a:pt x="0" y="11"/>
                  </a:cubicBezTo>
                  <a:cubicBezTo>
                    <a:pt x="0" y="38"/>
                    <a:pt x="0" y="38"/>
                    <a:pt x="0" y="38"/>
                  </a:cubicBezTo>
                  <a:cubicBezTo>
                    <a:pt x="0" y="39"/>
                    <a:pt x="1" y="40"/>
                    <a:pt x="2" y="40"/>
                  </a:cubicBezTo>
                  <a:cubicBezTo>
                    <a:pt x="2" y="40"/>
                    <a:pt x="9" y="41"/>
                    <a:pt x="19" y="43"/>
                  </a:cubicBezTo>
                  <a:cubicBezTo>
                    <a:pt x="24" y="43"/>
                    <a:pt x="29" y="44"/>
                    <a:pt x="33" y="46"/>
                  </a:cubicBezTo>
                  <a:cubicBezTo>
                    <a:pt x="26" y="67"/>
                    <a:pt x="18" y="88"/>
                    <a:pt x="9" y="109"/>
                  </a:cubicBezTo>
                  <a:cubicBezTo>
                    <a:pt x="8" y="110"/>
                    <a:pt x="9" y="111"/>
                    <a:pt x="10" y="111"/>
                  </a:cubicBezTo>
                  <a:cubicBezTo>
                    <a:pt x="10" y="111"/>
                    <a:pt x="10" y="111"/>
                    <a:pt x="11" y="111"/>
                  </a:cubicBezTo>
                  <a:cubicBezTo>
                    <a:pt x="12" y="111"/>
                    <a:pt x="12" y="111"/>
                    <a:pt x="13" y="110"/>
                  </a:cubicBezTo>
                  <a:cubicBezTo>
                    <a:pt x="22" y="90"/>
                    <a:pt x="30" y="68"/>
                    <a:pt x="37" y="47"/>
                  </a:cubicBezTo>
                  <a:cubicBezTo>
                    <a:pt x="43" y="49"/>
                    <a:pt x="48" y="51"/>
                    <a:pt x="51" y="54"/>
                  </a:cubicBezTo>
                  <a:cubicBezTo>
                    <a:pt x="60" y="61"/>
                    <a:pt x="64" y="69"/>
                    <a:pt x="65" y="72"/>
                  </a:cubicBezTo>
                  <a:cubicBezTo>
                    <a:pt x="62" y="72"/>
                    <a:pt x="62" y="72"/>
                    <a:pt x="62" y="72"/>
                  </a:cubicBezTo>
                  <a:cubicBezTo>
                    <a:pt x="61" y="72"/>
                    <a:pt x="60" y="73"/>
                    <a:pt x="60" y="74"/>
                  </a:cubicBezTo>
                  <a:cubicBezTo>
                    <a:pt x="56" y="86"/>
                    <a:pt x="56" y="86"/>
                    <a:pt x="56" y="86"/>
                  </a:cubicBezTo>
                  <a:cubicBezTo>
                    <a:pt x="56" y="86"/>
                    <a:pt x="56" y="86"/>
                    <a:pt x="56" y="87"/>
                  </a:cubicBezTo>
                  <a:cubicBezTo>
                    <a:pt x="56" y="87"/>
                    <a:pt x="56" y="88"/>
                    <a:pt x="57" y="88"/>
                  </a:cubicBezTo>
                  <a:cubicBezTo>
                    <a:pt x="57" y="89"/>
                    <a:pt x="58" y="89"/>
                    <a:pt x="59" y="89"/>
                  </a:cubicBezTo>
                  <a:cubicBezTo>
                    <a:pt x="60" y="88"/>
                    <a:pt x="62" y="88"/>
                    <a:pt x="64" y="88"/>
                  </a:cubicBezTo>
                  <a:cubicBezTo>
                    <a:pt x="64" y="114"/>
                    <a:pt x="64" y="114"/>
                    <a:pt x="64" y="114"/>
                  </a:cubicBezTo>
                  <a:cubicBezTo>
                    <a:pt x="58" y="114"/>
                    <a:pt x="58" y="114"/>
                    <a:pt x="58" y="114"/>
                  </a:cubicBezTo>
                  <a:cubicBezTo>
                    <a:pt x="58" y="114"/>
                    <a:pt x="57" y="114"/>
                    <a:pt x="57" y="115"/>
                  </a:cubicBezTo>
                  <a:cubicBezTo>
                    <a:pt x="42" y="129"/>
                    <a:pt x="16" y="155"/>
                    <a:pt x="16" y="164"/>
                  </a:cubicBezTo>
                  <a:cubicBezTo>
                    <a:pt x="15" y="173"/>
                    <a:pt x="25" y="203"/>
                    <a:pt x="33" y="227"/>
                  </a:cubicBezTo>
                  <a:cubicBezTo>
                    <a:pt x="34" y="228"/>
                    <a:pt x="34" y="230"/>
                    <a:pt x="34" y="231"/>
                  </a:cubicBezTo>
                  <a:cubicBezTo>
                    <a:pt x="34" y="235"/>
                    <a:pt x="33" y="239"/>
                    <a:pt x="30" y="241"/>
                  </a:cubicBezTo>
                  <a:cubicBezTo>
                    <a:pt x="22" y="249"/>
                    <a:pt x="8" y="265"/>
                    <a:pt x="7" y="277"/>
                  </a:cubicBezTo>
                  <a:cubicBezTo>
                    <a:pt x="7" y="279"/>
                    <a:pt x="7" y="281"/>
                    <a:pt x="7" y="285"/>
                  </a:cubicBezTo>
                  <a:cubicBezTo>
                    <a:pt x="6" y="309"/>
                    <a:pt x="7" y="372"/>
                    <a:pt x="7" y="413"/>
                  </a:cubicBezTo>
                  <a:cubicBezTo>
                    <a:pt x="7" y="421"/>
                    <a:pt x="7" y="421"/>
                    <a:pt x="7" y="421"/>
                  </a:cubicBezTo>
                  <a:cubicBezTo>
                    <a:pt x="7" y="425"/>
                    <a:pt x="7" y="429"/>
                    <a:pt x="7" y="432"/>
                  </a:cubicBezTo>
                  <a:cubicBezTo>
                    <a:pt x="7" y="435"/>
                    <a:pt x="7" y="435"/>
                    <a:pt x="7" y="435"/>
                  </a:cubicBezTo>
                  <a:cubicBezTo>
                    <a:pt x="7" y="445"/>
                    <a:pt x="14" y="454"/>
                    <a:pt x="23" y="457"/>
                  </a:cubicBezTo>
                  <a:cubicBezTo>
                    <a:pt x="37" y="462"/>
                    <a:pt x="60" y="467"/>
                    <a:pt x="93" y="467"/>
                  </a:cubicBezTo>
                  <a:cubicBezTo>
                    <a:pt x="125" y="467"/>
                    <a:pt x="143" y="461"/>
                    <a:pt x="153" y="456"/>
                  </a:cubicBezTo>
                  <a:cubicBezTo>
                    <a:pt x="161" y="453"/>
                    <a:pt x="166" y="444"/>
                    <a:pt x="167" y="435"/>
                  </a:cubicBezTo>
                  <a:cubicBezTo>
                    <a:pt x="167" y="434"/>
                    <a:pt x="167" y="433"/>
                    <a:pt x="167" y="431"/>
                  </a:cubicBezTo>
                  <a:cubicBezTo>
                    <a:pt x="167" y="366"/>
                    <a:pt x="167" y="318"/>
                    <a:pt x="167" y="293"/>
                  </a:cubicBezTo>
                  <a:close/>
                  <a:moveTo>
                    <a:pt x="53" y="50"/>
                  </a:moveTo>
                  <a:cubicBezTo>
                    <a:pt x="47" y="45"/>
                    <a:pt x="35" y="41"/>
                    <a:pt x="19" y="39"/>
                  </a:cubicBezTo>
                  <a:cubicBezTo>
                    <a:pt x="12" y="37"/>
                    <a:pt x="7" y="37"/>
                    <a:pt x="4" y="36"/>
                  </a:cubicBezTo>
                  <a:cubicBezTo>
                    <a:pt x="4" y="13"/>
                    <a:pt x="4" y="13"/>
                    <a:pt x="4" y="13"/>
                  </a:cubicBezTo>
                  <a:cubicBezTo>
                    <a:pt x="122" y="4"/>
                    <a:pt x="122" y="4"/>
                    <a:pt x="122" y="4"/>
                  </a:cubicBezTo>
                  <a:cubicBezTo>
                    <a:pt x="126" y="8"/>
                    <a:pt x="150" y="34"/>
                    <a:pt x="156" y="41"/>
                  </a:cubicBezTo>
                  <a:cubicBezTo>
                    <a:pt x="149" y="70"/>
                    <a:pt x="149" y="70"/>
                    <a:pt x="149" y="70"/>
                  </a:cubicBezTo>
                  <a:cubicBezTo>
                    <a:pt x="113" y="72"/>
                    <a:pt x="113" y="72"/>
                    <a:pt x="113" y="72"/>
                  </a:cubicBezTo>
                  <a:cubicBezTo>
                    <a:pt x="70" y="72"/>
                    <a:pt x="70" y="72"/>
                    <a:pt x="70" y="72"/>
                  </a:cubicBezTo>
                  <a:cubicBezTo>
                    <a:pt x="68" y="69"/>
                    <a:pt x="64" y="59"/>
                    <a:pt x="53" y="50"/>
                  </a:cubicBezTo>
                  <a:close/>
                  <a:moveTo>
                    <a:pt x="61" y="84"/>
                  </a:moveTo>
                  <a:cubicBezTo>
                    <a:pt x="63" y="76"/>
                    <a:pt x="63" y="76"/>
                    <a:pt x="63" y="76"/>
                  </a:cubicBezTo>
                  <a:cubicBezTo>
                    <a:pt x="111" y="76"/>
                    <a:pt x="111" y="76"/>
                    <a:pt x="111" y="76"/>
                  </a:cubicBezTo>
                  <a:cubicBezTo>
                    <a:pt x="114" y="85"/>
                    <a:pt x="114" y="85"/>
                    <a:pt x="114" y="85"/>
                  </a:cubicBezTo>
                  <a:cubicBezTo>
                    <a:pt x="111" y="85"/>
                    <a:pt x="109" y="84"/>
                    <a:pt x="106" y="84"/>
                  </a:cubicBezTo>
                  <a:cubicBezTo>
                    <a:pt x="100" y="83"/>
                    <a:pt x="93" y="83"/>
                    <a:pt x="86" y="83"/>
                  </a:cubicBezTo>
                  <a:cubicBezTo>
                    <a:pt x="85" y="83"/>
                    <a:pt x="84" y="83"/>
                    <a:pt x="83" y="83"/>
                  </a:cubicBezTo>
                  <a:cubicBezTo>
                    <a:pt x="76" y="83"/>
                    <a:pt x="70" y="83"/>
                    <a:pt x="66" y="84"/>
                  </a:cubicBezTo>
                  <a:cubicBezTo>
                    <a:pt x="66" y="84"/>
                    <a:pt x="66" y="84"/>
                    <a:pt x="66" y="84"/>
                  </a:cubicBezTo>
                  <a:cubicBezTo>
                    <a:pt x="64" y="84"/>
                    <a:pt x="62" y="84"/>
                    <a:pt x="61" y="84"/>
                  </a:cubicBezTo>
                  <a:close/>
                  <a:moveTo>
                    <a:pt x="104" y="88"/>
                  </a:moveTo>
                  <a:cubicBezTo>
                    <a:pt x="104" y="114"/>
                    <a:pt x="104" y="114"/>
                    <a:pt x="104" y="114"/>
                  </a:cubicBezTo>
                  <a:cubicBezTo>
                    <a:pt x="87" y="114"/>
                    <a:pt x="87" y="114"/>
                    <a:pt x="87" y="114"/>
                  </a:cubicBezTo>
                  <a:cubicBezTo>
                    <a:pt x="87" y="87"/>
                    <a:pt x="87" y="87"/>
                    <a:pt x="87" y="87"/>
                  </a:cubicBezTo>
                  <a:cubicBezTo>
                    <a:pt x="90" y="87"/>
                    <a:pt x="93" y="87"/>
                    <a:pt x="96" y="87"/>
                  </a:cubicBezTo>
                  <a:cubicBezTo>
                    <a:pt x="96" y="87"/>
                    <a:pt x="96" y="87"/>
                    <a:pt x="96" y="87"/>
                  </a:cubicBezTo>
                  <a:cubicBezTo>
                    <a:pt x="99" y="87"/>
                    <a:pt x="101" y="87"/>
                    <a:pt x="104" y="88"/>
                  </a:cubicBezTo>
                  <a:close/>
                  <a:moveTo>
                    <a:pt x="83" y="87"/>
                  </a:moveTo>
                  <a:cubicBezTo>
                    <a:pt x="83" y="114"/>
                    <a:pt x="83" y="114"/>
                    <a:pt x="83" y="114"/>
                  </a:cubicBezTo>
                  <a:cubicBezTo>
                    <a:pt x="68" y="114"/>
                    <a:pt x="68" y="114"/>
                    <a:pt x="68" y="114"/>
                  </a:cubicBezTo>
                  <a:cubicBezTo>
                    <a:pt x="68" y="87"/>
                    <a:pt x="68" y="87"/>
                    <a:pt x="68" y="87"/>
                  </a:cubicBezTo>
                  <a:cubicBezTo>
                    <a:pt x="68" y="87"/>
                    <a:pt x="69" y="87"/>
                    <a:pt x="69" y="87"/>
                  </a:cubicBezTo>
                  <a:cubicBezTo>
                    <a:pt x="70" y="87"/>
                    <a:pt x="70" y="87"/>
                    <a:pt x="70" y="87"/>
                  </a:cubicBezTo>
                  <a:cubicBezTo>
                    <a:pt x="71" y="87"/>
                    <a:pt x="72" y="87"/>
                    <a:pt x="73" y="87"/>
                  </a:cubicBezTo>
                  <a:cubicBezTo>
                    <a:pt x="73" y="87"/>
                    <a:pt x="74" y="87"/>
                    <a:pt x="74" y="87"/>
                  </a:cubicBezTo>
                  <a:cubicBezTo>
                    <a:pt x="75" y="87"/>
                    <a:pt x="76" y="87"/>
                    <a:pt x="77" y="87"/>
                  </a:cubicBezTo>
                  <a:cubicBezTo>
                    <a:pt x="78" y="87"/>
                    <a:pt x="78" y="87"/>
                    <a:pt x="79" y="87"/>
                  </a:cubicBezTo>
                  <a:cubicBezTo>
                    <a:pt x="80" y="87"/>
                    <a:pt x="81" y="87"/>
                    <a:pt x="83" y="87"/>
                  </a:cubicBezTo>
                  <a:cubicBezTo>
                    <a:pt x="83" y="87"/>
                    <a:pt x="83" y="87"/>
                    <a:pt x="83" y="87"/>
                  </a:cubicBezTo>
                  <a:close/>
                  <a:moveTo>
                    <a:pt x="163" y="431"/>
                  </a:moveTo>
                  <a:cubicBezTo>
                    <a:pt x="163" y="433"/>
                    <a:pt x="163" y="434"/>
                    <a:pt x="163" y="435"/>
                  </a:cubicBezTo>
                  <a:cubicBezTo>
                    <a:pt x="162" y="443"/>
                    <a:pt x="158" y="450"/>
                    <a:pt x="152" y="453"/>
                  </a:cubicBezTo>
                  <a:cubicBezTo>
                    <a:pt x="142" y="458"/>
                    <a:pt x="124" y="463"/>
                    <a:pt x="93" y="463"/>
                  </a:cubicBezTo>
                  <a:cubicBezTo>
                    <a:pt x="60" y="463"/>
                    <a:pt x="38" y="458"/>
                    <a:pt x="24" y="453"/>
                  </a:cubicBezTo>
                  <a:cubicBezTo>
                    <a:pt x="17" y="451"/>
                    <a:pt x="11" y="443"/>
                    <a:pt x="11" y="435"/>
                  </a:cubicBezTo>
                  <a:cubicBezTo>
                    <a:pt x="11" y="432"/>
                    <a:pt x="11" y="432"/>
                    <a:pt x="11" y="432"/>
                  </a:cubicBezTo>
                  <a:cubicBezTo>
                    <a:pt x="11" y="429"/>
                    <a:pt x="11" y="425"/>
                    <a:pt x="11" y="421"/>
                  </a:cubicBezTo>
                  <a:cubicBezTo>
                    <a:pt x="11" y="413"/>
                    <a:pt x="11" y="413"/>
                    <a:pt x="11" y="413"/>
                  </a:cubicBezTo>
                  <a:cubicBezTo>
                    <a:pt x="11" y="372"/>
                    <a:pt x="10" y="309"/>
                    <a:pt x="11" y="285"/>
                  </a:cubicBezTo>
                  <a:cubicBezTo>
                    <a:pt x="11" y="282"/>
                    <a:pt x="11" y="279"/>
                    <a:pt x="11" y="278"/>
                  </a:cubicBezTo>
                  <a:cubicBezTo>
                    <a:pt x="12" y="266"/>
                    <a:pt x="27" y="250"/>
                    <a:pt x="33" y="244"/>
                  </a:cubicBezTo>
                  <a:cubicBezTo>
                    <a:pt x="36" y="241"/>
                    <a:pt x="38" y="236"/>
                    <a:pt x="38" y="231"/>
                  </a:cubicBezTo>
                  <a:cubicBezTo>
                    <a:pt x="38" y="229"/>
                    <a:pt x="38" y="228"/>
                    <a:pt x="37" y="226"/>
                  </a:cubicBezTo>
                  <a:cubicBezTo>
                    <a:pt x="26" y="193"/>
                    <a:pt x="19" y="170"/>
                    <a:pt x="20" y="164"/>
                  </a:cubicBezTo>
                  <a:cubicBezTo>
                    <a:pt x="20" y="159"/>
                    <a:pt x="35" y="141"/>
                    <a:pt x="59" y="118"/>
                  </a:cubicBezTo>
                  <a:cubicBezTo>
                    <a:pt x="66" y="118"/>
                    <a:pt x="66" y="118"/>
                    <a:pt x="66" y="118"/>
                  </a:cubicBezTo>
                  <a:cubicBezTo>
                    <a:pt x="85" y="118"/>
                    <a:pt x="85" y="118"/>
                    <a:pt x="85" y="118"/>
                  </a:cubicBezTo>
                  <a:cubicBezTo>
                    <a:pt x="106" y="118"/>
                    <a:pt x="106" y="118"/>
                    <a:pt x="106" y="118"/>
                  </a:cubicBezTo>
                  <a:cubicBezTo>
                    <a:pt x="117" y="118"/>
                    <a:pt x="117" y="118"/>
                    <a:pt x="117" y="118"/>
                  </a:cubicBezTo>
                  <a:cubicBezTo>
                    <a:pt x="140" y="140"/>
                    <a:pt x="154" y="156"/>
                    <a:pt x="154" y="161"/>
                  </a:cubicBezTo>
                  <a:cubicBezTo>
                    <a:pt x="154" y="168"/>
                    <a:pt x="148" y="190"/>
                    <a:pt x="136" y="223"/>
                  </a:cubicBezTo>
                  <a:cubicBezTo>
                    <a:pt x="136" y="225"/>
                    <a:pt x="135" y="227"/>
                    <a:pt x="135" y="229"/>
                  </a:cubicBezTo>
                  <a:cubicBezTo>
                    <a:pt x="135" y="233"/>
                    <a:pt x="137" y="238"/>
                    <a:pt x="141" y="241"/>
                  </a:cubicBezTo>
                  <a:cubicBezTo>
                    <a:pt x="154" y="254"/>
                    <a:pt x="162" y="266"/>
                    <a:pt x="162" y="275"/>
                  </a:cubicBezTo>
                  <a:cubicBezTo>
                    <a:pt x="163" y="278"/>
                    <a:pt x="163" y="286"/>
                    <a:pt x="163" y="293"/>
                  </a:cubicBezTo>
                  <a:cubicBezTo>
                    <a:pt x="163" y="318"/>
                    <a:pt x="163" y="366"/>
                    <a:pt x="163" y="4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2" name="Google Shape;2522;p84"/>
            <p:cNvSpPr/>
            <p:nvPr/>
          </p:nvSpPr>
          <p:spPr>
            <a:xfrm>
              <a:off x="-981569" y="4007755"/>
              <a:ext cx="340893" cy="31295"/>
            </a:xfrm>
            <a:custGeom>
              <a:avLst/>
              <a:gdLst/>
              <a:ahLst/>
              <a:cxnLst/>
              <a:rect l="l" t="t" r="r" b="b"/>
              <a:pathLst>
                <a:path w="128" h="12" extrusionOk="0">
                  <a:moveTo>
                    <a:pt x="48" y="12"/>
                  </a:moveTo>
                  <a:cubicBezTo>
                    <a:pt x="33" y="12"/>
                    <a:pt x="17" y="11"/>
                    <a:pt x="2" y="9"/>
                  </a:cubicBezTo>
                  <a:cubicBezTo>
                    <a:pt x="1" y="9"/>
                    <a:pt x="0" y="8"/>
                    <a:pt x="0" y="7"/>
                  </a:cubicBezTo>
                  <a:cubicBezTo>
                    <a:pt x="0" y="6"/>
                    <a:pt x="1" y="5"/>
                    <a:pt x="2" y="5"/>
                  </a:cubicBezTo>
                  <a:cubicBezTo>
                    <a:pt x="43" y="10"/>
                    <a:pt x="85" y="8"/>
                    <a:pt x="125" y="0"/>
                  </a:cubicBezTo>
                  <a:cubicBezTo>
                    <a:pt x="126" y="0"/>
                    <a:pt x="128" y="0"/>
                    <a:pt x="128" y="1"/>
                  </a:cubicBezTo>
                  <a:cubicBezTo>
                    <a:pt x="128" y="2"/>
                    <a:pt x="127" y="3"/>
                    <a:pt x="126" y="4"/>
                  </a:cubicBezTo>
                  <a:cubicBezTo>
                    <a:pt x="101" y="9"/>
                    <a:pt x="74" y="12"/>
                    <a:pt x="48"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23" name="Google Shape;2523;p84"/>
            <p:cNvSpPr/>
            <p:nvPr/>
          </p:nvSpPr>
          <p:spPr>
            <a:xfrm>
              <a:off x="-925685" y="4225703"/>
              <a:ext cx="236948" cy="23472"/>
            </a:xfrm>
            <a:custGeom>
              <a:avLst/>
              <a:gdLst/>
              <a:ahLst/>
              <a:cxnLst/>
              <a:rect l="l" t="t" r="r" b="b"/>
              <a:pathLst>
                <a:path w="89" h="9" extrusionOk="0">
                  <a:moveTo>
                    <a:pt x="45" y="9"/>
                  </a:moveTo>
                  <a:cubicBezTo>
                    <a:pt x="31" y="9"/>
                    <a:pt x="16" y="7"/>
                    <a:pt x="2" y="5"/>
                  </a:cubicBezTo>
                  <a:cubicBezTo>
                    <a:pt x="1" y="4"/>
                    <a:pt x="0" y="3"/>
                    <a:pt x="1" y="2"/>
                  </a:cubicBezTo>
                  <a:cubicBezTo>
                    <a:pt x="1" y="1"/>
                    <a:pt x="2" y="0"/>
                    <a:pt x="3" y="1"/>
                  </a:cubicBezTo>
                  <a:cubicBezTo>
                    <a:pt x="30" y="6"/>
                    <a:pt x="59" y="6"/>
                    <a:pt x="86" y="1"/>
                  </a:cubicBezTo>
                  <a:cubicBezTo>
                    <a:pt x="88" y="1"/>
                    <a:pt x="89" y="1"/>
                    <a:pt x="89" y="3"/>
                  </a:cubicBezTo>
                  <a:cubicBezTo>
                    <a:pt x="89" y="4"/>
                    <a:pt x="88" y="5"/>
                    <a:pt x="87" y="5"/>
                  </a:cubicBezTo>
                  <a:cubicBezTo>
                    <a:pt x="74" y="7"/>
                    <a:pt x="60" y="9"/>
                    <a:pt x="45" y="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28" name="Google Shape;2528;p85"/>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Literature review reveals potential antimicrobial efficacy, prototype development require additional steps</a:t>
            </a:r>
            <a:endParaRPr/>
          </a:p>
        </p:txBody>
      </p:sp>
      <p:sp>
        <p:nvSpPr>
          <p:cNvPr id="2529" name="Google Shape;2529;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
        <p:nvSpPr>
          <p:cNvPr id="2530" name="Google Shape;2530;p85"/>
          <p:cNvSpPr/>
          <p:nvPr/>
        </p:nvSpPr>
        <p:spPr>
          <a:xfrm>
            <a:off x="667931" y="3557000"/>
            <a:ext cx="7842000" cy="909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b="1">
              <a:solidFill>
                <a:schemeClr val="dk1"/>
              </a:solidFill>
              <a:latin typeface="Actor"/>
              <a:ea typeface="Actor"/>
              <a:cs typeface="Actor"/>
              <a:sym typeface="Actor"/>
            </a:endParaRPr>
          </a:p>
          <a:p>
            <a:pPr marL="0" lvl="0" indent="0" algn="ctr" rtl="0">
              <a:lnSpc>
                <a:spcPct val="115000"/>
              </a:lnSpc>
              <a:spcBef>
                <a:spcPts val="0"/>
              </a:spcBef>
              <a:spcAft>
                <a:spcPts val="0"/>
              </a:spcAft>
              <a:buNone/>
            </a:pPr>
            <a:r>
              <a:rPr lang="en" b="1">
                <a:solidFill>
                  <a:schemeClr val="dk1"/>
                </a:solidFill>
                <a:latin typeface="Actor"/>
                <a:ea typeface="Actor"/>
                <a:cs typeface="Actor"/>
                <a:sym typeface="Actor"/>
              </a:rPr>
              <a:t>3. </a:t>
            </a:r>
            <a:r>
              <a:rPr lang="en">
                <a:solidFill>
                  <a:schemeClr val="dk1"/>
                </a:solidFill>
                <a:latin typeface="Actor"/>
                <a:ea typeface="Actor"/>
                <a:cs typeface="Actor"/>
                <a:sym typeface="Actor"/>
              </a:rPr>
              <a:t>Holistically compare prototypes against existing product for product performance and lock final formula</a:t>
            </a:r>
            <a:endParaRPr b="1">
              <a:solidFill>
                <a:schemeClr val="dk1"/>
              </a:solidFill>
              <a:latin typeface="Actor"/>
              <a:ea typeface="Actor"/>
              <a:cs typeface="Actor"/>
              <a:sym typeface="Actor"/>
            </a:endParaRPr>
          </a:p>
          <a:p>
            <a:pPr marL="0" lvl="0" indent="0" algn="ctr" rtl="0">
              <a:spcBef>
                <a:spcPts val="0"/>
              </a:spcBef>
              <a:spcAft>
                <a:spcPts val="0"/>
              </a:spcAft>
              <a:buNone/>
            </a:pPr>
            <a:endParaRPr>
              <a:latin typeface="Actor"/>
              <a:ea typeface="Actor"/>
              <a:cs typeface="Actor"/>
              <a:sym typeface="Actor"/>
            </a:endParaRPr>
          </a:p>
        </p:txBody>
      </p:sp>
      <p:sp>
        <p:nvSpPr>
          <p:cNvPr id="2531" name="Google Shape;2531;p85"/>
          <p:cNvSpPr/>
          <p:nvPr/>
        </p:nvSpPr>
        <p:spPr>
          <a:xfrm>
            <a:off x="634083" y="2377500"/>
            <a:ext cx="7875600" cy="909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chemeClr val="dk1"/>
                </a:solidFill>
                <a:latin typeface="Actor"/>
                <a:ea typeface="Actor"/>
                <a:cs typeface="Actor"/>
                <a:sym typeface="Actor"/>
              </a:rPr>
              <a:t>2. </a:t>
            </a:r>
            <a:r>
              <a:rPr lang="en">
                <a:solidFill>
                  <a:schemeClr val="dk1"/>
                </a:solidFill>
                <a:latin typeface="Actor"/>
                <a:ea typeface="Actor"/>
                <a:cs typeface="Actor"/>
                <a:sym typeface="Actor"/>
              </a:rPr>
              <a:t>Close the loop on additional performance requirements </a:t>
            </a:r>
            <a:endParaRPr>
              <a:latin typeface="Actor"/>
              <a:ea typeface="Actor"/>
              <a:cs typeface="Actor"/>
              <a:sym typeface="Actor"/>
            </a:endParaRPr>
          </a:p>
        </p:txBody>
      </p:sp>
      <p:sp>
        <p:nvSpPr>
          <p:cNvPr id="2532" name="Google Shape;2532;p85"/>
          <p:cNvSpPr/>
          <p:nvPr/>
        </p:nvSpPr>
        <p:spPr>
          <a:xfrm>
            <a:off x="634075" y="1260900"/>
            <a:ext cx="7875600" cy="9090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b="1">
                <a:solidFill>
                  <a:schemeClr val="dk1"/>
                </a:solidFill>
                <a:latin typeface="Actor"/>
                <a:ea typeface="Actor"/>
                <a:cs typeface="Actor"/>
                <a:sym typeface="Actor"/>
              </a:rPr>
              <a:t>1.</a:t>
            </a:r>
            <a:r>
              <a:rPr lang="en">
                <a:solidFill>
                  <a:schemeClr val="dk1"/>
                </a:solidFill>
                <a:latin typeface="Actor"/>
                <a:ea typeface="Actor"/>
                <a:cs typeface="Actor"/>
                <a:sym typeface="Actor"/>
              </a:rPr>
              <a:t> Characterize necessary active ingredient concentration and validate preservative efficacy</a:t>
            </a:r>
            <a:endParaRPr>
              <a:latin typeface="Actor"/>
              <a:ea typeface="Actor"/>
              <a:cs typeface="Actor"/>
              <a:sym typeface="Actor"/>
            </a:endParaRPr>
          </a:p>
        </p:txBody>
      </p:sp>
      <p:graphicFrame>
        <p:nvGraphicFramePr>
          <p:cNvPr id="2533" name="Google Shape;2533;p85"/>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6099F5"/>
                    </a:solidFill>
                  </a:tcPr>
                </a:tc>
                <a:extLst>
                  <a:ext uri="{0D108BD9-81ED-4DB2-BD59-A6C34878D82A}">
                    <a16:rowId xmlns:a16="http://schemas.microsoft.com/office/drawing/2014/main" val="10000"/>
                  </a:ext>
                </a:extLst>
              </a:tr>
            </a:tbl>
          </a:graphicData>
        </a:graphic>
      </p:graphicFrame>
      <p:sp>
        <p:nvSpPr>
          <p:cNvPr id="2534" name="Google Shape;2534;p85"/>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39" name="Google Shape;2539;p86"/>
          <p:cNvSpPr txBox="1">
            <a:spLocks noGrp="1"/>
          </p:cNvSpPr>
          <p:nvPr>
            <p:ph type="title"/>
          </p:nvPr>
        </p:nvSpPr>
        <p:spPr>
          <a:xfrm>
            <a:off x="1236450" y="2220600"/>
            <a:ext cx="2607900" cy="1099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t>Alternative Strategies</a:t>
            </a:r>
            <a:endParaRPr/>
          </a:p>
        </p:txBody>
      </p:sp>
      <p:sp>
        <p:nvSpPr>
          <p:cNvPr id="2540" name="Google Shape;2540;p86"/>
          <p:cNvSpPr txBox="1">
            <a:spLocks noGrp="1"/>
          </p:cNvSpPr>
          <p:nvPr>
            <p:ph type="title" idx="2"/>
          </p:nvPr>
        </p:nvSpPr>
        <p:spPr>
          <a:xfrm>
            <a:off x="2210550" y="963300"/>
            <a:ext cx="1633800" cy="1235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07</a:t>
            </a:r>
            <a:endParaRPr/>
          </a:p>
        </p:txBody>
      </p:sp>
      <p:sp>
        <p:nvSpPr>
          <p:cNvPr id="2541" name="Google Shape;2541;p86"/>
          <p:cNvSpPr txBox="1">
            <a:spLocks noGrp="1"/>
          </p:cNvSpPr>
          <p:nvPr>
            <p:ph type="subTitle" idx="1"/>
          </p:nvPr>
        </p:nvSpPr>
        <p:spPr>
          <a:xfrm>
            <a:off x="1135175" y="3244200"/>
            <a:ext cx="2709300" cy="631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Solid soaps and high throughput screening</a:t>
            </a:r>
            <a:endParaRPr/>
          </a:p>
        </p:txBody>
      </p:sp>
      <p:grpSp>
        <p:nvGrpSpPr>
          <p:cNvPr id="2542" name="Google Shape;2542;p86"/>
          <p:cNvGrpSpPr/>
          <p:nvPr/>
        </p:nvGrpSpPr>
        <p:grpSpPr>
          <a:xfrm>
            <a:off x="4846217" y="597475"/>
            <a:ext cx="3257973" cy="3948562"/>
            <a:chOff x="4984617" y="597475"/>
            <a:chExt cx="3257973" cy="3948562"/>
          </a:xfrm>
        </p:grpSpPr>
        <p:sp>
          <p:nvSpPr>
            <p:cNvPr id="2543" name="Google Shape;2543;p86"/>
            <p:cNvSpPr/>
            <p:nvPr/>
          </p:nvSpPr>
          <p:spPr>
            <a:xfrm>
              <a:off x="4984617" y="2631886"/>
              <a:ext cx="1610765" cy="1797534"/>
            </a:xfrm>
            <a:custGeom>
              <a:avLst/>
              <a:gdLst/>
              <a:ahLst/>
              <a:cxnLst/>
              <a:rect l="l" t="t" r="r" b="b"/>
              <a:pathLst>
                <a:path w="745" h="831" extrusionOk="0">
                  <a:moveTo>
                    <a:pt x="722" y="503"/>
                  </a:moveTo>
                  <a:cubicBezTo>
                    <a:pt x="745" y="613"/>
                    <a:pt x="583" y="725"/>
                    <a:pt x="583" y="725"/>
                  </a:cubicBezTo>
                  <a:cubicBezTo>
                    <a:pt x="583" y="725"/>
                    <a:pt x="417" y="831"/>
                    <a:pt x="324" y="767"/>
                  </a:cubicBezTo>
                  <a:cubicBezTo>
                    <a:pt x="273" y="732"/>
                    <a:pt x="257" y="681"/>
                    <a:pt x="247" y="629"/>
                  </a:cubicBezTo>
                  <a:cubicBezTo>
                    <a:pt x="239" y="586"/>
                    <a:pt x="235" y="541"/>
                    <a:pt x="219" y="505"/>
                  </a:cubicBezTo>
                  <a:cubicBezTo>
                    <a:pt x="183" y="427"/>
                    <a:pt x="82" y="411"/>
                    <a:pt x="34" y="311"/>
                  </a:cubicBezTo>
                  <a:cubicBezTo>
                    <a:pt x="0" y="241"/>
                    <a:pt x="77" y="153"/>
                    <a:pt x="123" y="109"/>
                  </a:cubicBezTo>
                  <a:cubicBezTo>
                    <a:pt x="143" y="89"/>
                    <a:pt x="167" y="73"/>
                    <a:pt x="193" y="62"/>
                  </a:cubicBezTo>
                  <a:cubicBezTo>
                    <a:pt x="252" y="37"/>
                    <a:pt x="362" y="0"/>
                    <a:pt x="415" y="59"/>
                  </a:cubicBezTo>
                  <a:cubicBezTo>
                    <a:pt x="487" y="142"/>
                    <a:pt x="463" y="241"/>
                    <a:pt x="522" y="304"/>
                  </a:cubicBezTo>
                  <a:cubicBezTo>
                    <a:pt x="546" y="331"/>
                    <a:pt x="581" y="351"/>
                    <a:pt x="616" y="373"/>
                  </a:cubicBezTo>
                  <a:cubicBezTo>
                    <a:pt x="663" y="403"/>
                    <a:pt x="708" y="439"/>
                    <a:pt x="722" y="50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4" name="Google Shape;2544;p86"/>
            <p:cNvSpPr/>
            <p:nvPr/>
          </p:nvSpPr>
          <p:spPr>
            <a:xfrm>
              <a:off x="5838286" y="3297876"/>
              <a:ext cx="160348" cy="160348"/>
            </a:xfrm>
            <a:custGeom>
              <a:avLst/>
              <a:gdLst/>
              <a:ahLst/>
              <a:cxnLst/>
              <a:rect l="l" t="t" r="r" b="b"/>
              <a:pathLst>
                <a:path w="74" h="74" extrusionOk="0">
                  <a:moveTo>
                    <a:pt x="33" y="74"/>
                  </a:moveTo>
                  <a:cubicBezTo>
                    <a:pt x="25" y="74"/>
                    <a:pt x="17" y="70"/>
                    <a:pt x="10" y="63"/>
                  </a:cubicBezTo>
                  <a:cubicBezTo>
                    <a:pt x="2" y="54"/>
                    <a:pt x="0" y="42"/>
                    <a:pt x="4" y="30"/>
                  </a:cubicBezTo>
                  <a:cubicBezTo>
                    <a:pt x="8" y="16"/>
                    <a:pt x="21" y="4"/>
                    <a:pt x="35" y="2"/>
                  </a:cubicBezTo>
                  <a:cubicBezTo>
                    <a:pt x="46" y="0"/>
                    <a:pt x="56" y="4"/>
                    <a:pt x="63" y="13"/>
                  </a:cubicBezTo>
                  <a:cubicBezTo>
                    <a:pt x="71" y="21"/>
                    <a:pt x="74" y="33"/>
                    <a:pt x="70" y="45"/>
                  </a:cubicBezTo>
                  <a:cubicBezTo>
                    <a:pt x="66" y="59"/>
                    <a:pt x="53" y="71"/>
                    <a:pt x="39" y="74"/>
                  </a:cubicBezTo>
                  <a:cubicBezTo>
                    <a:pt x="37" y="74"/>
                    <a:pt x="35" y="74"/>
                    <a:pt x="33" y="74"/>
                  </a:cubicBezTo>
                  <a:close/>
                  <a:moveTo>
                    <a:pt x="40" y="12"/>
                  </a:moveTo>
                  <a:cubicBezTo>
                    <a:pt x="39" y="12"/>
                    <a:pt x="38" y="12"/>
                    <a:pt x="37" y="12"/>
                  </a:cubicBezTo>
                  <a:cubicBezTo>
                    <a:pt x="27" y="14"/>
                    <a:pt x="17" y="23"/>
                    <a:pt x="14" y="34"/>
                  </a:cubicBezTo>
                  <a:cubicBezTo>
                    <a:pt x="12" y="39"/>
                    <a:pt x="11" y="48"/>
                    <a:pt x="18" y="56"/>
                  </a:cubicBezTo>
                  <a:cubicBezTo>
                    <a:pt x="18" y="56"/>
                    <a:pt x="18" y="56"/>
                    <a:pt x="19" y="56"/>
                  </a:cubicBezTo>
                  <a:cubicBezTo>
                    <a:pt x="24" y="62"/>
                    <a:pt x="30" y="65"/>
                    <a:pt x="37" y="63"/>
                  </a:cubicBezTo>
                  <a:cubicBezTo>
                    <a:pt x="47" y="61"/>
                    <a:pt x="57" y="52"/>
                    <a:pt x="60" y="42"/>
                  </a:cubicBezTo>
                  <a:cubicBezTo>
                    <a:pt x="62" y="36"/>
                    <a:pt x="63" y="27"/>
                    <a:pt x="56" y="20"/>
                  </a:cubicBezTo>
                  <a:cubicBezTo>
                    <a:pt x="51" y="14"/>
                    <a:pt x="46" y="12"/>
                    <a:pt x="4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5" name="Google Shape;2545;p86"/>
            <p:cNvSpPr/>
            <p:nvPr/>
          </p:nvSpPr>
          <p:spPr>
            <a:xfrm>
              <a:off x="5905704" y="3511976"/>
              <a:ext cx="255099" cy="298830"/>
            </a:xfrm>
            <a:custGeom>
              <a:avLst/>
              <a:gdLst/>
              <a:ahLst/>
              <a:cxnLst/>
              <a:rect l="l" t="t" r="r" b="b"/>
              <a:pathLst>
                <a:path w="118" h="138" extrusionOk="0">
                  <a:moveTo>
                    <a:pt x="64" y="138"/>
                  </a:moveTo>
                  <a:cubicBezTo>
                    <a:pt x="51" y="138"/>
                    <a:pt x="38" y="132"/>
                    <a:pt x="28" y="120"/>
                  </a:cubicBezTo>
                  <a:cubicBezTo>
                    <a:pt x="6" y="96"/>
                    <a:pt x="0" y="54"/>
                    <a:pt x="14" y="27"/>
                  </a:cubicBezTo>
                  <a:cubicBezTo>
                    <a:pt x="24" y="9"/>
                    <a:pt x="42" y="0"/>
                    <a:pt x="65" y="3"/>
                  </a:cubicBezTo>
                  <a:cubicBezTo>
                    <a:pt x="90" y="9"/>
                    <a:pt x="109" y="32"/>
                    <a:pt x="114" y="64"/>
                  </a:cubicBezTo>
                  <a:cubicBezTo>
                    <a:pt x="118" y="95"/>
                    <a:pt x="107" y="122"/>
                    <a:pt x="84" y="134"/>
                  </a:cubicBezTo>
                  <a:cubicBezTo>
                    <a:pt x="84" y="134"/>
                    <a:pt x="84" y="134"/>
                    <a:pt x="84" y="134"/>
                  </a:cubicBezTo>
                  <a:cubicBezTo>
                    <a:pt x="77" y="137"/>
                    <a:pt x="71" y="138"/>
                    <a:pt x="64" y="138"/>
                  </a:cubicBezTo>
                  <a:close/>
                  <a:moveTo>
                    <a:pt x="82" y="129"/>
                  </a:moveTo>
                  <a:cubicBezTo>
                    <a:pt x="82" y="129"/>
                    <a:pt x="82" y="129"/>
                    <a:pt x="82" y="129"/>
                  </a:cubicBezTo>
                  <a:close/>
                  <a:moveTo>
                    <a:pt x="56" y="13"/>
                  </a:moveTo>
                  <a:cubicBezTo>
                    <a:pt x="41" y="13"/>
                    <a:pt x="30" y="20"/>
                    <a:pt x="23" y="32"/>
                  </a:cubicBezTo>
                  <a:cubicBezTo>
                    <a:pt x="11" y="55"/>
                    <a:pt x="17" y="93"/>
                    <a:pt x="36" y="113"/>
                  </a:cubicBezTo>
                  <a:cubicBezTo>
                    <a:pt x="44" y="123"/>
                    <a:pt x="59" y="133"/>
                    <a:pt x="80" y="124"/>
                  </a:cubicBezTo>
                  <a:cubicBezTo>
                    <a:pt x="102" y="113"/>
                    <a:pt x="106" y="86"/>
                    <a:pt x="103" y="66"/>
                  </a:cubicBezTo>
                  <a:cubicBezTo>
                    <a:pt x="100" y="43"/>
                    <a:pt x="87" y="19"/>
                    <a:pt x="63" y="14"/>
                  </a:cubicBezTo>
                  <a:cubicBezTo>
                    <a:pt x="61" y="14"/>
                    <a:pt x="58" y="13"/>
                    <a:pt x="56"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6" name="Google Shape;2546;p86"/>
            <p:cNvSpPr/>
            <p:nvPr/>
          </p:nvSpPr>
          <p:spPr>
            <a:xfrm>
              <a:off x="5704359" y="3426336"/>
              <a:ext cx="155793" cy="154881"/>
            </a:xfrm>
            <a:custGeom>
              <a:avLst/>
              <a:gdLst/>
              <a:ahLst/>
              <a:cxnLst/>
              <a:rect l="l" t="t" r="r" b="b"/>
              <a:pathLst>
                <a:path w="72" h="72" extrusionOk="0">
                  <a:moveTo>
                    <a:pt x="37" y="72"/>
                  </a:moveTo>
                  <a:cubicBezTo>
                    <a:pt x="25" y="72"/>
                    <a:pt x="15" y="66"/>
                    <a:pt x="9" y="57"/>
                  </a:cubicBezTo>
                  <a:cubicBezTo>
                    <a:pt x="0" y="43"/>
                    <a:pt x="0" y="23"/>
                    <a:pt x="18" y="12"/>
                  </a:cubicBezTo>
                  <a:cubicBezTo>
                    <a:pt x="35" y="0"/>
                    <a:pt x="54" y="8"/>
                    <a:pt x="63" y="22"/>
                  </a:cubicBezTo>
                  <a:cubicBezTo>
                    <a:pt x="72" y="35"/>
                    <a:pt x="72" y="55"/>
                    <a:pt x="54" y="67"/>
                  </a:cubicBezTo>
                  <a:cubicBezTo>
                    <a:pt x="54" y="67"/>
                    <a:pt x="54" y="67"/>
                    <a:pt x="54" y="67"/>
                  </a:cubicBezTo>
                  <a:cubicBezTo>
                    <a:pt x="48" y="71"/>
                    <a:pt x="42" y="72"/>
                    <a:pt x="37" y="72"/>
                  </a:cubicBezTo>
                  <a:close/>
                  <a:moveTo>
                    <a:pt x="36" y="17"/>
                  </a:moveTo>
                  <a:cubicBezTo>
                    <a:pt x="32" y="17"/>
                    <a:pt x="28" y="18"/>
                    <a:pt x="24" y="21"/>
                  </a:cubicBezTo>
                  <a:cubicBezTo>
                    <a:pt x="11" y="29"/>
                    <a:pt x="12" y="42"/>
                    <a:pt x="18" y="51"/>
                  </a:cubicBezTo>
                  <a:cubicBezTo>
                    <a:pt x="24" y="61"/>
                    <a:pt x="36" y="66"/>
                    <a:pt x="49" y="58"/>
                  </a:cubicBezTo>
                  <a:cubicBezTo>
                    <a:pt x="61" y="50"/>
                    <a:pt x="60" y="37"/>
                    <a:pt x="54" y="27"/>
                  </a:cubicBezTo>
                  <a:cubicBezTo>
                    <a:pt x="50" y="21"/>
                    <a:pt x="43" y="17"/>
                    <a:pt x="36"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7" name="Google Shape;2547;p86"/>
            <p:cNvSpPr/>
            <p:nvPr/>
          </p:nvSpPr>
          <p:spPr>
            <a:xfrm>
              <a:off x="5790910" y="3849982"/>
              <a:ext cx="108417" cy="110239"/>
            </a:xfrm>
            <a:custGeom>
              <a:avLst/>
              <a:gdLst/>
              <a:ahLst/>
              <a:cxnLst/>
              <a:rect l="l" t="t" r="r" b="b"/>
              <a:pathLst>
                <a:path w="50" h="51" extrusionOk="0">
                  <a:moveTo>
                    <a:pt x="26" y="51"/>
                  </a:moveTo>
                  <a:cubicBezTo>
                    <a:pt x="18" y="51"/>
                    <a:pt x="11" y="46"/>
                    <a:pt x="7" y="40"/>
                  </a:cubicBezTo>
                  <a:cubicBezTo>
                    <a:pt x="0" y="30"/>
                    <a:pt x="0" y="16"/>
                    <a:pt x="13" y="8"/>
                  </a:cubicBezTo>
                  <a:cubicBezTo>
                    <a:pt x="25" y="0"/>
                    <a:pt x="38" y="6"/>
                    <a:pt x="44" y="15"/>
                  </a:cubicBezTo>
                  <a:cubicBezTo>
                    <a:pt x="50" y="25"/>
                    <a:pt x="50" y="38"/>
                    <a:pt x="38" y="47"/>
                  </a:cubicBezTo>
                  <a:cubicBezTo>
                    <a:pt x="38" y="47"/>
                    <a:pt x="38" y="47"/>
                    <a:pt x="38" y="47"/>
                  </a:cubicBezTo>
                  <a:cubicBezTo>
                    <a:pt x="34" y="49"/>
                    <a:pt x="30" y="51"/>
                    <a:pt x="26" y="51"/>
                  </a:cubicBezTo>
                  <a:close/>
                  <a:moveTo>
                    <a:pt x="35" y="42"/>
                  </a:moveTo>
                  <a:cubicBezTo>
                    <a:pt x="35" y="42"/>
                    <a:pt x="35" y="42"/>
                    <a:pt x="35" y="42"/>
                  </a:cubicBezTo>
                  <a:close/>
                  <a:moveTo>
                    <a:pt x="25" y="15"/>
                  </a:moveTo>
                  <a:cubicBezTo>
                    <a:pt x="23" y="15"/>
                    <a:pt x="21" y="16"/>
                    <a:pt x="18" y="17"/>
                  </a:cubicBezTo>
                  <a:cubicBezTo>
                    <a:pt x="11" y="22"/>
                    <a:pt x="13" y="30"/>
                    <a:pt x="15" y="34"/>
                  </a:cubicBezTo>
                  <a:cubicBezTo>
                    <a:pt x="18" y="38"/>
                    <a:pt x="24" y="43"/>
                    <a:pt x="32" y="38"/>
                  </a:cubicBezTo>
                  <a:cubicBezTo>
                    <a:pt x="32" y="38"/>
                    <a:pt x="32" y="38"/>
                    <a:pt x="32" y="38"/>
                  </a:cubicBezTo>
                  <a:cubicBezTo>
                    <a:pt x="40" y="33"/>
                    <a:pt x="38" y="25"/>
                    <a:pt x="35" y="21"/>
                  </a:cubicBezTo>
                  <a:cubicBezTo>
                    <a:pt x="33" y="18"/>
                    <a:pt x="30" y="15"/>
                    <a:pt x="25"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8" name="Google Shape;2548;p86"/>
            <p:cNvSpPr/>
            <p:nvPr/>
          </p:nvSpPr>
          <p:spPr>
            <a:xfrm>
              <a:off x="5389130" y="3388982"/>
              <a:ext cx="129371" cy="121172"/>
            </a:xfrm>
            <a:custGeom>
              <a:avLst/>
              <a:gdLst/>
              <a:ahLst/>
              <a:cxnLst/>
              <a:rect l="l" t="t" r="r" b="b"/>
              <a:pathLst>
                <a:path w="60" h="56" extrusionOk="0">
                  <a:moveTo>
                    <a:pt x="31" y="56"/>
                  </a:moveTo>
                  <a:cubicBezTo>
                    <a:pt x="22" y="56"/>
                    <a:pt x="15" y="52"/>
                    <a:pt x="10" y="44"/>
                  </a:cubicBezTo>
                  <a:cubicBezTo>
                    <a:pt x="0" y="30"/>
                    <a:pt x="6" y="15"/>
                    <a:pt x="16" y="7"/>
                  </a:cubicBezTo>
                  <a:cubicBezTo>
                    <a:pt x="27" y="0"/>
                    <a:pt x="43" y="0"/>
                    <a:pt x="53" y="14"/>
                  </a:cubicBezTo>
                  <a:cubicBezTo>
                    <a:pt x="59" y="22"/>
                    <a:pt x="60" y="31"/>
                    <a:pt x="56" y="39"/>
                  </a:cubicBezTo>
                  <a:cubicBezTo>
                    <a:pt x="52" y="48"/>
                    <a:pt x="42" y="55"/>
                    <a:pt x="32" y="56"/>
                  </a:cubicBezTo>
                  <a:cubicBezTo>
                    <a:pt x="32" y="56"/>
                    <a:pt x="31" y="56"/>
                    <a:pt x="31" y="56"/>
                  </a:cubicBezTo>
                  <a:close/>
                  <a:moveTo>
                    <a:pt x="32" y="13"/>
                  </a:moveTo>
                  <a:cubicBezTo>
                    <a:pt x="28" y="13"/>
                    <a:pt x="25" y="14"/>
                    <a:pt x="22" y="16"/>
                  </a:cubicBezTo>
                  <a:cubicBezTo>
                    <a:pt x="16" y="20"/>
                    <a:pt x="12" y="29"/>
                    <a:pt x="18" y="38"/>
                  </a:cubicBezTo>
                  <a:cubicBezTo>
                    <a:pt x="18" y="38"/>
                    <a:pt x="19" y="38"/>
                    <a:pt x="19" y="38"/>
                  </a:cubicBezTo>
                  <a:cubicBezTo>
                    <a:pt x="23" y="44"/>
                    <a:pt x="28" y="46"/>
                    <a:pt x="32" y="45"/>
                  </a:cubicBezTo>
                  <a:cubicBezTo>
                    <a:pt x="38" y="45"/>
                    <a:pt x="44" y="40"/>
                    <a:pt x="47" y="35"/>
                  </a:cubicBezTo>
                  <a:cubicBezTo>
                    <a:pt x="48" y="31"/>
                    <a:pt x="49" y="26"/>
                    <a:pt x="45" y="20"/>
                  </a:cubicBezTo>
                  <a:cubicBezTo>
                    <a:pt x="41" y="15"/>
                    <a:pt x="36"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9" name="Google Shape;2549;p86"/>
            <p:cNvSpPr/>
            <p:nvPr/>
          </p:nvSpPr>
          <p:spPr>
            <a:xfrm>
              <a:off x="5144053" y="3069198"/>
              <a:ext cx="286075" cy="300652"/>
            </a:xfrm>
            <a:custGeom>
              <a:avLst/>
              <a:gdLst/>
              <a:ahLst/>
              <a:cxnLst/>
              <a:rect l="l" t="t" r="r" b="b"/>
              <a:pathLst>
                <a:path w="132" h="139" extrusionOk="0">
                  <a:moveTo>
                    <a:pt x="64" y="139"/>
                  </a:moveTo>
                  <a:cubicBezTo>
                    <a:pt x="55" y="139"/>
                    <a:pt x="47" y="136"/>
                    <a:pt x="42" y="134"/>
                  </a:cubicBezTo>
                  <a:cubicBezTo>
                    <a:pt x="17" y="123"/>
                    <a:pt x="0" y="96"/>
                    <a:pt x="0" y="68"/>
                  </a:cubicBezTo>
                  <a:cubicBezTo>
                    <a:pt x="1" y="41"/>
                    <a:pt x="17" y="19"/>
                    <a:pt x="45" y="7"/>
                  </a:cubicBezTo>
                  <a:cubicBezTo>
                    <a:pt x="71" y="0"/>
                    <a:pt x="95" y="9"/>
                    <a:pt x="110" y="31"/>
                  </a:cubicBezTo>
                  <a:cubicBezTo>
                    <a:pt x="126" y="54"/>
                    <a:pt x="132" y="90"/>
                    <a:pt x="112" y="117"/>
                  </a:cubicBezTo>
                  <a:cubicBezTo>
                    <a:pt x="112" y="117"/>
                    <a:pt x="112" y="117"/>
                    <a:pt x="112" y="117"/>
                  </a:cubicBezTo>
                  <a:cubicBezTo>
                    <a:pt x="94" y="134"/>
                    <a:pt x="77" y="139"/>
                    <a:pt x="64" y="139"/>
                  </a:cubicBezTo>
                  <a:close/>
                  <a:moveTo>
                    <a:pt x="63" y="15"/>
                  </a:moveTo>
                  <a:cubicBezTo>
                    <a:pt x="58" y="15"/>
                    <a:pt x="54" y="16"/>
                    <a:pt x="49" y="17"/>
                  </a:cubicBezTo>
                  <a:cubicBezTo>
                    <a:pt x="16" y="31"/>
                    <a:pt x="11" y="55"/>
                    <a:pt x="11" y="68"/>
                  </a:cubicBezTo>
                  <a:cubicBezTo>
                    <a:pt x="11" y="92"/>
                    <a:pt x="25" y="115"/>
                    <a:pt x="46" y="124"/>
                  </a:cubicBezTo>
                  <a:cubicBezTo>
                    <a:pt x="65" y="133"/>
                    <a:pt x="85" y="128"/>
                    <a:pt x="104" y="110"/>
                  </a:cubicBezTo>
                  <a:cubicBezTo>
                    <a:pt x="120" y="88"/>
                    <a:pt x="115" y="57"/>
                    <a:pt x="102" y="37"/>
                  </a:cubicBezTo>
                  <a:cubicBezTo>
                    <a:pt x="92" y="23"/>
                    <a:pt x="78" y="15"/>
                    <a:pt x="63" y="15"/>
                  </a:cubicBezTo>
                  <a:close/>
                  <a:moveTo>
                    <a:pt x="108" y="114"/>
                  </a:moveTo>
                  <a:cubicBezTo>
                    <a:pt x="108" y="114"/>
                    <a:pt x="108" y="114"/>
                    <a:pt x="108" y="1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0" name="Google Shape;2550;p86"/>
            <p:cNvSpPr/>
            <p:nvPr/>
          </p:nvSpPr>
          <p:spPr>
            <a:xfrm>
              <a:off x="5630562" y="3826294"/>
              <a:ext cx="119350" cy="121172"/>
            </a:xfrm>
            <a:custGeom>
              <a:avLst/>
              <a:gdLst/>
              <a:ahLst/>
              <a:cxnLst/>
              <a:rect l="l" t="t" r="r" b="b"/>
              <a:pathLst>
                <a:path w="55" h="56" extrusionOk="0">
                  <a:moveTo>
                    <a:pt x="28" y="56"/>
                  </a:moveTo>
                  <a:cubicBezTo>
                    <a:pt x="21" y="56"/>
                    <a:pt x="15" y="53"/>
                    <a:pt x="10" y="46"/>
                  </a:cubicBezTo>
                  <a:cubicBezTo>
                    <a:pt x="0" y="34"/>
                    <a:pt x="5" y="17"/>
                    <a:pt x="15" y="9"/>
                  </a:cubicBezTo>
                  <a:cubicBezTo>
                    <a:pt x="23" y="2"/>
                    <a:pt x="37" y="0"/>
                    <a:pt x="47" y="11"/>
                  </a:cubicBezTo>
                  <a:cubicBezTo>
                    <a:pt x="53" y="18"/>
                    <a:pt x="55" y="28"/>
                    <a:pt x="51" y="38"/>
                  </a:cubicBezTo>
                  <a:cubicBezTo>
                    <a:pt x="48" y="48"/>
                    <a:pt x="40" y="55"/>
                    <a:pt x="31" y="56"/>
                  </a:cubicBezTo>
                  <a:cubicBezTo>
                    <a:pt x="30" y="56"/>
                    <a:pt x="29" y="56"/>
                    <a:pt x="28" y="56"/>
                  </a:cubicBezTo>
                  <a:close/>
                  <a:moveTo>
                    <a:pt x="30" y="14"/>
                  </a:moveTo>
                  <a:cubicBezTo>
                    <a:pt x="27" y="14"/>
                    <a:pt x="24" y="16"/>
                    <a:pt x="22" y="17"/>
                  </a:cubicBezTo>
                  <a:cubicBezTo>
                    <a:pt x="16" y="22"/>
                    <a:pt x="13" y="32"/>
                    <a:pt x="18" y="40"/>
                  </a:cubicBezTo>
                  <a:cubicBezTo>
                    <a:pt x="18" y="40"/>
                    <a:pt x="18" y="40"/>
                    <a:pt x="18" y="40"/>
                  </a:cubicBezTo>
                  <a:cubicBezTo>
                    <a:pt x="22" y="44"/>
                    <a:pt x="25" y="46"/>
                    <a:pt x="29" y="46"/>
                  </a:cubicBezTo>
                  <a:cubicBezTo>
                    <a:pt x="34" y="45"/>
                    <a:pt x="39" y="40"/>
                    <a:pt x="42" y="34"/>
                  </a:cubicBezTo>
                  <a:cubicBezTo>
                    <a:pt x="43" y="31"/>
                    <a:pt x="44" y="24"/>
                    <a:pt x="39" y="18"/>
                  </a:cubicBezTo>
                  <a:cubicBezTo>
                    <a:pt x="36" y="15"/>
                    <a:pt x="33" y="14"/>
                    <a:pt x="3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1" name="Google Shape;2551;p86"/>
            <p:cNvSpPr/>
            <p:nvPr/>
          </p:nvSpPr>
          <p:spPr>
            <a:xfrm>
              <a:off x="5706181" y="3971153"/>
              <a:ext cx="153971" cy="174925"/>
            </a:xfrm>
            <a:custGeom>
              <a:avLst/>
              <a:gdLst/>
              <a:ahLst/>
              <a:cxnLst/>
              <a:rect l="l" t="t" r="r" b="b"/>
              <a:pathLst>
                <a:path w="71" h="81" extrusionOk="0">
                  <a:moveTo>
                    <a:pt x="34" y="81"/>
                  </a:moveTo>
                  <a:cubicBezTo>
                    <a:pt x="29" y="81"/>
                    <a:pt x="25" y="80"/>
                    <a:pt x="21" y="78"/>
                  </a:cubicBezTo>
                  <a:cubicBezTo>
                    <a:pt x="20" y="78"/>
                    <a:pt x="20" y="78"/>
                    <a:pt x="20" y="78"/>
                  </a:cubicBezTo>
                  <a:cubicBezTo>
                    <a:pt x="7" y="71"/>
                    <a:pt x="0" y="57"/>
                    <a:pt x="0" y="41"/>
                  </a:cubicBezTo>
                  <a:cubicBezTo>
                    <a:pt x="0" y="25"/>
                    <a:pt x="8" y="11"/>
                    <a:pt x="20" y="5"/>
                  </a:cubicBezTo>
                  <a:cubicBezTo>
                    <a:pt x="30" y="0"/>
                    <a:pt x="42" y="1"/>
                    <a:pt x="53" y="9"/>
                  </a:cubicBezTo>
                  <a:cubicBezTo>
                    <a:pt x="71" y="25"/>
                    <a:pt x="71" y="49"/>
                    <a:pt x="62" y="64"/>
                  </a:cubicBezTo>
                  <a:cubicBezTo>
                    <a:pt x="56" y="75"/>
                    <a:pt x="45" y="81"/>
                    <a:pt x="34" y="81"/>
                  </a:cubicBezTo>
                  <a:close/>
                  <a:moveTo>
                    <a:pt x="25" y="69"/>
                  </a:moveTo>
                  <a:cubicBezTo>
                    <a:pt x="42" y="74"/>
                    <a:pt x="50" y="63"/>
                    <a:pt x="53" y="59"/>
                  </a:cubicBezTo>
                  <a:cubicBezTo>
                    <a:pt x="60" y="47"/>
                    <a:pt x="59" y="29"/>
                    <a:pt x="47" y="18"/>
                  </a:cubicBezTo>
                  <a:cubicBezTo>
                    <a:pt x="39" y="12"/>
                    <a:pt x="31" y="11"/>
                    <a:pt x="24" y="14"/>
                  </a:cubicBezTo>
                  <a:cubicBezTo>
                    <a:pt x="16" y="19"/>
                    <a:pt x="11" y="29"/>
                    <a:pt x="10" y="41"/>
                  </a:cubicBezTo>
                  <a:cubicBezTo>
                    <a:pt x="10" y="53"/>
                    <a:pt x="15" y="63"/>
                    <a:pt x="25" y="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2" name="Google Shape;2552;p86"/>
            <p:cNvSpPr/>
            <p:nvPr/>
          </p:nvSpPr>
          <p:spPr>
            <a:xfrm>
              <a:off x="5523057" y="3073753"/>
              <a:ext cx="237789" cy="222300"/>
            </a:xfrm>
            <a:custGeom>
              <a:avLst/>
              <a:gdLst/>
              <a:ahLst/>
              <a:cxnLst/>
              <a:rect l="l" t="t" r="r" b="b"/>
              <a:pathLst>
                <a:path w="110" h="103" extrusionOk="0">
                  <a:moveTo>
                    <a:pt x="67" y="103"/>
                  </a:moveTo>
                  <a:cubicBezTo>
                    <a:pt x="57" y="103"/>
                    <a:pt x="46" y="99"/>
                    <a:pt x="36" y="92"/>
                  </a:cubicBezTo>
                  <a:cubicBezTo>
                    <a:pt x="16" y="77"/>
                    <a:pt x="0" y="46"/>
                    <a:pt x="8" y="25"/>
                  </a:cubicBezTo>
                  <a:cubicBezTo>
                    <a:pt x="12" y="15"/>
                    <a:pt x="24" y="0"/>
                    <a:pt x="60" y="6"/>
                  </a:cubicBezTo>
                  <a:cubicBezTo>
                    <a:pt x="60" y="6"/>
                    <a:pt x="61" y="6"/>
                    <a:pt x="61" y="6"/>
                  </a:cubicBezTo>
                  <a:cubicBezTo>
                    <a:pt x="81" y="12"/>
                    <a:pt x="100" y="32"/>
                    <a:pt x="106" y="52"/>
                  </a:cubicBezTo>
                  <a:cubicBezTo>
                    <a:pt x="110" y="67"/>
                    <a:pt x="107" y="80"/>
                    <a:pt x="98" y="91"/>
                  </a:cubicBezTo>
                  <a:cubicBezTo>
                    <a:pt x="88" y="99"/>
                    <a:pt x="78" y="103"/>
                    <a:pt x="67" y="103"/>
                  </a:cubicBezTo>
                  <a:close/>
                  <a:moveTo>
                    <a:pt x="46" y="15"/>
                  </a:moveTo>
                  <a:cubicBezTo>
                    <a:pt x="34" y="15"/>
                    <a:pt x="22" y="18"/>
                    <a:pt x="18" y="29"/>
                  </a:cubicBezTo>
                  <a:cubicBezTo>
                    <a:pt x="12" y="44"/>
                    <a:pt x="23" y="69"/>
                    <a:pt x="42" y="83"/>
                  </a:cubicBezTo>
                  <a:cubicBezTo>
                    <a:pt x="52" y="90"/>
                    <a:pt x="71" y="100"/>
                    <a:pt x="90" y="84"/>
                  </a:cubicBezTo>
                  <a:cubicBezTo>
                    <a:pt x="98" y="74"/>
                    <a:pt x="98" y="63"/>
                    <a:pt x="96" y="55"/>
                  </a:cubicBezTo>
                  <a:cubicBezTo>
                    <a:pt x="91" y="38"/>
                    <a:pt x="75" y="22"/>
                    <a:pt x="58" y="16"/>
                  </a:cubicBezTo>
                  <a:cubicBezTo>
                    <a:pt x="54" y="15"/>
                    <a:pt x="50" y="15"/>
                    <a:pt x="46"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3" name="Google Shape;2553;p86"/>
            <p:cNvSpPr/>
            <p:nvPr/>
          </p:nvSpPr>
          <p:spPr>
            <a:xfrm>
              <a:off x="5838286" y="3297876"/>
              <a:ext cx="160348" cy="160348"/>
            </a:xfrm>
            <a:custGeom>
              <a:avLst/>
              <a:gdLst/>
              <a:ahLst/>
              <a:cxnLst/>
              <a:rect l="l" t="t" r="r" b="b"/>
              <a:pathLst>
                <a:path w="74" h="74" extrusionOk="0">
                  <a:moveTo>
                    <a:pt x="33" y="74"/>
                  </a:moveTo>
                  <a:cubicBezTo>
                    <a:pt x="25" y="74"/>
                    <a:pt x="17" y="70"/>
                    <a:pt x="10" y="62"/>
                  </a:cubicBezTo>
                  <a:cubicBezTo>
                    <a:pt x="2" y="54"/>
                    <a:pt x="0" y="42"/>
                    <a:pt x="4" y="30"/>
                  </a:cubicBezTo>
                  <a:cubicBezTo>
                    <a:pt x="8" y="16"/>
                    <a:pt x="21" y="4"/>
                    <a:pt x="35" y="2"/>
                  </a:cubicBezTo>
                  <a:cubicBezTo>
                    <a:pt x="46" y="0"/>
                    <a:pt x="56" y="4"/>
                    <a:pt x="63" y="13"/>
                  </a:cubicBezTo>
                  <a:cubicBezTo>
                    <a:pt x="71" y="21"/>
                    <a:pt x="74" y="33"/>
                    <a:pt x="70" y="45"/>
                  </a:cubicBezTo>
                  <a:cubicBezTo>
                    <a:pt x="66" y="59"/>
                    <a:pt x="53" y="71"/>
                    <a:pt x="39" y="74"/>
                  </a:cubicBezTo>
                  <a:cubicBezTo>
                    <a:pt x="37" y="74"/>
                    <a:pt x="35" y="74"/>
                    <a:pt x="33" y="74"/>
                  </a:cubicBezTo>
                  <a:close/>
                  <a:moveTo>
                    <a:pt x="40" y="12"/>
                  </a:moveTo>
                  <a:cubicBezTo>
                    <a:pt x="39" y="12"/>
                    <a:pt x="38" y="12"/>
                    <a:pt x="37" y="12"/>
                  </a:cubicBezTo>
                  <a:cubicBezTo>
                    <a:pt x="27" y="14"/>
                    <a:pt x="17" y="23"/>
                    <a:pt x="14" y="34"/>
                  </a:cubicBezTo>
                  <a:cubicBezTo>
                    <a:pt x="12" y="39"/>
                    <a:pt x="11" y="48"/>
                    <a:pt x="18" y="56"/>
                  </a:cubicBezTo>
                  <a:cubicBezTo>
                    <a:pt x="24" y="62"/>
                    <a:pt x="30" y="65"/>
                    <a:pt x="37" y="63"/>
                  </a:cubicBezTo>
                  <a:cubicBezTo>
                    <a:pt x="47" y="61"/>
                    <a:pt x="57" y="52"/>
                    <a:pt x="60" y="42"/>
                  </a:cubicBezTo>
                  <a:cubicBezTo>
                    <a:pt x="62" y="36"/>
                    <a:pt x="63" y="27"/>
                    <a:pt x="56" y="20"/>
                  </a:cubicBezTo>
                  <a:cubicBezTo>
                    <a:pt x="55" y="20"/>
                    <a:pt x="55" y="20"/>
                    <a:pt x="55" y="20"/>
                  </a:cubicBezTo>
                  <a:cubicBezTo>
                    <a:pt x="51" y="14"/>
                    <a:pt x="46" y="12"/>
                    <a:pt x="4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4" name="Google Shape;2554;p86"/>
            <p:cNvSpPr/>
            <p:nvPr/>
          </p:nvSpPr>
          <p:spPr>
            <a:xfrm>
              <a:off x="5905704" y="3511976"/>
              <a:ext cx="255099" cy="298830"/>
            </a:xfrm>
            <a:custGeom>
              <a:avLst/>
              <a:gdLst/>
              <a:ahLst/>
              <a:cxnLst/>
              <a:rect l="l" t="t" r="r" b="b"/>
              <a:pathLst>
                <a:path w="118" h="138" extrusionOk="0">
                  <a:moveTo>
                    <a:pt x="64" y="138"/>
                  </a:moveTo>
                  <a:cubicBezTo>
                    <a:pt x="51" y="138"/>
                    <a:pt x="38" y="132"/>
                    <a:pt x="28" y="120"/>
                  </a:cubicBezTo>
                  <a:cubicBezTo>
                    <a:pt x="6" y="96"/>
                    <a:pt x="0" y="54"/>
                    <a:pt x="14" y="27"/>
                  </a:cubicBezTo>
                  <a:cubicBezTo>
                    <a:pt x="24" y="9"/>
                    <a:pt x="42" y="0"/>
                    <a:pt x="65" y="3"/>
                  </a:cubicBezTo>
                  <a:cubicBezTo>
                    <a:pt x="65" y="4"/>
                    <a:pt x="65" y="4"/>
                    <a:pt x="65" y="4"/>
                  </a:cubicBezTo>
                  <a:cubicBezTo>
                    <a:pt x="90" y="9"/>
                    <a:pt x="109" y="32"/>
                    <a:pt x="114" y="64"/>
                  </a:cubicBezTo>
                  <a:cubicBezTo>
                    <a:pt x="118" y="95"/>
                    <a:pt x="107" y="122"/>
                    <a:pt x="84" y="134"/>
                  </a:cubicBezTo>
                  <a:cubicBezTo>
                    <a:pt x="78" y="137"/>
                    <a:pt x="71" y="138"/>
                    <a:pt x="64" y="138"/>
                  </a:cubicBezTo>
                  <a:close/>
                  <a:moveTo>
                    <a:pt x="56" y="13"/>
                  </a:moveTo>
                  <a:cubicBezTo>
                    <a:pt x="41" y="13"/>
                    <a:pt x="30" y="20"/>
                    <a:pt x="23" y="32"/>
                  </a:cubicBezTo>
                  <a:cubicBezTo>
                    <a:pt x="11" y="55"/>
                    <a:pt x="17" y="93"/>
                    <a:pt x="36" y="113"/>
                  </a:cubicBezTo>
                  <a:cubicBezTo>
                    <a:pt x="44" y="123"/>
                    <a:pt x="59" y="133"/>
                    <a:pt x="80" y="124"/>
                  </a:cubicBezTo>
                  <a:cubicBezTo>
                    <a:pt x="102" y="113"/>
                    <a:pt x="106" y="86"/>
                    <a:pt x="103" y="66"/>
                  </a:cubicBezTo>
                  <a:cubicBezTo>
                    <a:pt x="100" y="43"/>
                    <a:pt x="87" y="19"/>
                    <a:pt x="63" y="14"/>
                  </a:cubicBezTo>
                  <a:cubicBezTo>
                    <a:pt x="61" y="14"/>
                    <a:pt x="58" y="13"/>
                    <a:pt x="56"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5" name="Google Shape;2555;p86"/>
            <p:cNvSpPr/>
            <p:nvPr/>
          </p:nvSpPr>
          <p:spPr>
            <a:xfrm>
              <a:off x="5704359" y="3426336"/>
              <a:ext cx="155793" cy="154881"/>
            </a:xfrm>
            <a:custGeom>
              <a:avLst/>
              <a:gdLst/>
              <a:ahLst/>
              <a:cxnLst/>
              <a:rect l="l" t="t" r="r" b="b"/>
              <a:pathLst>
                <a:path w="72" h="72" extrusionOk="0">
                  <a:moveTo>
                    <a:pt x="37" y="72"/>
                  </a:moveTo>
                  <a:cubicBezTo>
                    <a:pt x="25" y="72"/>
                    <a:pt x="15" y="66"/>
                    <a:pt x="9" y="57"/>
                  </a:cubicBezTo>
                  <a:cubicBezTo>
                    <a:pt x="0" y="43"/>
                    <a:pt x="0" y="23"/>
                    <a:pt x="18" y="12"/>
                  </a:cubicBezTo>
                  <a:cubicBezTo>
                    <a:pt x="18" y="12"/>
                    <a:pt x="18" y="12"/>
                    <a:pt x="18" y="12"/>
                  </a:cubicBezTo>
                  <a:cubicBezTo>
                    <a:pt x="35" y="0"/>
                    <a:pt x="54" y="8"/>
                    <a:pt x="63" y="22"/>
                  </a:cubicBezTo>
                  <a:cubicBezTo>
                    <a:pt x="72" y="35"/>
                    <a:pt x="72" y="55"/>
                    <a:pt x="54" y="67"/>
                  </a:cubicBezTo>
                  <a:cubicBezTo>
                    <a:pt x="48" y="71"/>
                    <a:pt x="42" y="72"/>
                    <a:pt x="37" y="72"/>
                  </a:cubicBezTo>
                  <a:close/>
                  <a:moveTo>
                    <a:pt x="24" y="21"/>
                  </a:moveTo>
                  <a:cubicBezTo>
                    <a:pt x="11" y="29"/>
                    <a:pt x="12" y="42"/>
                    <a:pt x="18" y="51"/>
                  </a:cubicBezTo>
                  <a:cubicBezTo>
                    <a:pt x="24" y="61"/>
                    <a:pt x="36" y="66"/>
                    <a:pt x="49" y="58"/>
                  </a:cubicBezTo>
                  <a:cubicBezTo>
                    <a:pt x="61" y="50"/>
                    <a:pt x="60" y="37"/>
                    <a:pt x="54" y="27"/>
                  </a:cubicBezTo>
                  <a:cubicBezTo>
                    <a:pt x="48" y="18"/>
                    <a:pt x="36" y="12"/>
                    <a:pt x="24" y="2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6" name="Google Shape;2556;p86"/>
            <p:cNvSpPr/>
            <p:nvPr/>
          </p:nvSpPr>
          <p:spPr>
            <a:xfrm>
              <a:off x="5790910" y="3849982"/>
              <a:ext cx="108417" cy="110239"/>
            </a:xfrm>
            <a:custGeom>
              <a:avLst/>
              <a:gdLst/>
              <a:ahLst/>
              <a:cxnLst/>
              <a:rect l="l" t="t" r="r" b="b"/>
              <a:pathLst>
                <a:path w="50" h="51" extrusionOk="0">
                  <a:moveTo>
                    <a:pt x="26" y="51"/>
                  </a:moveTo>
                  <a:cubicBezTo>
                    <a:pt x="18" y="51"/>
                    <a:pt x="11" y="46"/>
                    <a:pt x="7" y="40"/>
                  </a:cubicBezTo>
                  <a:cubicBezTo>
                    <a:pt x="0" y="30"/>
                    <a:pt x="0" y="16"/>
                    <a:pt x="13" y="8"/>
                  </a:cubicBezTo>
                  <a:cubicBezTo>
                    <a:pt x="13" y="8"/>
                    <a:pt x="13" y="8"/>
                    <a:pt x="13" y="8"/>
                  </a:cubicBezTo>
                  <a:cubicBezTo>
                    <a:pt x="25" y="0"/>
                    <a:pt x="38" y="6"/>
                    <a:pt x="44" y="15"/>
                  </a:cubicBezTo>
                  <a:cubicBezTo>
                    <a:pt x="50" y="25"/>
                    <a:pt x="50" y="38"/>
                    <a:pt x="38" y="47"/>
                  </a:cubicBezTo>
                  <a:cubicBezTo>
                    <a:pt x="34" y="49"/>
                    <a:pt x="30" y="51"/>
                    <a:pt x="26" y="51"/>
                  </a:cubicBezTo>
                  <a:close/>
                  <a:moveTo>
                    <a:pt x="18" y="17"/>
                  </a:moveTo>
                  <a:cubicBezTo>
                    <a:pt x="18" y="17"/>
                    <a:pt x="18" y="17"/>
                    <a:pt x="18" y="17"/>
                  </a:cubicBezTo>
                  <a:cubicBezTo>
                    <a:pt x="11" y="22"/>
                    <a:pt x="13" y="30"/>
                    <a:pt x="15" y="34"/>
                  </a:cubicBezTo>
                  <a:cubicBezTo>
                    <a:pt x="18" y="38"/>
                    <a:pt x="24" y="43"/>
                    <a:pt x="32" y="38"/>
                  </a:cubicBezTo>
                  <a:cubicBezTo>
                    <a:pt x="40" y="33"/>
                    <a:pt x="38" y="25"/>
                    <a:pt x="35" y="21"/>
                  </a:cubicBezTo>
                  <a:cubicBezTo>
                    <a:pt x="33" y="17"/>
                    <a:pt x="26" y="12"/>
                    <a:pt x="18"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7" name="Google Shape;2557;p86"/>
            <p:cNvSpPr/>
            <p:nvPr/>
          </p:nvSpPr>
          <p:spPr>
            <a:xfrm>
              <a:off x="5389130" y="3388982"/>
              <a:ext cx="129371" cy="121172"/>
            </a:xfrm>
            <a:custGeom>
              <a:avLst/>
              <a:gdLst/>
              <a:ahLst/>
              <a:cxnLst/>
              <a:rect l="l" t="t" r="r" b="b"/>
              <a:pathLst>
                <a:path w="60" h="56" extrusionOk="0">
                  <a:moveTo>
                    <a:pt x="31" y="56"/>
                  </a:moveTo>
                  <a:cubicBezTo>
                    <a:pt x="22" y="56"/>
                    <a:pt x="15" y="52"/>
                    <a:pt x="10" y="44"/>
                  </a:cubicBezTo>
                  <a:cubicBezTo>
                    <a:pt x="0" y="30"/>
                    <a:pt x="6" y="15"/>
                    <a:pt x="16" y="7"/>
                  </a:cubicBezTo>
                  <a:cubicBezTo>
                    <a:pt x="27" y="0"/>
                    <a:pt x="43" y="0"/>
                    <a:pt x="53" y="14"/>
                  </a:cubicBezTo>
                  <a:cubicBezTo>
                    <a:pt x="59" y="22"/>
                    <a:pt x="60" y="31"/>
                    <a:pt x="56" y="39"/>
                  </a:cubicBezTo>
                  <a:cubicBezTo>
                    <a:pt x="52" y="48"/>
                    <a:pt x="42" y="55"/>
                    <a:pt x="32" y="56"/>
                  </a:cubicBezTo>
                  <a:cubicBezTo>
                    <a:pt x="32" y="56"/>
                    <a:pt x="31" y="56"/>
                    <a:pt x="31" y="56"/>
                  </a:cubicBezTo>
                  <a:close/>
                  <a:moveTo>
                    <a:pt x="32" y="13"/>
                  </a:moveTo>
                  <a:cubicBezTo>
                    <a:pt x="28" y="13"/>
                    <a:pt x="25" y="14"/>
                    <a:pt x="22" y="16"/>
                  </a:cubicBezTo>
                  <a:cubicBezTo>
                    <a:pt x="16" y="20"/>
                    <a:pt x="12" y="29"/>
                    <a:pt x="18" y="38"/>
                  </a:cubicBezTo>
                  <a:cubicBezTo>
                    <a:pt x="23" y="44"/>
                    <a:pt x="28" y="46"/>
                    <a:pt x="32" y="45"/>
                  </a:cubicBezTo>
                  <a:cubicBezTo>
                    <a:pt x="38" y="45"/>
                    <a:pt x="44" y="40"/>
                    <a:pt x="47" y="35"/>
                  </a:cubicBezTo>
                  <a:cubicBezTo>
                    <a:pt x="48" y="31"/>
                    <a:pt x="49" y="26"/>
                    <a:pt x="45" y="20"/>
                  </a:cubicBezTo>
                  <a:cubicBezTo>
                    <a:pt x="45" y="20"/>
                    <a:pt x="45" y="20"/>
                    <a:pt x="45" y="20"/>
                  </a:cubicBezTo>
                  <a:cubicBezTo>
                    <a:pt x="41" y="15"/>
                    <a:pt x="36"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8" name="Google Shape;2558;p86"/>
            <p:cNvSpPr/>
            <p:nvPr/>
          </p:nvSpPr>
          <p:spPr>
            <a:xfrm>
              <a:off x="5144053" y="3069198"/>
              <a:ext cx="286075" cy="300652"/>
            </a:xfrm>
            <a:custGeom>
              <a:avLst/>
              <a:gdLst/>
              <a:ahLst/>
              <a:cxnLst/>
              <a:rect l="l" t="t" r="r" b="b"/>
              <a:pathLst>
                <a:path w="132" h="139" extrusionOk="0">
                  <a:moveTo>
                    <a:pt x="64" y="139"/>
                  </a:moveTo>
                  <a:cubicBezTo>
                    <a:pt x="55" y="139"/>
                    <a:pt x="47" y="136"/>
                    <a:pt x="42" y="134"/>
                  </a:cubicBezTo>
                  <a:cubicBezTo>
                    <a:pt x="17" y="123"/>
                    <a:pt x="0" y="96"/>
                    <a:pt x="0" y="68"/>
                  </a:cubicBezTo>
                  <a:cubicBezTo>
                    <a:pt x="1" y="41"/>
                    <a:pt x="17" y="19"/>
                    <a:pt x="45" y="7"/>
                  </a:cubicBezTo>
                  <a:cubicBezTo>
                    <a:pt x="46" y="7"/>
                    <a:pt x="46" y="7"/>
                    <a:pt x="46" y="7"/>
                  </a:cubicBezTo>
                  <a:cubicBezTo>
                    <a:pt x="71" y="0"/>
                    <a:pt x="95" y="9"/>
                    <a:pt x="110" y="31"/>
                  </a:cubicBezTo>
                  <a:cubicBezTo>
                    <a:pt x="126" y="54"/>
                    <a:pt x="132" y="90"/>
                    <a:pt x="112" y="117"/>
                  </a:cubicBezTo>
                  <a:cubicBezTo>
                    <a:pt x="94" y="134"/>
                    <a:pt x="77" y="139"/>
                    <a:pt x="64" y="139"/>
                  </a:cubicBezTo>
                  <a:close/>
                  <a:moveTo>
                    <a:pt x="49" y="17"/>
                  </a:moveTo>
                  <a:cubicBezTo>
                    <a:pt x="16" y="31"/>
                    <a:pt x="11" y="55"/>
                    <a:pt x="11" y="68"/>
                  </a:cubicBezTo>
                  <a:cubicBezTo>
                    <a:pt x="11" y="92"/>
                    <a:pt x="25" y="115"/>
                    <a:pt x="46" y="124"/>
                  </a:cubicBezTo>
                  <a:cubicBezTo>
                    <a:pt x="65" y="133"/>
                    <a:pt x="85" y="128"/>
                    <a:pt x="104" y="110"/>
                  </a:cubicBezTo>
                  <a:cubicBezTo>
                    <a:pt x="120" y="88"/>
                    <a:pt x="115" y="57"/>
                    <a:pt x="102" y="37"/>
                  </a:cubicBezTo>
                  <a:cubicBezTo>
                    <a:pt x="89" y="19"/>
                    <a:pt x="69" y="11"/>
                    <a:pt x="49"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9" name="Google Shape;2559;p86"/>
            <p:cNvSpPr/>
            <p:nvPr/>
          </p:nvSpPr>
          <p:spPr>
            <a:xfrm>
              <a:off x="5630562" y="3826294"/>
              <a:ext cx="119350" cy="121172"/>
            </a:xfrm>
            <a:custGeom>
              <a:avLst/>
              <a:gdLst/>
              <a:ahLst/>
              <a:cxnLst/>
              <a:rect l="l" t="t" r="r" b="b"/>
              <a:pathLst>
                <a:path w="55" h="56" extrusionOk="0">
                  <a:moveTo>
                    <a:pt x="28" y="56"/>
                  </a:moveTo>
                  <a:cubicBezTo>
                    <a:pt x="21" y="56"/>
                    <a:pt x="15" y="53"/>
                    <a:pt x="10" y="46"/>
                  </a:cubicBezTo>
                  <a:cubicBezTo>
                    <a:pt x="0" y="34"/>
                    <a:pt x="5" y="17"/>
                    <a:pt x="15" y="9"/>
                  </a:cubicBezTo>
                  <a:cubicBezTo>
                    <a:pt x="23" y="2"/>
                    <a:pt x="37" y="0"/>
                    <a:pt x="47" y="11"/>
                  </a:cubicBezTo>
                  <a:cubicBezTo>
                    <a:pt x="47" y="11"/>
                    <a:pt x="47" y="11"/>
                    <a:pt x="47" y="11"/>
                  </a:cubicBezTo>
                  <a:cubicBezTo>
                    <a:pt x="53" y="18"/>
                    <a:pt x="55" y="28"/>
                    <a:pt x="51" y="38"/>
                  </a:cubicBezTo>
                  <a:cubicBezTo>
                    <a:pt x="48" y="48"/>
                    <a:pt x="40" y="55"/>
                    <a:pt x="31" y="56"/>
                  </a:cubicBezTo>
                  <a:cubicBezTo>
                    <a:pt x="30" y="56"/>
                    <a:pt x="29" y="56"/>
                    <a:pt x="28" y="56"/>
                  </a:cubicBezTo>
                  <a:close/>
                  <a:moveTo>
                    <a:pt x="30" y="14"/>
                  </a:moveTo>
                  <a:cubicBezTo>
                    <a:pt x="27" y="14"/>
                    <a:pt x="24" y="16"/>
                    <a:pt x="22" y="17"/>
                  </a:cubicBezTo>
                  <a:cubicBezTo>
                    <a:pt x="16" y="22"/>
                    <a:pt x="13" y="32"/>
                    <a:pt x="18" y="40"/>
                  </a:cubicBezTo>
                  <a:cubicBezTo>
                    <a:pt x="22" y="44"/>
                    <a:pt x="25" y="46"/>
                    <a:pt x="29" y="46"/>
                  </a:cubicBezTo>
                  <a:cubicBezTo>
                    <a:pt x="34" y="45"/>
                    <a:pt x="39" y="40"/>
                    <a:pt x="42" y="34"/>
                  </a:cubicBezTo>
                  <a:cubicBezTo>
                    <a:pt x="43" y="31"/>
                    <a:pt x="44" y="24"/>
                    <a:pt x="39" y="18"/>
                  </a:cubicBezTo>
                  <a:cubicBezTo>
                    <a:pt x="36" y="15"/>
                    <a:pt x="33" y="14"/>
                    <a:pt x="3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0" name="Google Shape;2560;p86"/>
            <p:cNvSpPr/>
            <p:nvPr/>
          </p:nvSpPr>
          <p:spPr>
            <a:xfrm>
              <a:off x="5706181" y="3971153"/>
              <a:ext cx="153971" cy="174925"/>
            </a:xfrm>
            <a:custGeom>
              <a:avLst/>
              <a:gdLst/>
              <a:ahLst/>
              <a:cxnLst/>
              <a:rect l="l" t="t" r="r" b="b"/>
              <a:pathLst>
                <a:path w="71" h="81" extrusionOk="0">
                  <a:moveTo>
                    <a:pt x="34" y="81"/>
                  </a:moveTo>
                  <a:cubicBezTo>
                    <a:pt x="29" y="81"/>
                    <a:pt x="25" y="80"/>
                    <a:pt x="21" y="78"/>
                  </a:cubicBezTo>
                  <a:cubicBezTo>
                    <a:pt x="7" y="71"/>
                    <a:pt x="0" y="57"/>
                    <a:pt x="0" y="41"/>
                  </a:cubicBezTo>
                  <a:cubicBezTo>
                    <a:pt x="0" y="25"/>
                    <a:pt x="8" y="11"/>
                    <a:pt x="20" y="5"/>
                  </a:cubicBezTo>
                  <a:cubicBezTo>
                    <a:pt x="30" y="0"/>
                    <a:pt x="42" y="1"/>
                    <a:pt x="53" y="9"/>
                  </a:cubicBezTo>
                  <a:cubicBezTo>
                    <a:pt x="53" y="9"/>
                    <a:pt x="54" y="10"/>
                    <a:pt x="54" y="10"/>
                  </a:cubicBezTo>
                  <a:cubicBezTo>
                    <a:pt x="71" y="25"/>
                    <a:pt x="71" y="49"/>
                    <a:pt x="62" y="64"/>
                  </a:cubicBezTo>
                  <a:cubicBezTo>
                    <a:pt x="56" y="75"/>
                    <a:pt x="45" y="81"/>
                    <a:pt x="34" y="81"/>
                  </a:cubicBezTo>
                  <a:close/>
                  <a:moveTo>
                    <a:pt x="32" y="13"/>
                  </a:moveTo>
                  <a:cubicBezTo>
                    <a:pt x="29" y="13"/>
                    <a:pt x="27" y="13"/>
                    <a:pt x="24" y="14"/>
                  </a:cubicBezTo>
                  <a:cubicBezTo>
                    <a:pt x="16" y="19"/>
                    <a:pt x="11" y="29"/>
                    <a:pt x="10" y="41"/>
                  </a:cubicBezTo>
                  <a:cubicBezTo>
                    <a:pt x="10" y="53"/>
                    <a:pt x="15" y="63"/>
                    <a:pt x="25" y="69"/>
                  </a:cubicBezTo>
                  <a:cubicBezTo>
                    <a:pt x="42" y="74"/>
                    <a:pt x="50" y="64"/>
                    <a:pt x="53" y="59"/>
                  </a:cubicBezTo>
                  <a:cubicBezTo>
                    <a:pt x="60" y="47"/>
                    <a:pt x="59" y="29"/>
                    <a:pt x="47" y="18"/>
                  </a:cubicBezTo>
                  <a:cubicBezTo>
                    <a:pt x="42" y="14"/>
                    <a:pt x="37" y="13"/>
                    <a:pt x="32"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1" name="Google Shape;2561;p86"/>
            <p:cNvSpPr/>
            <p:nvPr/>
          </p:nvSpPr>
          <p:spPr>
            <a:xfrm>
              <a:off x="5354510" y="2757613"/>
              <a:ext cx="1075970" cy="1446773"/>
            </a:xfrm>
            <a:custGeom>
              <a:avLst/>
              <a:gdLst/>
              <a:ahLst/>
              <a:cxnLst/>
              <a:rect l="l" t="t" r="r" b="b"/>
              <a:pathLst>
                <a:path w="498" h="669" extrusionOk="0">
                  <a:moveTo>
                    <a:pt x="406" y="669"/>
                  </a:moveTo>
                  <a:cubicBezTo>
                    <a:pt x="405" y="669"/>
                    <a:pt x="403" y="669"/>
                    <a:pt x="402" y="668"/>
                  </a:cubicBezTo>
                  <a:cubicBezTo>
                    <a:pt x="400" y="666"/>
                    <a:pt x="400" y="663"/>
                    <a:pt x="402" y="661"/>
                  </a:cubicBezTo>
                  <a:cubicBezTo>
                    <a:pt x="444" y="609"/>
                    <a:pt x="468" y="561"/>
                    <a:pt x="477" y="512"/>
                  </a:cubicBezTo>
                  <a:cubicBezTo>
                    <a:pt x="487" y="453"/>
                    <a:pt x="471" y="394"/>
                    <a:pt x="434" y="358"/>
                  </a:cubicBezTo>
                  <a:cubicBezTo>
                    <a:pt x="417" y="340"/>
                    <a:pt x="395" y="328"/>
                    <a:pt x="373" y="316"/>
                  </a:cubicBezTo>
                  <a:cubicBezTo>
                    <a:pt x="359" y="307"/>
                    <a:pt x="344" y="299"/>
                    <a:pt x="330" y="289"/>
                  </a:cubicBezTo>
                  <a:cubicBezTo>
                    <a:pt x="294" y="263"/>
                    <a:pt x="266" y="226"/>
                    <a:pt x="251" y="185"/>
                  </a:cubicBezTo>
                  <a:cubicBezTo>
                    <a:pt x="246" y="171"/>
                    <a:pt x="242" y="157"/>
                    <a:pt x="239" y="144"/>
                  </a:cubicBezTo>
                  <a:cubicBezTo>
                    <a:pt x="232" y="119"/>
                    <a:pt x="226" y="95"/>
                    <a:pt x="212" y="74"/>
                  </a:cubicBezTo>
                  <a:cubicBezTo>
                    <a:pt x="193" y="45"/>
                    <a:pt x="158" y="23"/>
                    <a:pt x="120" y="16"/>
                  </a:cubicBezTo>
                  <a:cubicBezTo>
                    <a:pt x="85" y="10"/>
                    <a:pt x="46" y="16"/>
                    <a:pt x="8" y="32"/>
                  </a:cubicBezTo>
                  <a:cubicBezTo>
                    <a:pt x="6" y="34"/>
                    <a:pt x="2" y="32"/>
                    <a:pt x="1" y="30"/>
                  </a:cubicBezTo>
                  <a:cubicBezTo>
                    <a:pt x="0" y="27"/>
                    <a:pt x="1" y="24"/>
                    <a:pt x="4" y="23"/>
                  </a:cubicBezTo>
                  <a:cubicBezTo>
                    <a:pt x="44" y="5"/>
                    <a:pt x="84" y="0"/>
                    <a:pt x="121" y="6"/>
                  </a:cubicBezTo>
                  <a:cubicBezTo>
                    <a:pt x="163" y="13"/>
                    <a:pt x="200" y="36"/>
                    <a:pt x="221" y="69"/>
                  </a:cubicBezTo>
                  <a:cubicBezTo>
                    <a:pt x="235" y="91"/>
                    <a:pt x="242" y="116"/>
                    <a:pt x="249" y="141"/>
                  </a:cubicBezTo>
                  <a:cubicBezTo>
                    <a:pt x="252" y="154"/>
                    <a:pt x="256" y="168"/>
                    <a:pt x="261" y="181"/>
                  </a:cubicBezTo>
                  <a:cubicBezTo>
                    <a:pt x="275" y="221"/>
                    <a:pt x="302" y="256"/>
                    <a:pt x="336" y="281"/>
                  </a:cubicBezTo>
                  <a:cubicBezTo>
                    <a:pt x="350" y="290"/>
                    <a:pt x="364" y="298"/>
                    <a:pt x="378" y="306"/>
                  </a:cubicBezTo>
                  <a:cubicBezTo>
                    <a:pt x="400" y="319"/>
                    <a:pt x="423" y="332"/>
                    <a:pt x="441" y="350"/>
                  </a:cubicBezTo>
                  <a:cubicBezTo>
                    <a:pt x="481" y="389"/>
                    <a:pt x="498" y="451"/>
                    <a:pt x="487" y="514"/>
                  </a:cubicBezTo>
                  <a:cubicBezTo>
                    <a:pt x="478" y="564"/>
                    <a:pt x="453" y="615"/>
                    <a:pt x="410" y="668"/>
                  </a:cubicBezTo>
                  <a:cubicBezTo>
                    <a:pt x="409" y="669"/>
                    <a:pt x="407" y="669"/>
                    <a:pt x="406" y="66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2" name="Google Shape;2562;p86"/>
            <p:cNvSpPr/>
            <p:nvPr/>
          </p:nvSpPr>
          <p:spPr>
            <a:xfrm>
              <a:off x="7343367" y="2296614"/>
              <a:ext cx="722476" cy="410891"/>
            </a:xfrm>
            <a:custGeom>
              <a:avLst/>
              <a:gdLst/>
              <a:ahLst/>
              <a:cxnLst/>
              <a:rect l="l" t="t" r="r" b="b"/>
              <a:pathLst>
                <a:path w="334" h="190" extrusionOk="0">
                  <a:moveTo>
                    <a:pt x="278" y="140"/>
                  </a:moveTo>
                  <a:cubicBezTo>
                    <a:pt x="296" y="138"/>
                    <a:pt x="312" y="138"/>
                    <a:pt x="318" y="137"/>
                  </a:cubicBezTo>
                  <a:cubicBezTo>
                    <a:pt x="323" y="117"/>
                    <a:pt x="323" y="117"/>
                    <a:pt x="323" y="117"/>
                  </a:cubicBezTo>
                  <a:cubicBezTo>
                    <a:pt x="331" y="83"/>
                    <a:pt x="331" y="83"/>
                    <a:pt x="331" y="83"/>
                  </a:cubicBezTo>
                  <a:cubicBezTo>
                    <a:pt x="334" y="71"/>
                    <a:pt x="334" y="71"/>
                    <a:pt x="334" y="71"/>
                  </a:cubicBezTo>
                  <a:cubicBezTo>
                    <a:pt x="198" y="0"/>
                    <a:pt x="31" y="9"/>
                    <a:pt x="31" y="9"/>
                  </a:cubicBezTo>
                  <a:cubicBezTo>
                    <a:pt x="0" y="48"/>
                    <a:pt x="5" y="105"/>
                    <a:pt x="5" y="105"/>
                  </a:cubicBezTo>
                  <a:cubicBezTo>
                    <a:pt x="77" y="128"/>
                    <a:pt x="80" y="166"/>
                    <a:pt x="80" y="166"/>
                  </a:cubicBezTo>
                  <a:cubicBezTo>
                    <a:pt x="96" y="170"/>
                    <a:pt x="96" y="170"/>
                    <a:pt x="96" y="170"/>
                  </a:cubicBezTo>
                  <a:cubicBezTo>
                    <a:pt x="126" y="177"/>
                    <a:pt x="126" y="177"/>
                    <a:pt x="126" y="177"/>
                  </a:cubicBezTo>
                  <a:cubicBezTo>
                    <a:pt x="164" y="186"/>
                    <a:pt x="164" y="186"/>
                    <a:pt x="164" y="186"/>
                  </a:cubicBezTo>
                  <a:cubicBezTo>
                    <a:pt x="182" y="190"/>
                    <a:pt x="182" y="190"/>
                    <a:pt x="182" y="190"/>
                  </a:cubicBezTo>
                  <a:cubicBezTo>
                    <a:pt x="182" y="190"/>
                    <a:pt x="191" y="175"/>
                    <a:pt x="202" y="163"/>
                  </a:cubicBezTo>
                  <a:cubicBezTo>
                    <a:pt x="208" y="156"/>
                    <a:pt x="215" y="150"/>
                    <a:pt x="221" y="148"/>
                  </a:cubicBezTo>
                  <a:cubicBezTo>
                    <a:pt x="230" y="145"/>
                    <a:pt x="255" y="142"/>
                    <a:pt x="278" y="14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3" name="Google Shape;2563;p86"/>
            <p:cNvSpPr/>
            <p:nvPr/>
          </p:nvSpPr>
          <p:spPr>
            <a:xfrm>
              <a:off x="6705621" y="2863297"/>
              <a:ext cx="1115145" cy="1682740"/>
            </a:xfrm>
            <a:custGeom>
              <a:avLst/>
              <a:gdLst/>
              <a:ahLst/>
              <a:cxnLst/>
              <a:rect l="l" t="t" r="r" b="b"/>
              <a:pathLst>
                <a:path w="516" h="778" extrusionOk="0">
                  <a:moveTo>
                    <a:pt x="20" y="461"/>
                  </a:moveTo>
                  <a:cubicBezTo>
                    <a:pt x="0" y="556"/>
                    <a:pt x="2" y="661"/>
                    <a:pt x="2" y="661"/>
                  </a:cubicBezTo>
                  <a:cubicBezTo>
                    <a:pt x="205" y="778"/>
                    <a:pt x="422" y="761"/>
                    <a:pt x="422" y="761"/>
                  </a:cubicBezTo>
                  <a:cubicBezTo>
                    <a:pt x="422" y="761"/>
                    <a:pt x="516" y="648"/>
                    <a:pt x="513" y="550"/>
                  </a:cubicBezTo>
                  <a:cubicBezTo>
                    <a:pt x="511" y="507"/>
                    <a:pt x="493" y="435"/>
                    <a:pt x="484" y="321"/>
                  </a:cubicBezTo>
                  <a:cubicBezTo>
                    <a:pt x="475" y="202"/>
                    <a:pt x="465" y="83"/>
                    <a:pt x="461" y="40"/>
                  </a:cubicBezTo>
                  <a:cubicBezTo>
                    <a:pt x="457" y="40"/>
                    <a:pt x="452" y="40"/>
                    <a:pt x="447" y="41"/>
                  </a:cubicBezTo>
                  <a:cubicBezTo>
                    <a:pt x="429" y="41"/>
                    <a:pt x="406" y="40"/>
                    <a:pt x="389" y="34"/>
                  </a:cubicBezTo>
                  <a:cubicBezTo>
                    <a:pt x="374" y="29"/>
                    <a:pt x="357" y="21"/>
                    <a:pt x="343" y="13"/>
                  </a:cubicBezTo>
                  <a:cubicBezTo>
                    <a:pt x="333" y="8"/>
                    <a:pt x="325" y="4"/>
                    <a:pt x="318" y="0"/>
                  </a:cubicBezTo>
                  <a:cubicBezTo>
                    <a:pt x="310" y="11"/>
                    <a:pt x="283" y="50"/>
                    <a:pt x="248" y="102"/>
                  </a:cubicBezTo>
                  <a:cubicBezTo>
                    <a:pt x="234" y="121"/>
                    <a:pt x="220" y="142"/>
                    <a:pt x="206" y="164"/>
                  </a:cubicBezTo>
                  <a:cubicBezTo>
                    <a:pt x="135" y="270"/>
                    <a:pt x="62" y="358"/>
                    <a:pt x="32" y="429"/>
                  </a:cubicBezTo>
                  <a:cubicBezTo>
                    <a:pt x="26" y="442"/>
                    <a:pt x="22" y="453"/>
                    <a:pt x="20" y="46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4" name="Google Shape;2564;p86"/>
            <p:cNvSpPr/>
            <p:nvPr/>
          </p:nvSpPr>
          <p:spPr>
            <a:xfrm>
              <a:off x="7368877" y="2649196"/>
              <a:ext cx="182213" cy="242344"/>
            </a:xfrm>
            <a:custGeom>
              <a:avLst/>
              <a:gdLst/>
              <a:ahLst/>
              <a:cxnLst/>
              <a:rect l="l" t="t" r="r" b="b"/>
              <a:pathLst>
                <a:path w="84" h="112" extrusionOk="0">
                  <a:moveTo>
                    <a:pt x="0" y="92"/>
                  </a:moveTo>
                  <a:cubicBezTo>
                    <a:pt x="0" y="92"/>
                    <a:pt x="4" y="95"/>
                    <a:pt x="11" y="99"/>
                  </a:cubicBezTo>
                  <a:cubicBezTo>
                    <a:pt x="18" y="103"/>
                    <a:pt x="26" y="107"/>
                    <a:pt x="36" y="112"/>
                  </a:cubicBezTo>
                  <a:cubicBezTo>
                    <a:pt x="84" y="7"/>
                    <a:pt x="84" y="7"/>
                    <a:pt x="84" y="7"/>
                  </a:cubicBezTo>
                  <a:cubicBezTo>
                    <a:pt x="54" y="0"/>
                    <a:pt x="54" y="0"/>
                    <a:pt x="54" y="0"/>
                  </a:cubicBezTo>
                  <a:cubicBezTo>
                    <a:pt x="54" y="0"/>
                    <a:pt x="6" y="76"/>
                    <a:pt x="0" y="92"/>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5" name="Google Shape;2565;p86"/>
            <p:cNvSpPr/>
            <p:nvPr/>
          </p:nvSpPr>
          <p:spPr>
            <a:xfrm>
              <a:off x="7447229" y="2664684"/>
              <a:ext cx="168548" cy="272409"/>
            </a:xfrm>
            <a:custGeom>
              <a:avLst/>
              <a:gdLst/>
              <a:ahLst/>
              <a:cxnLst/>
              <a:rect l="l" t="t" r="r" b="b"/>
              <a:pathLst>
                <a:path w="78" h="126" extrusionOk="0">
                  <a:moveTo>
                    <a:pt x="0" y="105"/>
                  </a:moveTo>
                  <a:cubicBezTo>
                    <a:pt x="14" y="113"/>
                    <a:pt x="31" y="121"/>
                    <a:pt x="46" y="126"/>
                  </a:cubicBezTo>
                  <a:cubicBezTo>
                    <a:pt x="78" y="7"/>
                    <a:pt x="78" y="7"/>
                    <a:pt x="78" y="7"/>
                  </a:cubicBezTo>
                  <a:cubicBezTo>
                    <a:pt x="48" y="0"/>
                    <a:pt x="48" y="0"/>
                    <a:pt x="48" y="0"/>
                  </a:cubicBezTo>
                  <a:lnTo>
                    <a:pt x="0" y="105"/>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6" name="Google Shape;2566;p86"/>
            <p:cNvSpPr/>
            <p:nvPr/>
          </p:nvSpPr>
          <p:spPr>
            <a:xfrm>
              <a:off x="7546535" y="2680173"/>
              <a:ext cx="151237" cy="272409"/>
            </a:xfrm>
            <a:custGeom>
              <a:avLst/>
              <a:gdLst/>
              <a:ahLst/>
              <a:cxnLst/>
              <a:rect l="l" t="t" r="r" b="b"/>
              <a:pathLst>
                <a:path w="70" h="126" extrusionOk="0">
                  <a:moveTo>
                    <a:pt x="0" y="119"/>
                  </a:moveTo>
                  <a:cubicBezTo>
                    <a:pt x="17" y="125"/>
                    <a:pt x="40" y="126"/>
                    <a:pt x="58" y="126"/>
                  </a:cubicBezTo>
                  <a:cubicBezTo>
                    <a:pt x="70" y="9"/>
                    <a:pt x="70" y="9"/>
                    <a:pt x="70" y="9"/>
                  </a:cubicBezTo>
                  <a:cubicBezTo>
                    <a:pt x="32" y="0"/>
                    <a:pt x="32" y="0"/>
                    <a:pt x="32" y="0"/>
                  </a:cubicBezTo>
                  <a:lnTo>
                    <a:pt x="0" y="11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7" name="Google Shape;2567;p86"/>
            <p:cNvSpPr/>
            <p:nvPr/>
          </p:nvSpPr>
          <p:spPr>
            <a:xfrm>
              <a:off x="7672262" y="2699305"/>
              <a:ext cx="88374" cy="253276"/>
            </a:xfrm>
            <a:custGeom>
              <a:avLst/>
              <a:gdLst/>
              <a:ahLst/>
              <a:cxnLst/>
              <a:rect l="l" t="t" r="r" b="b"/>
              <a:pathLst>
                <a:path w="41" h="117" extrusionOk="0">
                  <a:moveTo>
                    <a:pt x="12" y="0"/>
                  </a:moveTo>
                  <a:cubicBezTo>
                    <a:pt x="0" y="117"/>
                    <a:pt x="0" y="117"/>
                    <a:pt x="0" y="117"/>
                  </a:cubicBezTo>
                  <a:cubicBezTo>
                    <a:pt x="5" y="116"/>
                    <a:pt x="10" y="116"/>
                    <a:pt x="14" y="116"/>
                  </a:cubicBezTo>
                  <a:cubicBezTo>
                    <a:pt x="23" y="115"/>
                    <a:pt x="29" y="114"/>
                    <a:pt x="29" y="114"/>
                  </a:cubicBezTo>
                  <a:cubicBezTo>
                    <a:pt x="41" y="7"/>
                    <a:pt x="41" y="7"/>
                    <a:pt x="41" y="7"/>
                  </a:cubicBezTo>
                  <a:lnTo>
                    <a:pt x="12"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8" name="Google Shape;2568;p86"/>
            <p:cNvSpPr/>
            <p:nvPr/>
          </p:nvSpPr>
          <p:spPr>
            <a:xfrm>
              <a:off x="7779768" y="2599999"/>
              <a:ext cx="235966" cy="338917"/>
            </a:xfrm>
            <a:custGeom>
              <a:avLst/>
              <a:gdLst/>
              <a:ahLst/>
              <a:cxnLst/>
              <a:rect l="l" t="t" r="r" b="b"/>
              <a:pathLst>
                <a:path w="109" h="157" extrusionOk="0">
                  <a:moveTo>
                    <a:pt x="0" y="23"/>
                  </a:moveTo>
                  <a:cubicBezTo>
                    <a:pt x="6" y="33"/>
                    <a:pt x="12" y="43"/>
                    <a:pt x="19" y="53"/>
                  </a:cubicBezTo>
                  <a:cubicBezTo>
                    <a:pt x="42" y="90"/>
                    <a:pt x="67" y="127"/>
                    <a:pt x="101" y="154"/>
                  </a:cubicBezTo>
                  <a:cubicBezTo>
                    <a:pt x="103" y="156"/>
                    <a:pt x="105" y="157"/>
                    <a:pt x="107" y="156"/>
                  </a:cubicBezTo>
                  <a:cubicBezTo>
                    <a:pt x="109" y="155"/>
                    <a:pt x="108" y="152"/>
                    <a:pt x="108" y="150"/>
                  </a:cubicBezTo>
                  <a:cubicBezTo>
                    <a:pt x="96" y="113"/>
                    <a:pt x="86" y="75"/>
                    <a:pt x="80" y="36"/>
                  </a:cubicBezTo>
                  <a:cubicBezTo>
                    <a:pt x="78" y="24"/>
                    <a:pt x="76" y="12"/>
                    <a:pt x="76" y="0"/>
                  </a:cubicBezTo>
                  <a:cubicBezTo>
                    <a:pt x="53" y="2"/>
                    <a:pt x="28" y="5"/>
                    <a:pt x="19" y="8"/>
                  </a:cubicBezTo>
                  <a:cubicBezTo>
                    <a:pt x="13" y="10"/>
                    <a:pt x="6" y="16"/>
                    <a:pt x="0" y="2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9" name="Google Shape;2569;p86"/>
            <p:cNvSpPr/>
            <p:nvPr/>
          </p:nvSpPr>
          <p:spPr>
            <a:xfrm>
              <a:off x="8026667" y="2549890"/>
              <a:ext cx="187680" cy="95662"/>
            </a:xfrm>
            <a:custGeom>
              <a:avLst/>
              <a:gdLst/>
              <a:ahLst/>
              <a:cxnLst/>
              <a:rect l="l" t="t" r="r" b="b"/>
              <a:pathLst>
                <a:path w="87" h="44" extrusionOk="0">
                  <a:moveTo>
                    <a:pt x="2" y="20"/>
                  </a:moveTo>
                  <a:cubicBezTo>
                    <a:pt x="0" y="31"/>
                    <a:pt x="0" y="31"/>
                    <a:pt x="0" y="31"/>
                  </a:cubicBezTo>
                  <a:cubicBezTo>
                    <a:pt x="73" y="44"/>
                    <a:pt x="73" y="44"/>
                    <a:pt x="73" y="44"/>
                  </a:cubicBezTo>
                  <a:cubicBezTo>
                    <a:pt x="80" y="38"/>
                    <a:pt x="84" y="31"/>
                    <a:pt x="87" y="23"/>
                  </a:cubicBezTo>
                  <a:cubicBezTo>
                    <a:pt x="7" y="0"/>
                    <a:pt x="7" y="0"/>
                    <a:pt x="7" y="0"/>
                  </a:cubicBezTo>
                  <a:lnTo>
                    <a:pt x="2" y="2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0" name="Google Shape;2570;p86"/>
            <p:cNvSpPr/>
            <p:nvPr/>
          </p:nvSpPr>
          <p:spPr>
            <a:xfrm>
              <a:off x="8041244" y="2476094"/>
              <a:ext cx="188591" cy="123905"/>
            </a:xfrm>
            <a:custGeom>
              <a:avLst/>
              <a:gdLst/>
              <a:ahLst/>
              <a:cxnLst/>
              <a:rect l="l" t="t" r="r" b="b"/>
              <a:pathLst>
                <a:path w="87" h="57" extrusionOk="0">
                  <a:moveTo>
                    <a:pt x="8" y="0"/>
                  </a:moveTo>
                  <a:cubicBezTo>
                    <a:pt x="0" y="34"/>
                    <a:pt x="0" y="34"/>
                    <a:pt x="0" y="34"/>
                  </a:cubicBezTo>
                  <a:cubicBezTo>
                    <a:pt x="80" y="57"/>
                    <a:pt x="80" y="57"/>
                    <a:pt x="80" y="57"/>
                  </a:cubicBezTo>
                  <a:cubicBezTo>
                    <a:pt x="86" y="43"/>
                    <a:pt x="87" y="28"/>
                    <a:pt x="87" y="17"/>
                  </a:cubicBezTo>
                  <a:lnTo>
                    <a:pt x="8"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1" name="Google Shape;2571;p86"/>
            <p:cNvSpPr/>
            <p:nvPr/>
          </p:nvSpPr>
          <p:spPr>
            <a:xfrm>
              <a:off x="8058554" y="2431451"/>
              <a:ext cx="171280" cy="81996"/>
            </a:xfrm>
            <a:custGeom>
              <a:avLst/>
              <a:gdLst/>
              <a:ahLst/>
              <a:cxnLst/>
              <a:rect l="l" t="t" r="r" b="b"/>
              <a:pathLst>
                <a:path w="79" h="38" extrusionOk="0">
                  <a:moveTo>
                    <a:pt x="3" y="9"/>
                  </a:moveTo>
                  <a:cubicBezTo>
                    <a:pt x="0" y="21"/>
                    <a:pt x="0" y="21"/>
                    <a:pt x="0" y="21"/>
                  </a:cubicBezTo>
                  <a:cubicBezTo>
                    <a:pt x="79" y="38"/>
                    <a:pt x="79" y="38"/>
                    <a:pt x="79" y="38"/>
                  </a:cubicBezTo>
                  <a:cubicBezTo>
                    <a:pt x="79" y="26"/>
                    <a:pt x="78" y="17"/>
                    <a:pt x="78" y="17"/>
                  </a:cubicBezTo>
                  <a:cubicBezTo>
                    <a:pt x="5" y="0"/>
                    <a:pt x="5" y="0"/>
                    <a:pt x="5" y="0"/>
                  </a:cubicBezTo>
                  <a:lnTo>
                    <a:pt x="3" y="9"/>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2" name="Google Shape;2572;p86"/>
            <p:cNvSpPr/>
            <p:nvPr/>
          </p:nvSpPr>
          <p:spPr>
            <a:xfrm>
              <a:off x="8013912" y="2538957"/>
              <a:ext cx="214101" cy="89284"/>
            </a:xfrm>
            <a:custGeom>
              <a:avLst/>
              <a:gdLst/>
              <a:ahLst/>
              <a:cxnLst/>
              <a:rect l="l" t="t" r="r" b="b"/>
              <a:pathLst>
                <a:path w="99" h="41" extrusionOk="0">
                  <a:moveTo>
                    <a:pt x="6" y="41"/>
                  </a:moveTo>
                  <a:cubicBezTo>
                    <a:pt x="5" y="41"/>
                    <a:pt x="5" y="41"/>
                    <a:pt x="5" y="41"/>
                  </a:cubicBezTo>
                  <a:cubicBezTo>
                    <a:pt x="2" y="41"/>
                    <a:pt x="0" y="38"/>
                    <a:pt x="1" y="35"/>
                  </a:cubicBezTo>
                  <a:cubicBezTo>
                    <a:pt x="8" y="4"/>
                    <a:pt x="8" y="4"/>
                    <a:pt x="8" y="4"/>
                  </a:cubicBezTo>
                  <a:cubicBezTo>
                    <a:pt x="8" y="3"/>
                    <a:pt x="9" y="2"/>
                    <a:pt x="10" y="1"/>
                  </a:cubicBezTo>
                  <a:cubicBezTo>
                    <a:pt x="12" y="0"/>
                    <a:pt x="13" y="0"/>
                    <a:pt x="15" y="0"/>
                  </a:cubicBezTo>
                  <a:cubicBezTo>
                    <a:pt x="95" y="23"/>
                    <a:pt x="95" y="23"/>
                    <a:pt x="95" y="23"/>
                  </a:cubicBezTo>
                  <a:cubicBezTo>
                    <a:pt x="98" y="23"/>
                    <a:pt x="99" y="26"/>
                    <a:pt x="98" y="29"/>
                  </a:cubicBezTo>
                  <a:cubicBezTo>
                    <a:pt x="98" y="32"/>
                    <a:pt x="95" y="34"/>
                    <a:pt x="92" y="33"/>
                  </a:cubicBezTo>
                  <a:cubicBezTo>
                    <a:pt x="17" y="12"/>
                    <a:pt x="17" y="12"/>
                    <a:pt x="17" y="12"/>
                  </a:cubicBezTo>
                  <a:cubicBezTo>
                    <a:pt x="11" y="37"/>
                    <a:pt x="11" y="37"/>
                    <a:pt x="11" y="37"/>
                  </a:cubicBezTo>
                  <a:cubicBezTo>
                    <a:pt x="10" y="40"/>
                    <a:pt x="8" y="41"/>
                    <a:pt x="6" y="4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3" name="Google Shape;2573;p86"/>
            <p:cNvSpPr/>
            <p:nvPr/>
          </p:nvSpPr>
          <p:spPr>
            <a:xfrm>
              <a:off x="7332434" y="2288414"/>
              <a:ext cx="910156" cy="675101"/>
            </a:xfrm>
            <a:custGeom>
              <a:avLst/>
              <a:gdLst/>
              <a:ahLst/>
              <a:cxnLst/>
              <a:rect l="l" t="t" r="r" b="b"/>
              <a:pathLst>
                <a:path w="421" h="312" extrusionOk="0">
                  <a:moveTo>
                    <a:pt x="416" y="98"/>
                  </a:moveTo>
                  <a:cubicBezTo>
                    <a:pt x="343" y="83"/>
                    <a:pt x="343" y="83"/>
                    <a:pt x="343" y="83"/>
                  </a:cubicBezTo>
                  <a:cubicBezTo>
                    <a:pt x="344" y="76"/>
                    <a:pt x="344" y="76"/>
                    <a:pt x="344" y="76"/>
                  </a:cubicBezTo>
                  <a:cubicBezTo>
                    <a:pt x="345" y="74"/>
                    <a:pt x="344" y="71"/>
                    <a:pt x="342" y="70"/>
                  </a:cubicBezTo>
                  <a:cubicBezTo>
                    <a:pt x="206" y="0"/>
                    <a:pt x="37" y="8"/>
                    <a:pt x="35" y="8"/>
                  </a:cubicBezTo>
                  <a:cubicBezTo>
                    <a:pt x="34" y="8"/>
                    <a:pt x="32" y="9"/>
                    <a:pt x="31" y="10"/>
                  </a:cubicBezTo>
                  <a:cubicBezTo>
                    <a:pt x="0" y="50"/>
                    <a:pt x="5" y="107"/>
                    <a:pt x="5" y="110"/>
                  </a:cubicBezTo>
                  <a:cubicBezTo>
                    <a:pt x="5" y="112"/>
                    <a:pt x="6" y="113"/>
                    <a:pt x="8" y="114"/>
                  </a:cubicBezTo>
                  <a:cubicBezTo>
                    <a:pt x="56" y="129"/>
                    <a:pt x="72" y="151"/>
                    <a:pt x="77" y="163"/>
                  </a:cubicBezTo>
                  <a:cubicBezTo>
                    <a:pt x="72" y="162"/>
                    <a:pt x="72" y="162"/>
                    <a:pt x="72" y="162"/>
                  </a:cubicBezTo>
                  <a:cubicBezTo>
                    <a:pt x="69" y="161"/>
                    <a:pt x="66" y="163"/>
                    <a:pt x="66" y="166"/>
                  </a:cubicBezTo>
                  <a:cubicBezTo>
                    <a:pt x="65" y="168"/>
                    <a:pt x="67" y="171"/>
                    <a:pt x="69" y="172"/>
                  </a:cubicBezTo>
                  <a:cubicBezTo>
                    <a:pt x="83" y="175"/>
                    <a:pt x="83" y="175"/>
                    <a:pt x="83" y="175"/>
                  </a:cubicBezTo>
                  <a:cubicBezTo>
                    <a:pt x="83" y="175"/>
                    <a:pt x="84" y="175"/>
                    <a:pt x="84" y="175"/>
                  </a:cubicBezTo>
                  <a:cubicBezTo>
                    <a:pt x="93" y="178"/>
                    <a:pt x="93" y="178"/>
                    <a:pt x="93" y="178"/>
                  </a:cubicBezTo>
                  <a:cubicBezTo>
                    <a:pt x="50" y="272"/>
                    <a:pt x="50" y="272"/>
                    <a:pt x="50" y="272"/>
                  </a:cubicBezTo>
                  <a:cubicBezTo>
                    <a:pt x="43" y="268"/>
                    <a:pt x="36" y="264"/>
                    <a:pt x="31" y="261"/>
                  </a:cubicBezTo>
                  <a:cubicBezTo>
                    <a:pt x="24" y="257"/>
                    <a:pt x="20" y="255"/>
                    <a:pt x="20" y="255"/>
                  </a:cubicBezTo>
                  <a:cubicBezTo>
                    <a:pt x="17" y="253"/>
                    <a:pt x="14" y="254"/>
                    <a:pt x="12" y="256"/>
                  </a:cubicBezTo>
                  <a:cubicBezTo>
                    <a:pt x="11" y="259"/>
                    <a:pt x="12" y="262"/>
                    <a:pt x="14" y="264"/>
                  </a:cubicBezTo>
                  <a:cubicBezTo>
                    <a:pt x="14" y="264"/>
                    <a:pt x="18" y="266"/>
                    <a:pt x="26" y="271"/>
                  </a:cubicBezTo>
                  <a:cubicBezTo>
                    <a:pt x="32" y="274"/>
                    <a:pt x="41" y="279"/>
                    <a:pt x="50" y="284"/>
                  </a:cubicBezTo>
                  <a:cubicBezTo>
                    <a:pt x="50" y="284"/>
                    <a:pt x="50" y="284"/>
                    <a:pt x="50" y="284"/>
                  </a:cubicBezTo>
                  <a:cubicBezTo>
                    <a:pt x="69" y="294"/>
                    <a:pt x="84" y="301"/>
                    <a:pt x="97" y="305"/>
                  </a:cubicBezTo>
                  <a:cubicBezTo>
                    <a:pt x="110" y="310"/>
                    <a:pt x="128" y="312"/>
                    <a:pt x="149" y="312"/>
                  </a:cubicBezTo>
                  <a:cubicBezTo>
                    <a:pt x="152" y="312"/>
                    <a:pt x="154" y="312"/>
                    <a:pt x="157" y="312"/>
                  </a:cubicBezTo>
                  <a:cubicBezTo>
                    <a:pt x="162" y="312"/>
                    <a:pt x="167" y="311"/>
                    <a:pt x="172" y="311"/>
                  </a:cubicBezTo>
                  <a:cubicBezTo>
                    <a:pt x="174" y="311"/>
                    <a:pt x="177" y="308"/>
                    <a:pt x="176" y="305"/>
                  </a:cubicBezTo>
                  <a:cubicBezTo>
                    <a:pt x="176" y="302"/>
                    <a:pt x="174" y="300"/>
                    <a:pt x="171" y="301"/>
                  </a:cubicBezTo>
                  <a:cubicBezTo>
                    <a:pt x="168" y="301"/>
                    <a:pt x="165" y="301"/>
                    <a:pt x="162" y="301"/>
                  </a:cubicBezTo>
                  <a:cubicBezTo>
                    <a:pt x="163" y="292"/>
                    <a:pt x="163" y="292"/>
                    <a:pt x="163" y="292"/>
                  </a:cubicBezTo>
                  <a:cubicBezTo>
                    <a:pt x="173" y="197"/>
                    <a:pt x="173" y="197"/>
                    <a:pt x="173" y="197"/>
                  </a:cubicBezTo>
                  <a:cubicBezTo>
                    <a:pt x="185" y="200"/>
                    <a:pt x="185" y="200"/>
                    <a:pt x="185" y="200"/>
                  </a:cubicBezTo>
                  <a:cubicBezTo>
                    <a:pt x="186" y="200"/>
                    <a:pt x="186" y="200"/>
                    <a:pt x="186" y="200"/>
                  </a:cubicBezTo>
                  <a:cubicBezTo>
                    <a:pt x="197" y="202"/>
                    <a:pt x="197" y="202"/>
                    <a:pt x="197" y="202"/>
                  </a:cubicBezTo>
                  <a:cubicBezTo>
                    <a:pt x="200" y="203"/>
                    <a:pt x="202" y="201"/>
                    <a:pt x="203" y="198"/>
                  </a:cubicBezTo>
                  <a:cubicBezTo>
                    <a:pt x="204" y="196"/>
                    <a:pt x="202" y="193"/>
                    <a:pt x="199" y="192"/>
                  </a:cubicBezTo>
                  <a:cubicBezTo>
                    <a:pt x="195" y="191"/>
                    <a:pt x="195" y="191"/>
                    <a:pt x="195" y="191"/>
                  </a:cubicBezTo>
                  <a:cubicBezTo>
                    <a:pt x="198" y="187"/>
                    <a:pt x="202" y="181"/>
                    <a:pt x="206" y="176"/>
                  </a:cubicBezTo>
                  <a:cubicBezTo>
                    <a:pt x="211" y="184"/>
                    <a:pt x="216" y="192"/>
                    <a:pt x="221" y="200"/>
                  </a:cubicBezTo>
                  <a:cubicBezTo>
                    <a:pt x="245" y="236"/>
                    <a:pt x="271" y="274"/>
                    <a:pt x="305" y="302"/>
                  </a:cubicBezTo>
                  <a:cubicBezTo>
                    <a:pt x="308" y="305"/>
                    <a:pt x="310" y="305"/>
                    <a:pt x="312" y="305"/>
                  </a:cubicBezTo>
                  <a:cubicBezTo>
                    <a:pt x="314" y="305"/>
                    <a:pt x="316" y="305"/>
                    <a:pt x="317" y="304"/>
                  </a:cubicBezTo>
                  <a:cubicBezTo>
                    <a:pt x="319" y="303"/>
                    <a:pt x="322" y="299"/>
                    <a:pt x="320" y="292"/>
                  </a:cubicBezTo>
                  <a:cubicBezTo>
                    <a:pt x="308" y="256"/>
                    <a:pt x="299" y="218"/>
                    <a:pt x="292" y="180"/>
                  </a:cubicBezTo>
                  <a:cubicBezTo>
                    <a:pt x="290" y="170"/>
                    <a:pt x="289" y="159"/>
                    <a:pt x="288" y="149"/>
                  </a:cubicBezTo>
                  <a:cubicBezTo>
                    <a:pt x="304" y="148"/>
                    <a:pt x="318" y="147"/>
                    <a:pt x="324" y="146"/>
                  </a:cubicBezTo>
                  <a:cubicBezTo>
                    <a:pt x="326" y="146"/>
                    <a:pt x="328" y="145"/>
                    <a:pt x="329" y="142"/>
                  </a:cubicBezTo>
                  <a:cubicBezTo>
                    <a:pt x="332" y="128"/>
                    <a:pt x="332" y="128"/>
                    <a:pt x="332" y="128"/>
                  </a:cubicBezTo>
                  <a:cubicBezTo>
                    <a:pt x="407" y="149"/>
                    <a:pt x="407" y="149"/>
                    <a:pt x="407" y="149"/>
                  </a:cubicBezTo>
                  <a:cubicBezTo>
                    <a:pt x="407" y="149"/>
                    <a:pt x="408" y="149"/>
                    <a:pt x="408" y="149"/>
                  </a:cubicBezTo>
                  <a:cubicBezTo>
                    <a:pt x="411" y="149"/>
                    <a:pt x="413" y="148"/>
                    <a:pt x="413" y="145"/>
                  </a:cubicBezTo>
                  <a:cubicBezTo>
                    <a:pt x="414" y="142"/>
                    <a:pt x="413" y="139"/>
                    <a:pt x="410" y="139"/>
                  </a:cubicBezTo>
                  <a:cubicBezTo>
                    <a:pt x="334" y="118"/>
                    <a:pt x="334" y="118"/>
                    <a:pt x="334" y="118"/>
                  </a:cubicBezTo>
                  <a:cubicBezTo>
                    <a:pt x="336" y="110"/>
                    <a:pt x="336" y="110"/>
                    <a:pt x="336" y="110"/>
                  </a:cubicBezTo>
                  <a:cubicBezTo>
                    <a:pt x="340" y="93"/>
                    <a:pt x="340" y="93"/>
                    <a:pt x="340" y="93"/>
                  </a:cubicBezTo>
                  <a:cubicBezTo>
                    <a:pt x="414" y="109"/>
                    <a:pt x="414" y="109"/>
                    <a:pt x="414" y="109"/>
                  </a:cubicBezTo>
                  <a:cubicBezTo>
                    <a:pt x="417" y="109"/>
                    <a:pt x="420" y="108"/>
                    <a:pt x="420" y="105"/>
                  </a:cubicBezTo>
                  <a:cubicBezTo>
                    <a:pt x="421" y="102"/>
                    <a:pt x="419" y="99"/>
                    <a:pt x="416" y="98"/>
                  </a:cubicBezTo>
                  <a:close/>
                  <a:moveTo>
                    <a:pt x="95" y="293"/>
                  </a:moveTo>
                  <a:cubicBezTo>
                    <a:pt x="85" y="289"/>
                    <a:pt x="73" y="284"/>
                    <a:pt x="60" y="277"/>
                  </a:cubicBezTo>
                  <a:cubicBezTo>
                    <a:pt x="85" y="220"/>
                    <a:pt x="85" y="220"/>
                    <a:pt x="85" y="220"/>
                  </a:cubicBezTo>
                  <a:cubicBezTo>
                    <a:pt x="104" y="180"/>
                    <a:pt x="104" y="180"/>
                    <a:pt x="104" y="180"/>
                  </a:cubicBezTo>
                  <a:cubicBezTo>
                    <a:pt x="125" y="185"/>
                    <a:pt x="125" y="185"/>
                    <a:pt x="125" y="185"/>
                  </a:cubicBezTo>
                  <a:lnTo>
                    <a:pt x="95" y="293"/>
                  </a:lnTo>
                  <a:close/>
                  <a:moveTo>
                    <a:pt x="152" y="301"/>
                  </a:moveTo>
                  <a:cubicBezTo>
                    <a:pt x="133" y="302"/>
                    <a:pt x="117" y="300"/>
                    <a:pt x="105" y="297"/>
                  </a:cubicBezTo>
                  <a:cubicBezTo>
                    <a:pt x="129" y="209"/>
                    <a:pt x="129" y="209"/>
                    <a:pt x="129" y="209"/>
                  </a:cubicBezTo>
                  <a:cubicBezTo>
                    <a:pt x="135" y="188"/>
                    <a:pt x="135" y="188"/>
                    <a:pt x="135" y="188"/>
                  </a:cubicBezTo>
                  <a:cubicBezTo>
                    <a:pt x="163" y="194"/>
                    <a:pt x="163" y="194"/>
                    <a:pt x="163" y="194"/>
                  </a:cubicBezTo>
                  <a:lnTo>
                    <a:pt x="152" y="301"/>
                  </a:lnTo>
                  <a:close/>
                  <a:moveTo>
                    <a:pt x="308" y="291"/>
                  </a:moveTo>
                  <a:cubicBezTo>
                    <a:pt x="277" y="265"/>
                    <a:pt x="253" y="230"/>
                    <a:pt x="230" y="194"/>
                  </a:cubicBezTo>
                  <a:cubicBezTo>
                    <a:pt x="225" y="185"/>
                    <a:pt x="219" y="177"/>
                    <a:pt x="213" y="168"/>
                  </a:cubicBezTo>
                  <a:cubicBezTo>
                    <a:pt x="214" y="167"/>
                    <a:pt x="214" y="167"/>
                    <a:pt x="214" y="167"/>
                  </a:cubicBezTo>
                  <a:cubicBezTo>
                    <a:pt x="215" y="166"/>
                    <a:pt x="216" y="165"/>
                    <a:pt x="217" y="164"/>
                  </a:cubicBezTo>
                  <a:cubicBezTo>
                    <a:pt x="217" y="164"/>
                    <a:pt x="217" y="164"/>
                    <a:pt x="217" y="164"/>
                  </a:cubicBezTo>
                  <a:cubicBezTo>
                    <a:pt x="219" y="163"/>
                    <a:pt x="220" y="162"/>
                    <a:pt x="221" y="161"/>
                  </a:cubicBezTo>
                  <a:cubicBezTo>
                    <a:pt x="221" y="161"/>
                    <a:pt x="221" y="161"/>
                    <a:pt x="221" y="161"/>
                  </a:cubicBezTo>
                  <a:cubicBezTo>
                    <a:pt x="222" y="160"/>
                    <a:pt x="223" y="159"/>
                    <a:pt x="224" y="159"/>
                  </a:cubicBezTo>
                  <a:cubicBezTo>
                    <a:pt x="224" y="159"/>
                    <a:pt x="225" y="159"/>
                    <a:pt x="225" y="158"/>
                  </a:cubicBezTo>
                  <a:cubicBezTo>
                    <a:pt x="226" y="158"/>
                    <a:pt x="227" y="157"/>
                    <a:pt x="228" y="157"/>
                  </a:cubicBezTo>
                  <a:cubicBezTo>
                    <a:pt x="228" y="157"/>
                    <a:pt x="228" y="157"/>
                    <a:pt x="229" y="157"/>
                  </a:cubicBezTo>
                  <a:cubicBezTo>
                    <a:pt x="229" y="157"/>
                    <a:pt x="229" y="157"/>
                    <a:pt x="229" y="157"/>
                  </a:cubicBezTo>
                  <a:cubicBezTo>
                    <a:pt x="229" y="157"/>
                    <a:pt x="230" y="156"/>
                    <a:pt x="230" y="156"/>
                  </a:cubicBezTo>
                  <a:cubicBezTo>
                    <a:pt x="230" y="156"/>
                    <a:pt x="230" y="156"/>
                    <a:pt x="230" y="156"/>
                  </a:cubicBezTo>
                  <a:cubicBezTo>
                    <a:pt x="231" y="156"/>
                    <a:pt x="231" y="156"/>
                    <a:pt x="231" y="156"/>
                  </a:cubicBezTo>
                  <a:cubicBezTo>
                    <a:pt x="232" y="156"/>
                    <a:pt x="232" y="156"/>
                    <a:pt x="232" y="156"/>
                  </a:cubicBezTo>
                  <a:cubicBezTo>
                    <a:pt x="232" y="156"/>
                    <a:pt x="233" y="156"/>
                    <a:pt x="233" y="156"/>
                  </a:cubicBezTo>
                  <a:cubicBezTo>
                    <a:pt x="233" y="156"/>
                    <a:pt x="234" y="155"/>
                    <a:pt x="234" y="155"/>
                  </a:cubicBezTo>
                  <a:cubicBezTo>
                    <a:pt x="234" y="155"/>
                    <a:pt x="235" y="155"/>
                    <a:pt x="235" y="155"/>
                  </a:cubicBezTo>
                  <a:cubicBezTo>
                    <a:pt x="235" y="155"/>
                    <a:pt x="236" y="155"/>
                    <a:pt x="236" y="155"/>
                  </a:cubicBezTo>
                  <a:cubicBezTo>
                    <a:pt x="236" y="155"/>
                    <a:pt x="237" y="155"/>
                    <a:pt x="238" y="155"/>
                  </a:cubicBezTo>
                  <a:cubicBezTo>
                    <a:pt x="238" y="155"/>
                    <a:pt x="238" y="155"/>
                    <a:pt x="238" y="155"/>
                  </a:cubicBezTo>
                  <a:cubicBezTo>
                    <a:pt x="239" y="154"/>
                    <a:pt x="240" y="154"/>
                    <a:pt x="240" y="154"/>
                  </a:cubicBezTo>
                  <a:cubicBezTo>
                    <a:pt x="240" y="154"/>
                    <a:pt x="241" y="154"/>
                    <a:pt x="241" y="154"/>
                  </a:cubicBezTo>
                  <a:cubicBezTo>
                    <a:pt x="242" y="154"/>
                    <a:pt x="242" y="154"/>
                    <a:pt x="243" y="154"/>
                  </a:cubicBezTo>
                  <a:cubicBezTo>
                    <a:pt x="244" y="154"/>
                    <a:pt x="244" y="154"/>
                    <a:pt x="244" y="154"/>
                  </a:cubicBezTo>
                  <a:cubicBezTo>
                    <a:pt x="245" y="154"/>
                    <a:pt x="246" y="153"/>
                    <a:pt x="247" y="153"/>
                  </a:cubicBezTo>
                  <a:cubicBezTo>
                    <a:pt x="247" y="153"/>
                    <a:pt x="247" y="153"/>
                    <a:pt x="247" y="153"/>
                  </a:cubicBezTo>
                  <a:cubicBezTo>
                    <a:pt x="248" y="153"/>
                    <a:pt x="249" y="153"/>
                    <a:pt x="251" y="153"/>
                  </a:cubicBezTo>
                  <a:cubicBezTo>
                    <a:pt x="251" y="153"/>
                    <a:pt x="251" y="153"/>
                    <a:pt x="251" y="153"/>
                  </a:cubicBezTo>
                  <a:cubicBezTo>
                    <a:pt x="252" y="152"/>
                    <a:pt x="254" y="152"/>
                    <a:pt x="255" y="152"/>
                  </a:cubicBezTo>
                  <a:cubicBezTo>
                    <a:pt x="255" y="152"/>
                    <a:pt x="255" y="152"/>
                    <a:pt x="255" y="152"/>
                  </a:cubicBezTo>
                  <a:cubicBezTo>
                    <a:pt x="261" y="151"/>
                    <a:pt x="269" y="151"/>
                    <a:pt x="278" y="150"/>
                  </a:cubicBezTo>
                  <a:cubicBezTo>
                    <a:pt x="278" y="161"/>
                    <a:pt x="280" y="171"/>
                    <a:pt x="282" y="181"/>
                  </a:cubicBezTo>
                  <a:cubicBezTo>
                    <a:pt x="288" y="219"/>
                    <a:pt x="297" y="256"/>
                    <a:pt x="308" y="291"/>
                  </a:cubicBezTo>
                  <a:close/>
                  <a:moveTo>
                    <a:pt x="283" y="139"/>
                  </a:moveTo>
                  <a:cubicBezTo>
                    <a:pt x="283" y="139"/>
                    <a:pt x="283" y="139"/>
                    <a:pt x="283" y="139"/>
                  </a:cubicBezTo>
                  <a:cubicBezTo>
                    <a:pt x="251" y="141"/>
                    <a:pt x="232" y="144"/>
                    <a:pt x="224" y="147"/>
                  </a:cubicBezTo>
                  <a:cubicBezTo>
                    <a:pt x="223" y="147"/>
                    <a:pt x="223" y="148"/>
                    <a:pt x="222" y="148"/>
                  </a:cubicBezTo>
                  <a:cubicBezTo>
                    <a:pt x="217" y="151"/>
                    <a:pt x="211" y="155"/>
                    <a:pt x="206" y="160"/>
                  </a:cubicBezTo>
                  <a:cubicBezTo>
                    <a:pt x="205" y="161"/>
                    <a:pt x="204" y="162"/>
                    <a:pt x="203" y="163"/>
                  </a:cubicBezTo>
                  <a:cubicBezTo>
                    <a:pt x="203" y="163"/>
                    <a:pt x="203" y="163"/>
                    <a:pt x="203" y="163"/>
                  </a:cubicBezTo>
                  <a:cubicBezTo>
                    <a:pt x="194" y="173"/>
                    <a:pt x="188" y="183"/>
                    <a:pt x="184" y="188"/>
                  </a:cubicBezTo>
                  <a:cubicBezTo>
                    <a:pt x="170" y="185"/>
                    <a:pt x="170" y="185"/>
                    <a:pt x="170" y="185"/>
                  </a:cubicBezTo>
                  <a:cubicBezTo>
                    <a:pt x="133" y="176"/>
                    <a:pt x="133" y="176"/>
                    <a:pt x="133" y="176"/>
                  </a:cubicBezTo>
                  <a:cubicBezTo>
                    <a:pt x="102" y="169"/>
                    <a:pt x="102" y="169"/>
                    <a:pt x="102" y="169"/>
                  </a:cubicBezTo>
                  <a:cubicBezTo>
                    <a:pt x="89" y="166"/>
                    <a:pt x="89" y="166"/>
                    <a:pt x="89" y="166"/>
                  </a:cubicBezTo>
                  <a:cubicBezTo>
                    <a:pt x="87" y="155"/>
                    <a:pt x="74" y="125"/>
                    <a:pt x="15" y="105"/>
                  </a:cubicBezTo>
                  <a:cubicBezTo>
                    <a:pt x="15" y="93"/>
                    <a:pt x="15" y="49"/>
                    <a:pt x="38" y="18"/>
                  </a:cubicBezTo>
                  <a:cubicBezTo>
                    <a:pt x="59" y="18"/>
                    <a:pt x="209" y="15"/>
                    <a:pt x="333" y="78"/>
                  </a:cubicBezTo>
                  <a:cubicBezTo>
                    <a:pt x="331" y="85"/>
                    <a:pt x="331" y="85"/>
                    <a:pt x="331" y="85"/>
                  </a:cubicBezTo>
                  <a:cubicBezTo>
                    <a:pt x="331" y="85"/>
                    <a:pt x="331" y="85"/>
                    <a:pt x="331" y="85"/>
                  </a:cubicBezTo>
                  <a:cubicBezTo>
                    <a:pt x="330" y="92"/>
                    <a:pt x="330" y="92"/>
                    <a:pt x="330" y="92"/>
                  </a:cubicBezTo>
                  <a:cubicBezTo>
                    <a:pt x="319" y="136"/>
                    <a:pt x="319" y="136"/>
                    <a:pt x="319" y="136"/>
                  </a:cubicBezTo>
                  <a:cubicBezTo>
                    <a:pt x="311" y="137"/>
                    <a:pt x="297" y="137"/>
                    <a:pt x="283" y="13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4" name="Google Shape;2574;p86"/>
            <p:cNvSpPr/>
            <p:nvPr/>
          </p:nvSpPr>
          <p:spPr>
            <a:xfrm>
              <a:off x="8048532" y="2417786"/>
              <a:ext cx="194057" cy="106595"/>
            </a:xfrm>
            <a:custGeom>
              <a:avLst/>
              <a:gdLst/>
              <a:ahLst/>
              <a:cxnLst/>
              <a:rect l="l" t="t" r="r" b="b"/>
              <a:pathLst>
                <a:path w="90" h="49" extrusionOk="0">
                  <a:moveTo>
                    <a:pt x="84" y="49"/>
                  </a:moveTo>
                  <a:cubicBezTo>
                    <a:pt x="84" y="49"/>
                    <a:pt x="84" y="49"/>
                    <a:pt x="83" y="49"/>
                  </a:cubicBezTo>
                  <a:cubicBezTo>
                    <a:pt x="4" y="32"/>
                    <a:pt x="4" y="32"/>
                    <a:pt x="4" y="32"/>
                  </a:cubicBezTo>
                  <a:cubicBezTo>
                    <a:pt x="3" y="32"/>
                    <a:pt x="2" y="31"/>
                    <a:pt x="1" y="30"/>
                  </a:cubicBezTo>
                  <a:cubicBezTo>
                    <a:pt x="0" y="28"/>
                    <a:pt x="0" y="27"/>
                    <a:pt x="0" y="25"/>
                  </a:cubicBezTo>
                  <a:cubicBezTo>
                    <a:pt x="5" y="5"/>
                    <a:pt x="5" y="5"/>
                    <a:pt x="5" y="5"/>
                  </a:cubicBezTo>
                  <a:cubicBezTo>
                    <a:pt x="6" y="2"/>
                    <a:pt x="9" y="0"/>
                    <a:pt x="12" y="1"/>
                  </a:cubicBezTo>
                  <a:cubicBezTo>
                    <a:pt x="14" y="1"/>
                    <a:pt x="16" y="4"/>
                    <a:pt x="16" y="7"/>
                  </a:cubicBezTo>
                  <a:cubicBezTo>
                    <a:pt x="12" y="23"/>
                    <a:pt x="12" y="23"/>
                    <a:pt x="12" y="23"/>
                  </a:cubicBezTo>
                  <a:cubicBezTo>
                    <a:pt x="85" y="38"/>
                    <a:pt x="85" y="38"/>
                    <a:pt x="85" y="38"/>
                  </a:cubicBezTo>
                  <a:cubicBezTo>
                    <a:pt x="88" y="39"/>
                    <a:pt x="90" y="42"/>
                    <a:pt x="89" y="45"/>
                  </a:cubicBezTo>
                  <a:cubicBezTo>
                    <a:pt x="89" y="47"/>
                    <a:pt x="87" y="49"/>
                    <a:pt x="84" y="49"/>
                  </a:cubicBezTo>
                  <a:close/>
                </a:path>
              </a:pathLst>
            </a:custGeom>
            <a:solidFill>
              <a:srgbClr val="282A4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5" name="Google Shape;2575;p86"/>
            <p:cNvSpPr/>
            <p:nvPr/>
          </p:nvSpPr>
          <p:spPr>
            <a:xfrm>
              <a:off x="6995340" y="3253233"/>
              <a:ext cx="776228" cy="410891"/>
            </a:xfrm>
            <a:custGeom>
              <a:avLst/>
              <a:gdLst/>
              <a:ahLst/>
              <a:cxnLst/>
              <a:rect l="l" t="t" r="r" b="b"/>
              <a:pathLst>
                <a:path w="359" h="190" extrusionOk="0">
                  <a:moveTo>
                    <a:pt x="353" y="190"/>
                  </a:moveTo>
                  <a:cubicBezTo>
                    <a:pt x="351" y="190"/>
                    <a:pt x="349" y="188"/>
                    <a:pt x="348" y="186"/>
                  </a:cubicBezTo>
                  <a:cubicBezTo>
                    <a:pt x="335" y="114"/>
                    <a:pt x="279" y="53"/>
                    <a:pt x="210" y="32"/>
                  </a:cubicBezTo>
                  <a:cubicBezTo>
                    <a:pt x="140" y="11"/>
                    <a:pt x="60" y="33"/>
                    <a:pt x="10" y="86"/>
                  </a:cubicBezTo>
                  <a:cubicBezTo>
                    <a:pt x="8" y="88"/>
                    <a:pt x="4" y="88"/>
                    <a:pt x="2" y="86"/>
                  </a:cubicBezTo>
                  <a:cubicBezTo>
                    <a:pt x="0" y="84"/>
                    <a:pt x="0" y="81"/>
                    <a:pt x="2" y="79"/>
                  </a:cubicBezTo>
                  <a:cubicBezTo>
                    <a:pt x="55" y="23"/>
                    <a:pt x="139" y="0"/>
                    <a:pt x="212" y="22"/>
                  </a:cubicBezTo>
                  <a:cubicBezTo>
                    <a:pt x="286" y="44"/>
                    <a:pt x="345" y="109"/>
                    <a:pt x="358" y="184"/>
                  </a:cubicBezTo>
                  <a:cubicBezTo>
                    <a:pt x="359" y="187"/>
                    <a:pt x="357" y="189"/>
                    <a:pt x="354" y="190"/>
                  </a:cubicBezTo>
                  <a:cubicBezTo>
                    <a:pt x="354" y="190"/>
                    <a:pt x="354" y="190"/>
                    <a:pt x="353" y="19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6" name="Google Shape;2576;p86"/>
            <p:cNvSpPr/>
            <p:nvPr/>
          </p:nvSpPr>
          <p:spPr>
            <a:xfrm>
              <a:off x="5209650" y="597475"/>
              <a:ext cx="1889552" cy="2884436"/>
            </a:xfrm>
            <a:custGeom>
              <a:avLst/>
              <a:gdLst/>
              <a:ahLst/>
              <a:cxnLst/>
              <a:rect l="l" t="t" r="r" b="b"/>
              <a:pathLst>
                <a:path w="874" h="1334" extrusionOk="0">
                  <a:moveTo>
                    <a:pt x="821" y="395"/>
                  </a:moveTo>
                  <a:cubicBezTo>
                    <a:pt x="816" y="375"/>
                    <a:pt x="801" y="368"/>
                    <a:pt x="785" y="374"/>
                  </a:cubicBezTo>
                  <a:cubicBezTo>
                    <a:pt x="785" y="374"/>
                    <a:pt x="785" y="374"/>
                    <a:pt x="785" y="374"/>
                  </a:cubicBezTo>
                  <a:cubicBezTo>
                    <a:pt x="785" y="374"/>
                    <a:pt x="733" y="324"/>
                    <a:pt x="700" y="309"/>
                  </a:cubicBezTo>
                  <a:cubicBezTo>
                    <a:pt x="668" y="294"/>
                    <a:pt x="598" y="297"/>
                    <a:pt x="572" y="320"/>
                  </a:cubicBezTo>
                  <a:cubicBezTo>
                    <a:pt x="553" y="337"/>
                    <a:pt x="525" y="390"/>
                    <a:pt x="510" y="419"/>
                  </a:cubicBezTo>
                  <a:cubicBezTo>
                    <a:pt x="486" y="341"/>
                    <a:pt x="486" y="341"/>
                    <a:pt x="486" y="341"/>
                  </a:cubicBezTo>
                  <a:cubicBezTo>
                    <a:pt x="486" y="341"/>
                    <a:pt x="473" y="270"/>
                    <a:pt x="478" y="157"/>
                  </a:cubicBezTo>
                  <a:cubicBezTo>
                    <a:pt x="482" y="44"/>
                    <a:pt x="435" y="0"/>
                    <a:pt x="409" y="12"/>
                  </a:cubicBezTo>
                  <a:cubicBezTo>
                    <a:pt x="383" y="23"/>
                    <a:pt x="378" y="227"/>
                    <a:pt x="374" y="258"/>
                  </a:cubicBezTo>
                  <a:cubicBezTo>
                    <a:pt x="371" y="289"/>
                    <a:pt x="396" y="454"/>
                    <a:pt x="396" y="454"/>
                  </a:cubicBezTo>
                  <a:cubicBezTo>
                    <a:pt x="359" y="354"/>
                    <a:pt x="359" y="354"/>
                    <a:pt x="359" y="354"/>
                  </a:cubicBezTo>
                  <a:cubicBezTo>
                    <a:pt x="359" y="354"/>
                    <a:pt x="360" y="230"/>
                    <a:pt x="347" y="150"/>
                  </a:cubicBezTo>
                  <a:cubicBezTo>
                    <a:pt x="335" y="70"/>
                    <a:pt x="288" y="47"/>
                    <a:pt x="270" y="57"/>
                  </a:cubicBezTo>
                  <a:cubicBezTo>
                    <a:pt x="252" y="68"/>
                    <a:pt x="249" y="338"/>
                    <a:pt x="246" y="364"/>
                  </a:cubicBezTo>
                  <a:cubicBezTo>
                    <a:pt x="242" y="389"/>
                    <a:pt x="285" y="497"/>
                    <a:pt x="287" y="502"/>
                  </a:cubicBezTo>
                  <a:cubicBezTo>
                    <a:pt x="283" y="496"/>
                    <a:pt x="148" y="292"/>
                    <a:pt x="81" y="239"/>
                  </a:cubicBezTo>
                  <a:cubicBezTo>
                    <a:pt x="13" y="185"/>
                    <a:pt x="0" y="251"/>
                    <a:pt x="0" y="251"/>
                  </a:cubicBezTo>
                  <a:cubicBezTo>
                    <a:pt x="34" y="292"/>
                    <a:pt x="239" y="678"/>
                    <a:pt x="239" y="678"/>
                  </a:cubicBezTo>
                  <a:cubicBezTo>
                    <a:pt x="359" y="990"/>
                    <a:pt x="359" y="990"/>
                    <a:pt x="359" y="990"/>
                  </a:cubicBezTo>
                  <a:cubicBezTo>
                    <a:pt x="360" y="1016"/>
                    <a:pt x="372" y="1049"/>
                    <a:pt x="372" y="1049"/>
                  </a:cubicBezTo>
                  <a:cubicBezTo>
                    <a:pt x="379" y="1305"/>
                    <a:pt x="379" y="1305"/>
                    <a:pt x="379" y="1305"/>
                  </a:cubicBezTo>
                  <a:cubicBezTo>
                    <a:pt x="379" y="1305"/>
                    <a:pt x="393" y="1308"/>
                    <a:pt x="416" y="1313"/>
                  </a:cubicBezTo>
                  <a:cubicBezTo>
                    <a:pt x="416" y="1313"/>
                    <a:pt x="416" y="1313"/>
                    <a:pt x="416" y="1313"/>
                  </a:cubicBezTo>
                  <a:cubicBezTo>
                    <a:pt x="468" y="1322"/>
                    <a:pt x="564" y="1334"/>
                    <a:pt x="638" y="1311"/>
                  </a:cubicBezTo>
                  <a:cubicBezTo>
                    <a:pt x="704" y="1291"/>
                    <a:pt x="760" y="1244"/>
                    <a:pt x="792" y="1212"/>
                  </a:cubicBezTo>
                  <a:cubicBezTo>
                    <a:pt x="811" y="1192"/>
                    <a:pt x="822" y="1178"/>
                    <a:pt x="822" y="1178"/>
                  </a:cubicBezTo>
                  <a:cubicBezTo>
                    <a:pt x="695" y="976"/>
                    <a:pt x="695" y="976"/>
                    <a:pt x="695" y="976"/>
                  </a:cubicBezTo>
                  <a:cubicBezTo>
                    <a:pt x="695" y="976"/>
                    <a:pt x="712" y="948"/>
                    <a:pt x="688" y="928"/>
                  </a:cubicBezTo>
                  <a:cubicBezTo>
                    <a:pt x="688" y="928"/>
                    <a:pt x="712" y="855"/>
                    <a:pt x="743" y="812"/>
                  </a:cubicBezTo>
                  <a:cubicBezTo>
                    <a:pt x="773" y="769"/>
                    <a:pt x="811" y="739"/>
                    <a:pt x="827" y="696"/>
                  </a:cubicBezTo>
                  <a:cubicBezTo>
                    <a:pt x="842" y="653"/>
                    <a:pt x="850" y="589"/>
                    <a:pt x="862" y="555"/>
                  </a:cubicBezTo>
                  <a:cubicBezTo>
                    <a:pt x="874" y="520"/>
                    <a:pt x="829" y="437"/>
                    <a:pt x="821" y="395"/>
                  </a:cubicBezTo>
                  <a:close/>
                  <a:moveTo>
                    <a:pt x="748" y="422"/>
                  </a:moveTo>
                  <a:cubicBezTo>
                    <a:pt x="736" y="473"/>
                    <a:pt x="743" y="532"/>
                    <a:pt x="743" y="532"/>
                  </a:cubicBezTo>
                  <a:cubicBezTo>
                    <a:pt x="687" y="626"/>
                    <a:pt x="687" y="626"/>
                    <a:pt x="687" y="626"/>
                  </a:cubicBezTo>
                  <a:cubicBezTo>
                    <a:pt x="687" y="626"/>
                    <a:pt x="654" y="594"/>
                    <a:pt x="635" y="578"/>
                  </a:cubicBezTo>
                  <a:cubicBezTo>
                    <a:pt x="635" y="578"/>
                    <a:pt x="642" y="523"/>
                    <a:pt x="631" y="487"/>
                  </a:cubicBezTo>
                  <a:cubicBezTo>
                    <a:pt x="637" y="432"/>
                    <a:pt x="637" y="432"/>
                    <a:pt x="637" y="432"/>
                  </a:cubicBezTo>
                  <a:cubicBezTo>
                    <a:pt x="637" y="432"/>
                    <a:pt x="657" y="426"/>
                    <a:pt x="672" y="411"/>
                  </a:cubicBezTo>
                  <a:cubicBezTo>
                    <a:pt x="672" y="411"/>
                    <a:pt x="736" y="426"/>
                    <a:pt x="751" y="412"/>
                  </a:cubicBezTo>
                  <a:cubicBezTo>
                    <a:pt x="750" y="415"/>
                    <a:pt x="749" y="418"/>
                    <a:pt x="748" y="42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7" name="Google Shape;2577;p86"/>
            <p:cNvSpPr/>
            <p:nvPr/>
          </p:nvSpPr>
          <p:spPr>
            <a:xfrm>
              <a:off x="6108872" y="3218613"/>
              <a:ext cx="1236317" cy="1286425"/>
            </a:xfrm>
            <a:custGeom>
              <a:avLst/>
              <a:gdLst/>
              <a:ahLst/>
              <a:cxnLst/>
              <a:rect l="l" t="t" r="r" b="b"/>
              <a:pathLst>
                <a:path w="572" h="595" extrusionOk="0">
                  <a:moveTo>
                    <a:pt x="572" y="523"/>
                  </a:moveTo>
                  <a:cubicBezTo>
                    <a:pt x="92" y="595"/>
                    <a:pt x="92" y="595"/>
                    <a:pt x="92" y="595"/>
                  </a:cubicBezTo>
                  <a:cubicBezTo>
                    <a:pt x="0" y="101"/>
                    <a:pt x="0" y="101"/>
                    <a:pt x="0" y="101"/>
                  </a:cubicBezTo>
                  <a:cubicBezTo>
                    <a:pt x="0" y="101"/>
                    <a:pt x="0" y="101"/>
                    <a:pt x="0" y="101"/>
                  </a:cubicBezTo>
                  <a:cubicBezTo>
                    <a:pt x="52" y="110"/>
                    <a:pt x="148" y="122"/>
                    <a:pt x="222" y="99"/>
                  </a:cubicBezTo>
                  <a:cubicBezTo>
                    <a:pt x="288" y="79"/>
                    <a:pt x="344" y="32"/>
                    <a:pt x="376" y="0"/>
                  </a:cubicBezTo>
                  <a:lnTo>
                    <a:pt x="572" y="5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8" name="Google Shape;2578;p86"/>
            <p:cNvSpPr/>
            <p:nvPr/>
          </p:nvSpPr>
          <p:spPr>
            <a:xfrm>
              <a:off x="6097940" y="3423603"/>
              <a:ext cx="222300" cy="1092369"/>
            </a:xfrm>
            <a:custGeom>
              <a:avLst/>
              <a:gdLst/>
              <a:ahLst/>
              <a:cxnLst/>
              <a:rect l="l" t="t" r="r" b="b"/>
              <a:pathLst>
                <a:path w="103" h="505" extrusionOk="0">
                  <a:moveTo>
                    <a:pt x="97" y="505"/>
                  </a:moveTo>
                  <a:cubicBezTo>
                    <a:pt x="95" y="505"/>
                    <a:pt x="92" y="503"/>
                    <a:pt x="92" y="501"/>
                  </a:cubicBezTo>
                  <a:cubicBezTo>
                    <a:pt x="0" y="7"/>
                    <a:pt x="0" y="7"/>
                    <a:pt x="0" y="7"/>
                  </a:cubicBezTo>
                  <a:cubicBezTo>
                    <a:pt x="0" y="4"/>
                    <a:pt x="1" y="1"/>
                    <a:pt x="4" y="0"/>
                  </a:cubicBezTo>
                  <a:cubicBezTo>
                    <a:pt x="7" y="0"/>
                    <a:pt x="10" y="1"/>
                    <a:pt x="10" y="4"/>
                  </a:cubicBezTo>
                  <a:cubicBezTo>
                    <a:pt x="10" y="4"/>
                    <a:pt x="10" y="5"/>
                    <a:pt x="11" y="5"/>
                  </a:cubicBezTo>
                  <a:cubicBezTo>
                    <a:pt x="102" y="499"/>
                    <a:pt x="102" y="499"/>
                    <a:pt x="102" y="499"/>
                  </a:cubicBezTo>
                  <a:cubicBezTo>
                    <a:pt x="103" y="502"/>
                    <a:pt x="101" y="505"/>
                    <a:pt x="98" y="505"/>
                  </a:cubicBezTo>
                  <a:cubicBezTo>
                    <a:pt x="98" y="505"/>
                    <a:pt x="97" y="505"/>
                    <a:pt x="97" y="50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79" name="Google Shape;2579;p86"/>
            <p:cNvSpPr/>
            <p:nvPr/>
          </p:nvSpPr>
          <p:spPr>
            <a:xfrm>
              <a:off x="6908789" y="3204947"/>
              <a:ext cx="450067" cy="1155232"/>
            </a:xfrm>
            <a:custGeom>
              <a:avLst/>
              <a:gdLst/>
              <a:ahLst/>
              <a:cxnLst/>
              <a:rect l="l" t="t" r="r" b="b"/>
              <a:pathLst>
                <a:path w="208" h="534" extrusionOk="0">
                  <a:moveTo>
                    <a:pt x="202" y="534"/>
                  </a:moveTo>
                  <a:cubicBezTo>
                    <a:pt x="200" y="534"/>
                    <a:pt x="198" y="533"/>
                    <a:pt x="197" y="531"/>
                  </a:cubicBezTo>
                  <a:cubicBezTo>
                    <a:pt x="1" y="8"/>
                    <a:pt x="1" y="8"/>
                    <a:pt x="1" y="8"/>
                  </a:cubicBezTo>
                  <a:cubicBezTo>
                    <a:pt x="0" y="5"/>
                    <a:pt x="1" y="2"/>
                    <a:pt x="4" y="1"/>
                  </a:cubicBezTo>
                  <a:cubicBezTo>
                    <a:pt x="7" y="0"/>
                    <a:pt x="10" y="1"/>
                    <a:pt x="11" y="4"/>
                  </a:cubicBezTo>
                  <a:cubicBezTo>
                    <a:pt x="207" y="527"/>
                    <a:pt x="207" y="527"/>
                    <a:pt x="207" y="527"/>
                  </a:cubicBezTo>
                  <a:cubicBezTo>
                    <a:pt x="208" y="530"/>
                    <a:pt x="206" y="533"/>
                    <a:pt x="204" y="534"/>
                  </a:cubicBezTo>
                  <a:cubicBezTo>
                    <a:pt x="203" y="534"/>
                    <a:pt x="202" y="534"/>
                    <a:pt x="202" y="53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0" name="Google Shape;2580;p86"/>
            <p:cNvSpPr/>
            <p:nvPr/>
          </p:nvSpPr>
          <p:spPr>
            <a:xfrm>
              <a:off x="5693426" y="1474832"/>
              <a:ext cx="542996" cy="316140"/>
            </a:xfrm>
            <a:custGeom>
              <a:avLst/>
              <a:gdLst/>
              <a:ahLst/>
              <a:cxnLst/>
              <a:rect l="l" t="t" r="r" b="b"/>
              <a:pathLst>
                <a:path w="251" h="146" extrusionOk="0">
                  <a:moveTo>
                    <a:pt x="6" y="146"/>
                  </a:moveTo>
                  <a:cubicBezTo>
                    <a:pt x="4" y="146"/>
                    <a:pt x="2" y="145"/>
                    <a:pt x="1" y="144"/>
                  </a:cubicBezTo>
                  <a:cubicBezTo>
                    <a:pt x="0" y="141"/>
                    <a:pt x="0" y="138"/>
                    <a:pt x="3" y="136"/>
                  </a:cubicBezTo>
                  <a:cubicBezTo>
                    <a:pt x="78" y="84"/>
                    <a:pt x="159" y="38"/>
                    <a:pt x="243" y="1"/>
                  </a:cubicBezTo>
                  <a:cubicBezTo>
                    <a:pt x="246" y="0"/>
                    <a:pt x="249" y="1"/>
                    <a:pt x="250" y="4"/>
                  </a:cubicBezTo>
                  <a:cubicBezTo>
                    <a:pt x="251" y="7"/>
                    <a:pt x="250" y="10"/>
                    <a:pt x="247" y="11"/>
                  </a:cubicBezTo>
                  <a:cubicBezTo>
                    <a:pt x="164" y="48"/>
                    <a:pt x="84" y="93"/>
                    <a:pt x="9" y="145"/>
                  </a:cubicBezTo>
                  <a:cubicBezTo>
                    <a:pt x="8" y="146"/>
                    <a:pt x="7" y="146"/>
                    <a:pt x="6" y="14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1" name="Google Shape;2581;p86"/>
            <p:cNvSpPr/>
            <p:nvPr/>
          </p:nvSpPr>
          <p:spPr>
            <a:xfrm>
              <a:off x="6441411" y="1433834"/>
              <a:ext cx="138482" cy="112972"/>
            </a:xfrm>
            <a:custGeom>
              <a:avLst/>
              <a:gdLst/>
              <a:ahLst/>
              <a:cxnLst/>
              <a:rect l="l" t="t" r="r" b="b"/>
              <a:pathLst>
                <a:path w="64" h="52" extrusionOk="0">
                  <a:moveTo>
                    <a:pt x="58" y="52"/>
                  </a:moveTo>
                  <a:cubicBezTo>
                    <a:pt x="57" y="52"/>
                    <a:pt x="56" y="51"/>
                    <a:pt x="55" y="50"/>
                  </a:cubicBezTo>
                  <a:cubicBezTo>
                    <a:pt x="3" y="10"/>
                    <a:pt x="3" y="10"/>
                    <a:pt x="3" y="10"/>
                  </a:cubicBezTo>
                  <a:cubicBezTo>
                    <a:pt x="1" y="8"/>
                    <a:pt x="0" y="5"/>
                    <a:pt x="2" y="3"/>
                  </a:cubicBezTo>
                  <a:cubicBezTo>
                    <a:pt x="4" y="0"/>
                    <a:pt x="7" y="0"/>
                    <a:pt x="10" y="2"/>
                  </a:cubicBezTo>
                  <a:cubicBezTo>
                    <a:pt x="61" y="42"/>
                    <a:pt x="61" y="42"/>
                    <a:pt x="61" y="42"/>
                  </a:cubicBezTo>
                  <a:cubicBezTo>
                    <a:pt x="64" y="44"/>
                    <a:pt x="64" y="47"/>
                    <a:pt x="62" y="50"/>
                  </a:cubicBezTo>
                  <a:cubicBezTo>
                    <a:pt x="61" y="51"/>
                    <a:pt x="60" y="52"/>
                    <a:pt x="58" y="5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2" name="Google Shape;2582;p86"/>
            <p:cNvSpPr/>
            <p:nvPr/>
          </p:nvSpPr>
          <p:spPr>
            <a:xfrm>
              <a:off x="6549829" y="1356393"/>
              <a:ext cx="73797" cy="135749"/>
            </a:xfrm>
            <a:custGeom>
              <a:avLst/>
              <a:gdLst/>
              <a:ahLst/>
              <a:cxnLst/>
              <a:rect l="l" t="t" r="r" b="b"/>
              <a:pathLst>
                <a:path w="34" h="63" extrusionOk="0">
                  <a:moveTo>
                    <a:pt x="28" y="63"/>
                  </a:moveTo>
                  <a:cubicBezTo>
                    <a:pt x="26" y="63"/>
                    <a:pt x="24" y="62"/>
                    <a:pt x="23" y="60"/>
                  </a:cubicBezTo>
                  <a:cubicBezTo>
                    <a:pt x="1" y="8"/>
                    <a:pt x="1" y="8"/>
                    <a:pt x="1" y="8"/>
                  </a:cubicBezTo>
                  <a:cubicBezTo>
                    <a:pt x="0" y="5"/>
                    <a:pt x="1" y="2"/>
                    <a:pt x="4" y="1"/>
                  </a:cubicBezTo>
                  <a:cubicBezTo>
                    <a:pt x="7" y="0"/>
                    <a:pt x="10" y="1"/>
                    <a:pt x="11" y="3"/>
                  </a:cubicBezTo>
                  <a:cubicBezTo>
                    <a:pt x="33" y="55"/>
                    <a:pt x="33" y="55"/>
                    <a:pt x="33" y="55"/>
                  </a:cubicBezTo>
                  <a:cubicBezTo>
                    <a:pt x="34" y="58"/>
                    <a:pt x="33" y="61"/>
                    <a:pt x="30" y="62"/>
                  </a:cubicBezTo>
                  <a:cubicBezTo>
                    <a:pt x="29" y="63"/>
                    <a:pt x="29" y="63"/>
                    <a:pt x="28" y="6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3" name="Google Shape;2583;p86"/>
            <p:cNvSpPr/>
            <p:nvPr/>
          </p:nvSpPr>
          <p:spPr>
            <a:xfrm>
              <a:off x="6545273" y="1946764"/>
              <a:ext cx="153971" cy="181303"/>
            </a:xfrm>
            <a:custGeom>
              <a:avLst/>
              <a:gdLst/>
              <a:ahLst/>
              <a:cxnLst/>
              <a:rect l="l" t="t" r="r" b="b"/>
              <a:pathLst>
                <a:path w="71" h="84" extrusionOk="0">
                  <a:moveTo>
                    <a:pt x="6" y="84"/>
                  </a:moveTo>
                  <a:cubicBezTo>
                    <a:pt x="5" y="84"/>
                    <a:pt x="4" y="83"/>
                    <a:pt x="3" y="83"/>
                  </a:cubicBezTo>
                  <a:cubicBezTo>
                    <a:pt x="1" y="81"/>
                    <a:pt x="0" y="78"/>
                    <a:pt x="2" y="75"/>
                  </a:cubicBezTo>
                  <a:cubicBezTo>
                    <a:pt x="19" y="49"/>
                    <a:pt x="39" y="24"/>
                    <a:pt x="62" y="2"/>
                  </a:cubicBezTo>
                  <a:cubicBezTo>
                    <a:pt x="64" y="0"/>
                    <a:pt x="67" y="0"/>
                    <a:pt x="69" y="2"/>
                  </a:cubicBezTo>
                  <a:cubicBezTo>
                    <a:pt x="71" y="5"/>
                    <a:pt x="71" y="8"/>
                    <a:pt x="69" y="10"/>
                  </a:cubicBezTo>
                  <a:cubicBezTo>
                    <a:pt x="47" y="31"/>
                    <a:pt x="28" y="56"/>
                    <a:pt x="11" y="81"/>
                  </a:cubicBezTo>
                  <a:cubicBezTo>
                    <a:pt x="10" y="83"/>
                    <a:pt x="8" y="84"/>
                    <a:pt x="6" y="8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4" name="Google Shape;2584;p86"/>
            <p:cNvSpPr/>
            <p:nvPr/>
          </p:nvSpPr>
          <p:spPr>
            <a:xfrm>
              <a:off x="6499720" y="1935831"/>
              <a:ext cx="143038" cy="88374"/>
            </a:xfrm>
            <a:custGeom>
              <a:avLst/>
              <a:gdLst/>
              <a:ahLst/>
              <a:cxnLst/>
              <a:rect l="l" t="t" r="r" b="b"/>
              <a:pathLst>
                <a:path w="66" h="41" extrusionOk="0">
                  <a:moveTo>
                    <a:pt x="6" y="41"/>
                  </a:moveTo>
                  <a:cubicBezTo>
                    <a:pt x="5" y="41"/>
                    <a:pt x="3" y="40"/>
                    <a:pt x="2" y="38"/>
                  </a:cubicBezTo>
                  <a:cubicBezTo>
                    <a:pt x="0" y="36"/>
                    <a:pt x="1" y="33"/>
                    <a:pt x="4" y="31"/>
                  </a:cubicBezTo>
                  <a:cubicBezTo>
                    <a:pt x="57" y="1"/>
                    <a:pt x="57" y="1"/>
                    <a:pt x="57" y="1"/>
                  </a:cubicBezTo>
                  <a:cubicBezTo>
                    <a:pt x="60" y="0"/>
                    <a:pt x="63" y="1"/>
                    <a:pt x="64" y="3"/>
                  </a:cubicBezTo>
                  <a:cubicBezTo>
                    <a:pt x="66" y="6"/>
                    <a:pt x="65" y="9"/>
                    <a:pt x="62" y="10"/>
                  </a:cubicBezTo>
                  <a:cubicBezTo>
                    <a:pt x="9" y="40"/>
                    <a:pt x="9" y="40"/>
                    <a:pt x="9" y="40"/>
                  </a:cubicBezTo>
                  <a:cubicBezTo>
                    <a:pt x="8" y="41"/>
                    <a:pt x="7" y="41"/>
                    <a:pt x="6" y="4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5" name="Google Shape;2585;p86"/>
            <p:cNvSpPr/>
            <p:nvPr/>
          </p:nvSpPr>
          <p:spPr>
            <a:xfrm>
              <a:off x="6132560" y="1965897"/>
              <a:ext cx="244166" cy="196790"/>
            </a:xfrm>
            <a:custGeom>
              <a:avLst/>
              <a:gdLst/>
              <a:ahLst/>
              <a:cxnLst/>
              <a:rect l="l" t="t" r="r" b="b"/>
              <a:pathLst>
                <a:path w="113" h="91" extrusionOk="0">
                  <a:moveTo>
                    <a:pt x="107" y="91"/>
                  </a:moveTo>
                  <a:cubicBezTo>
                    <a:pt x="106" y="91"/>
                    <a:pt x="105" y="91"/>
                    <a:pt x="104" y="90"/>
                  </a:cubicBezTo>
                  <a:cubicBezTo>
                    <a:pt x="71" y="62"/>
                    <a:pt x="37" y="35"/>
                    <a:pt x="3" y="10"/>
                  </a:cubicBezTo>
                  <a:cubicBezTo>
                    <a:pt x="1" y="8"/>
                    <a:pt x="0" y="5"/>
                    <a:pt x="2" y="3"/>
                  </a:cubicBezTo>
                  <a:cubicBezTo>
                    <a:pt x="4" y="0"/>
                    <a:pt x="7" y="0"/>
                    <a:pt x="9" y="1"/>
                  </a:cubicBezTo>
                  <a:cubicBezTo>
                    <a:pt x="44" y="27"/>
                    <a:pt x="78" y="54"/>
                    <a:pt x="110" y="82"/>
                  </a:cubicBezTo>
                  <a:cubicBezTo>
                    <a:pt x="113" y="84"/>
                    <a:pt x="113" y="87"/>
                    <a:pt x="111" y="90"/>
                  </a:cubicBezTo>
                  <a:cubicBezTo>
                    <a:pt x="110" y="91"/>
                    <a:pt x="109" y="91"/>
                    <a:pt x="107" y="9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6" name="Google Shape;2586;p86"/>
            <p:cNvSpPr/>
            <p:nvPr/>
          </p:nvSpPr>
          <p:spPr>
            <a:xfrm>
              <a:off x="5957635" y="2061558"/>
              <a:ext cx="390848" cy="203168"/>
            </a:xfrm>
            <a:custGeom>
              <a:avLst/>
              <a:gdLst/>
              <a:ahLst/>
              <a:cxnLst/>
              <a:rect l="l" t="t" r="r" b="b"/>
              <a:pathLst>
                <a:path w="181" h="94" extrusionOk="0">
                  <a:moveTo>
                    <a:pt x="175" y="94"/>
                  </a:moveTo>
                  <a:cubicBezTo>
                    <a:pt x="174" y="94"/>
                    <a:pt x="173" y="94"/>
                    <a:pt x="173" y="94"/>
                  </a:cubicBezTo>
                  <a:cubicBezTo>
                    <a:pt x="3" y="10"/>
                    <a:pt x="3" y="10"/>
                    <a:pt x="3" y="10"/>
                  </a:cubicBezTo>
                  <a:cubicBezTo>
                    <a:pt x="1" y="9"/>
                    <a:pt x="0" y="6"/>
                    <a:pt x="1" y="3"/>
                  </a:cubicBezTo>
                  <a:cubicBezTo>
                    <a:pt x="2" y="1"/>
                    <a:pt x="5" y="0"/>
                    <a:pt x="8" y="1"/>
                  </a:cubicBezTo>
                  <a:cubicBezTo>
                    <a:pt x="177" y="84"/>
                    <a:pt x="177" y="84"/>
                    <a:pt x="177" y="84"/>
                  </a:cubicBezTo>
                  <a:cubicBezTo>
                    <a:pt x="180" y="86"/>
                    <a:pt x="181" y="89"/>
                    <a:pt x="180" y="92"/>
                  </a:cubicBezTo>
                  <a:cubicBezTo>
                    <a:pt x="179" y="93"/>
                    <a:pt x="177" y="94"/>
                    <a:pt x="175" y="9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7" name="Google Shape;2587;p86"/>
            <p:cNvSpPr/>
            <p:nvPr/>
          </p:nvSpPr>
          <p:spPr>
            <a:xfrm>
              <a:off x="6199979" y="2586333"/>
              <a:ext cx="477399" cy="160348"/>
            </a:xfrm>
            <a:custGeom>
              <a:avLst/>
              <a:gdLst/>
              <a:ahLst/>
              <a:cxnLst/>
              <a:rect l="l" t="t" r="r" b="b"/>
              <a:pathLst>
                <a:path w="221" h="74" extrusionOk="0">
                  <a:moveTo>
                    <a:pt x="6" y="74"/>
                  </a:moveTo>
                  <a:cubicBezTo>
                    <a:pt x="3" y="74"/>
                    <a:pt x="1" y="73"/>
                    <a:pt x="1" y="71"/>
                  </a:cubicBezTo>
                  <a:cubicBezTo>
                    <a:pt x="0" y="68"/>
                    <a:pt x="1" y="65"/>
                    <a:pt x="4" y="64"/>
                  </a:cubicBezTo>
                  <a:cubicBezTo>
                    <a:pt x="72" y="37"/>
                    <a:pt x="142" y="16"/>
                    <a:pt x="214" y="1"/>
                  </a:cubicBezTo>
                  <a:cubicBezTo>
                    <a:pt x="217" y="0"/>
                    <a:pt x="220" y="2"/>
                    <a:pt x="220" y="5"/>
                  </a:cubicBezTo>
                  <a:cubicBezTo>
                    <a:pt x="221" y="8"/>
                    <a:pt x="219" y="11"/>
                    <a:pt x="216" y="11"/>
                  </a:cubicBezTo>
                  <a:cubicBezTo>
                    <a:pt x="145" y="26"/>
                    <a:pt x="75" y="47"/>
                    <a:pt x="7" y="73"/>
                  </a:cubicBezTo>
                  <a:cubicBezTo>
                    <a:pt x="7" y="74"/>
                    <a:pt x="6" y="74"/>
                    <a:pt x="6" y="7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8" name="Google Shape;2588;p86"/>
            <p:cNvSpPr/>
            <p:nvPr/>
          </p:nvSpPr>
          <p:spPr>
            <a:xfrm>
              <a:off x="6275597" y="2697483"/>
              <a:ext cx="431845" cy="233233"/>
            </a:xfrm>
            <a:custGeom>
              <a:avLst/>
              <a:gdLst/>
              <a:ahLst/>
              <a:cxnLst/>
              <a:rect l="l" t="t" r="r" b="b"/>
              <a:pathLst>
                <a:path w="200" h="108" extrusionOk="0">
                  <a:moveTo>
                    <a:pt x="6" y="108"/>
                  </a:moveTo>
                  <a:cubicBezTo>
                    <a:pt x="4" y="108"/>
                    <a:pt x="3" y="107"/>
                    <a:pt x="2" y="105"/>
                  </a:cubicBezTo>
                  <a:cubicBezTo>
                    <a:pt x="0" y="103"/>
                    <a:pt x="1" y="100"/>
                    <a:pt x="3" y="98"/>
                  </a:cubicBezTo>
                  <a:cubicBezTo>
                    <a:pt x="62" y="58"/>
                    <a:pt x="126" y="26"/>
                    <a:pt x="192" y="1"/>
                  </a:cubicBezTo>
                  <a:cubicBezTo>
                    <a:pt x="195" y="0"/>
                    <a:pt x="198" y="1"/>
                    <a:pt x="199" y="4"/>
                  </a:cubicBezTo>
                  <a:cubicBezTo>
                    <a:pt x="200" y="7"/>
                    <a:pt x="198" y="10"/>
                    <a:pt x="196" y="11"/>
                  </a:cubicBezTo>
                  <a:cubicBezTo>
                    <a:pt x="130" y="35"/>
                    <a:pt x="67" y="68"/>
                    <a:pt x="9" y="107"/>
                  </a:cubicBezTo>
                  <a:cubicBezTo>
                    <a:pt x="8" y="107"/>
                    <a:pt x="7" y="108"/>
                    <a:pt x="6" y="10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9" name="Google Shape;2589;p86"/>
            <p:cNvSpPr/>
            <p:nvPr/>
          </p:nvSpPr>
          <p:spPr>
            <a:xfrm>
              <a:off x="6039631" y="3092885"/>
              <a:ext cx="921089" cy="322518"/>
            </a:xfrm>
            <a:custGeom>
              <a:avLst/>
              <a:gdLst/>
              <a:ahLst/>
              <a:cxnLst/>
              <a:rect l="l" t="t" r="r" b="b"/>
              <a:pathLst>
                <a:path w="426" h="149" extrusionOk="0">
                  <a:moveTo>
                    <a:pt x="140" y="149"/>
                  </a:moveTo>
                  <a:cubicBezTo>
                    <a:pt x="94" y="149"/>
                    <a:pt x="47" y="142"/>
                    <a:pt x="5" y="135"/>
                  </a:cubicBezTo>
                  <a:cubicBezTo>
                    <a:pt x="2" y="135"/>
                    <a:pt x="0" y="132"/>
                    <a:pt x="0" y="129"/>
                  </a:cubicBezTo>
                  <a:cubicBezTo>
                    <a:pt x="1" y="126"/>
                    <a:pt x="3" y="124"/>
                    <a:pt x="6" y="125"/>
                  </a:cubicBezTo>
                  <a:cubicBezTo>
                    <a:pt x="76" y="136"/>
                    <a:pt x="155" y="149"/>
                    <a:pt x="228" y="127"/>
                  </a:cubicBezTo>
                  <a:cubicBezTo>
                    <a:pt x="302" y="106"/>
                    <a:pt x="363" y="51"/>
                    <a:pt x="417" y="2"/>
                  </a:cubicBezTo>
                  <a:cubicBezTo>
                    <a:pt x="419" y="0"/>
                    <a:pt x="422" y="1"/>
                    <a:pt x="424" y="3"/>
                  </a:cubicBezTo>
                  <a:cubicBezTo>
                    <a:pt x="426" y="5"/>
                    <a:pt x="426" y="8"/>
                    <a:pt x="424" y="10"/>
                  </a:cubicBezTo>
                  <a:cubicBezTo>
                    <a:pt x="369" y="59"/>
                    <a:pt x="307" y="115"/>
                    <a:pt x="231" y="138"/>
                  </a:cubicBezTo>
                  <a:cubicBezTo>
                    <a:pt x="201" y="146"/>
                    <a:pt x="171" y="149"/>
                    <a:pt x="140" y="1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0" name="Google Shape;2590;p86"/>
            <p:cNvSpPr/>
            <p:nvPr/>
          </p:nvSpPr>
          <p:spPr>
            <a:xfrm>
              <a:off x="6630002" y="1392836"/>
              <a:ext cx="304296" cy="409069"/>
            </a:xfrm>
            <a:custGeom>
              <a:avLst/>
              <a:gdLst/>
              <a:ahLst/>
              <a:cxnLst/>
              <a:rect l="l" t="t" r="r" b="b"/>
              <a:pathLst>
                <a:path w="141" h="189" extrusionOk="0">
                  <a:moveTo>
                    <a:pt x="135" y="0"/>
                  </a:moveTo>
                  <a:cubicBezTo>
                    <a:pt x="121" y="2"/>
                    <a:pt x="108" y="10"/>
                    <a:pt x="99" y="24"/>
                  </a:cubicBezTo>
                  <a:cubicBezTo>
                    <a:pt x="95" y="30"/>
                    <a:pt x="92" y="36"/>
                    <a:pt x="90" y="42"/>
                  </a:cubicBezTo>
                  <a:cubicBezTo>
                    <a:pt x="62" y="47"/>
                    <a:pt x="34" y="44"/>
                    <a:pt x="7" y="33"/>
                  </a:cubicBezTo>
                  <a:cubicBezTo>
                    <a:pt x="5" y="32"/>
                    <a:pt x="2" y="34"/>
                    <a:pt x="1" y="36"/>
                  </a:cubicBezTo>
                  <a:cubicBezTo>
                    <a:pt x="0" y="39"/>
                    <a:pt x="1" y="42"/>
                    <a:pt x="4" y="43"/>
                  </a:cubicBezTo>
                  <a:cubicBezTo>
                    <a:pt x="23" y="51"/>
                    <a:pt x="44" y="55"/>
                    <a:pt x="65" y="55"/>
                  </a:cubicBezTo>
                  <a:cubicBezTo>
                    <a:pt x="72" y="55"/>
                    <a:pt x="79" y="55"/>
                    <a:pt x="86" y="54"/>
                  </a:cubicBezTo>
                  <a:cubicBezTo>
                    <a:pt x="85" y="57"/>
                    <a:pt x="84" y="60"/>
                    <a:pt x="84" y="63"/>
                  </a:cubicBezTo>
                  <a:cubicBezTo>
                    <a:pt x="74" y="103"/>
                    <a:pt x="73" y="137"/>
                    <a:pt x="82" y="166"/>
                  </a:cubicBezTo>
                  <a:cubicBezTo>
                    <a:pt x="82" y="168"/>
                    <a:pt x="83" y="169"/>
                    <a:pt x="84" y="169"/>
                  </a:cubicBezTo>
                  <a:cubicBezTo>
                    <a:pt x="84" y="172"/>
                    <a:pt x="86" y="174"/>
                    <a:pt x="88" y="175"/>
                  </a:cubicBezTo>
                  <a:cubicBezTo>
                    <a:pt x="101" y="179"/>
                    <a:pt x="113" y="183"/>
                    <a:pt x="125" y="189"/>
                  </a:cubicBezTo>
                  <a:cubicBezTo>
                    <a:pt x="125" y="189"/>
                    <a:pt x="126" y="189"/>
                    <a:pt x="127" y="189"/>
                  </a:cubicBezTo>
                  <a:cubicBezTo>
                    <a:pt x="129" y="189"/>
                    <a:pt x="131" y="188"/>
                    <a:pt x="132" y="186"/>
                  </a:cubicBezTo>
                  <a:cubicBezTo>
                    <a:pt x="133" y="183"/>
                    <a:pt x="132" y="180"/>
                    <a:pt x="129" y="179"/>
                  </a:cubicBezTo>
                  <a:cubicBezTo>
                    <a:pt x="117" y="174"/>
                    <a:pt x="105" y="169"/>
                    <a:pt x="92" y="165"/>
                  </a:cubicBezTo>
                  <a:cubicBezTo>
                    <a:pt x="92" y="164"/>
                    <a:pt x="92" y="164"/>
                    <a:pt x="92" y="163"/>
                  </a:cubicBezTo>
                  <a:cubicBezTo>
                    <a:pt x="84" y="136"/>
                    <a:pt x="85" y="104"/>
                    <a:pt x="94" y="65"/>
                  </a:cubicBezTo>
                  <a:cubicBezTo>
                    <a:pt x="97" y="53"/>
                    <a:pt x="101" y="40"/>
                    <a:pt x="108" y="30"/>
                  </a:cubicBezTo>
                  <a:cubicBezTo>
                    <a:pt x="115" y="19"/>
                    <a:pt x="126" y="12"/>
                    <a:pt x="136" y="11"/>
                  </a:cubicBezTo>
                  <a:cubicBezTo>
                    <a:pt x="139" y="10"/>
                    <a:pt x="141" y="8"/>
                    <a:pt x="141" y="5"/>
                  </a:cubicBezTo>
                  <a:cubicBezTo>
                    <a:pt x="141" y="2"/>
                    <a:pt x="138" y="0"/>
                    <a:pt x="13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591" name="Google Shape;2591;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graphicFrame>
        <p:nvGraphicFramePr>
          <p:cNvPr id="2592" name="Google Shape;2592;p86"/>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6099F5"/>
                    </a:solidFill>
                  </a:tcPr>
                </a:tc>
                <a:extLst>
                  <a:ext uri="{0D108BD9-81ED-4DB2-BD59-A6C34878D82A}">
                    <a16:rowId xmlns:a16="http://schemas.microsoft.com/office/drawing/2014/main" val="10000"/>
                  </a:ext>
                </a:extLst>
              </a:tr>
            </a:tbl>
          </a:graphicData>
        </a:graphic>
      </p:graphicFrame>
      <p:sp>
        <p:nvSpPr>
          <p:cNvPr id="2593" name="Google Shape;2593;p86"/>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87"/>
          <p:cNvSpPr/>
          <p:nvPr/>
        </p:nvSpPr>
        <p:spPr>
          <a:xfrm>
            <a:off x="4894824" y="1186700"/>
            <a:ext cx="1803300" cy="3046500"/>
          </a:xfrm>
          <a:prstGeom prst="rect">
            <a:avLst/>
          </a:prstGeom>
          <a:gradFill>
            <a:gsLst>
              <a:gs pos="0">
                <a:srgbClr val="D4E5F5"/>
              </a:gs>
              <a:gs pos="100000">
                <a:srgbClr val="70A4D5"/>
              </a:gs>
            </a:gsLst>
            <a:lin ang="5400012" scaled="0"/>
          </a:gradFill>
          <a:ln w="9525" cap="flat" cmpd="sng">
            <a:solidFill>
              <a:srgbClr val="498AF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599" name="Google Shape;2599;p87"/>
          <p:cNvSpPr txBox="1">
            <a:spLocks noGrp="1"/>
          </p:cNvSpPr>
          <p:nvPr>
            <p:ph type="title"/>
          </p:nvPr>
        </p:nvSpPr>
        <p:spPr>
          <a:xfrm>
            <a:off x="0" y="0"/>
            <a:ext cx="9105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Solid soaps waterless formulations eliminate the need for phenoxyethanol &amp; MIT</a:t>
            </a:r>
            <a:endParaRPr sz="2200"/>
          </a:p>
          <a:p>
            <a:pPr marL="0" lvl="0" indent="0" algn="ctr" rtl="0">
              <a:spcBef>
                <a:spcPts val="0"/>
              </a:spcBef>
              <a:spcAft>
                <a:spcPts val="0"/>
              </a:spcAft>
              <a:buNone/>
            </a:pPr>
            <a:endParaRPr sz="2200"/>
          </a:p>
        </p:txBody>
      </p:sp>
      <p:sp>
        <p:nvSpPr>
          <p:cNvPr id="2600" name="Google Shape;2600;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pic>
        <p:nvPicPr>
          <p:cNvPr id="2601" name="Google Shape;2601;p87">
            <a:hlinkClick r:id="rId3"/>
          </p:cNvPr>
          <p:cNvPicPr preferRelativeResize="0"/>
          <p:nvPr/>
        </p:nvPicPr>
        <p:blipFill>
          <a:blip r:embed="rId4">
            <a:alphaModFix/>
          </a:blip>
          <a:stretch>
            <a:fillRect/>
          </a:stretch>
        </p:blipFill>
        <p:spPr>
          <a:xfrm>
            <a:off x="2436875" y="1620631"/>
            <a:ext cx="2229753" cy="2349039"/>
          </a:xfrm>
          <a:prstGeom prst="rect">
            <a:avLst/>
          </a:prstGeom>
          <a:noFill/>
          <a:ln>
            <a:noFill/>
          </a:ln>
        </p:spPr>
      </p:pic>
      <p:pic>
        <p:nvPicPr>
          <p:cNvPr id="2602" name="Google Shape;2602;p87" descr="A white bottle of laundry detergent&#10;&#10;Description automatically generated">
            <a:hlinkClick r:id="rId5"/>
          </p:cNvPr>
          <p:cNvPicPr preferRelativeResize="0"/>
          <p:nvPr/>
        </p:nvPicPr>
        <p:blipFill rotWithShape="1">
          <a:blip r:embed="rId6">
            <a:alphaModFix/>
          </a:blip>
          <a:srcRect/>
          <a:stretch/>
        </p:blipFill>
        <p:spPr>
          <a:xfrm>
            <a:off x="5404546" y="1764543"/>
            <a:ext cx="865951" cy="1281131"/>
          </a:xfrm>
          <a:prstGeom prst="rect">
            <a:avLst/>
          </a:prstGeom>
          <a:noFill/>
          <a:ln>
            <a:noFill/>
          </a:ln>
        </p:spPr>
      </p:pic>
      <p:sp>
        <p:nvSpPr>
          <p:cNvPr id="2603" name="Google Shape;2603;p87"/>
          <p:cNvSpPr txBox="1"/>
          <p:nvPr/>
        </p:nvSpPr>
        <p:spPr>
          <a:xfrm>
            <a:off x="4861749" y="2964000"/>
            <a:ext cx="1803300" cy="10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Actor"/>
              <a:ea typeface="Actor"/>
              <a:cs typeface="Actor"/>
              <a:sym typeface="Actor"/>
            </a:endParaRPr>
          </a:p>
          <a:p>
            <a:pPr marL="457200" lvl="0" indent="-304800" algn="l" rtl="0">
              <a:spcBef>
                <a:spcPts val="0"/>
              </a:spcBef>
              <a:spcAft>
                <a:spcPts val="0"/>
              </a:spcAft>
              <a:buClr>
                <a:schemeClr val="dk1"/>
              </a:buClr>
              <a:buSzPts val="1200"/>
              <a:buFont typeface="Actor"/>
              <a:buChar char="❏"/>
            </a:pPr>
            <a:r>
              <a:rPr lang="en" sz="1200">
                <a:solidFill>
                  <a:schemeClr val="dk1"/>
                </a:solidFill>
                <a:latin typeface="Actor"/>
                <a:ea typeface="Actor"/>
                <a:cs typeface="Actor"/>
                <a:sym typeface="Actor"/>
              </a:rPr>
              <a:t>60–80% water</a:t>
            </a:r>
            <a:endParaRPr sz="1200">
              <a:solidFill>
                <a:schemeClr val="dk1"/>
              </a:solidFill>
              <a:latin typeface="Actor"/>
              <a:ea typeface="Actor"/>
              <a:cs typeface="Actor"/>
              <a:sym typeface="Actor"/>
            </a:endParaRPr>
          </a:p>
          <a:p>
            <a:pPr marL="457200" lvl="0" indent="-304800" algn="l" rtl="0">
              <a:spcBef>
                <a:spcPts val="0"/>
              </a:spcBef>
              <a:spcAft>
                <a:spcPts val="0"/>
              </a:spcAft>
              <a:buClr>
                <a:schemeClr val="dk1"/>
              </a:buClr>
              <a:buSzPts val="1200"/>
              <a:buFont typeface="Actor"/>
              <a:buChar char="❏"/>
            </a:pPr>
            <a:r>
              <a:rPr lang="en" sz="1200">
                <a:solidFill>
                  <a:schemeClr val="dk1"/>
                </a:solidFill>
                <a:latin typeface="Actor"/>
                <a:ea typeface="Actor"/>
                <a:cs typeface="Actor"/>
                <a:sym typeface="Actor"/>
              </a:rPr>
              <a:t>Plastic packaging</a:t>
            </a:r>
            <a:endParaRPr sz="1200">
              <a:solidFill>
                <a:schemeClr val="dk1"/>
              </a:solidFill>
              <a:latin typeface="Actor"/>
              <a:ea typeface="Actor"/>
              <a:cs typeface="Actor"/>
              <a:sym typeface="Actor"/>
            </a:endParaRPr>
          </a:p>
          <a:p>
            <a:pPr marL="457200" lvl="0" indent="-304800" algn="l" rtl="0">
              <a:spcBef>
                <a:spcPts val="0"/>
              </a:spcBef>
              <a:spcAft>
                <a:spcPts val="0"/>
              </a:spcAft>
              <a:buClr>
                <a:schemeClr val="dk1"/>
              </a:buClr>
              <a:buSzPts val="1200"/>
              <a:buFont typeface="Actor"/>
              <a:buChar char="❏"/>
            </a:pPr>
            <a:r>
              <a:rPr lang="en" sz="1200">
                <a:solidFill>
                  <a:schemeClr val="dk1"/>
                </a:solidFill>
                <a:latin typeface="Actor"/>
                <a:ea typeface="Actor"/>
                <a:cs typeface="Actor"/>
                <a:sym typeface="Actor"/>
              </a:rPr>
              <a:t>Preservatives</a:t>
            </a:r>
            <a:endParaRPr sz="1200">
              <a:solidFill>
                <a:schemeClr val="dk1"/>
              </a:solidFill>
              <a:latin typeface="Actor"/>
              <a:ea typeface="Actor"/>
              <a:cs typeface="Actor"/>
              <a:sym typeface="Actor"/>
            </a:endParaRPr>
          </a:p>
        </p:txBody>
      </p:sp>
      <p:sp>
        <p:nvSpPr>
          <p:cNvPr id="2604" name="Google Shape;2604;p87"/>
          <p:cNvSpPr txBox="1"/>
          <p:nvPr/>
        </p:nvSpPr>
        <p:spPr>
          <a:xfrm>
            <a:off x="5404635" y="1329626"/>
            <a:ext cx="865800" cy="32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Actor"/>
                <a:ea typeface="Actor"/>
                <a:cs typeface="Actor"/>
                <a:sym typeface="Actor"/>
              </a:rPr>
              <a:t>Liquids</a:t>
            </a:r>
            <a:endParaRPr sz="1600" b="1">
              <a:solidFill>
                <a:schemeClr val="dk1"/>
              </a:solidFill>
              <a:latin typeface="Actor"/>
              <a:ea typeface="Actor"/>
              <a:cs typeface="Actor"/>
              <a:sym typeface="Actor"/>
            </a:endParaRPr>
          </a:p>
        </p:txBody>
      </p:sp>
      <p:sp>
        <p:nvSpPr>
          <p:cNvPr id="2605" name="Google Shape;2605;p87"/>
          <p:cNvSpPr txBox="1"/>
          <p:nvPr/>
        </p:nvSpPr>
        <p:spPr>
          <a:xfrm>
            <a:off x="317763" y="1037951"/>
            <a:ext cx="1890900" cy="72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Actor"/>
                <a:ea typeface="Actor"/>
                <a:cs typeface="Actor"/>
                <a:sym typeface="Actor"/>
              </a:rPr>
              <a:t>Dissolvable at-home</a:t>
            </a:r>
            <a:endParaRPr>
              <a:solidFill>
                <a:schemeClr val="dk1"/>
              </a:solidFill>
              <a:latin typeface="Actor"/>
              <a:ea typeface="Actor"/>
              <a:cs typeface="Actor"/>
              <a:sym typeface="Actor"/>
            </a:endParaRPr>
          </a:p>
          <a:p>
            <a:pPr marL="0" lvl="0" indent="0" algn="ctr" rtl="0">
              <a:spcBef>
                <a:spcPts val="0"/>
              </a:spcBef>
              <a:spcAft>
                <a:spcPts val="0"/>
              </a:spcAft>
              <a:buNone/>
            </a:pPr>
            <a:r>
              <a:rPr lang="en">
                <a:solidFill>
                  <a:schemeClr val="dk1"/>
                </a:solidFill>
                <a:latin typeface="Actor"/>
                <a:ea typeface="Actor"/>
                <a:cs typeface="Actor"/>
                <a:sym typeface="Actor"/>
              </a:rPr>
              <a:t>powder &amp; tablets</a:t>
            </a:r>
            <a:endParaRPr>
              <a:solidFill>
                <a:schemeClr val="dk1"/>
              </a:solidFill>
              <a:latin typeface="Actor"/>
              <a:ea typeface="Actor"/>
              <a:cs typeface="Actor"/>
              <a:sym typeface="Actor"/>
            </a:endParaRPr>
          </a:p>
        </p:txBody>
      </p:sp>
      <p:sp>
        <p:nvSpPr>
          <p:cNvPr id="2606" name="Google Shape;2606;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cxnSp>
        <p:nvCxnSpPr>
          <p:cNvPr id="2607" name="Google Shape;2607;p87"/>
          <p:cNvCxnSpPr>
            <a:stCxn id="2608" idx="3"/>
            <a:endCxn id="2601" idx="1"/>
          </p:cNvCxnSpPr>
          <p:nvPr/>
        </p:nvCxnSpPr>
        <p:spPr>
          <a:xfrm rot="10800000" flipH="1">
            <a:off x="1909431" y="2795136"/>
            <a:ext cx="527400" cy="735600"/>
          </a:xfrm>
          <a:prstGeom prst="straightConnector1">
            <a:avLst/>
          </a:prstGeom>
          <a:noFill/>
          <a:ln w="9525" cap="flat" cmpd="sng">
            <a:solidFill>
              <a:srgbClr val="0E63F0"/>
            </a:solidFill>
            <a:prstDash val="solid"/>
            <a:round/>
            <a:headEnd type="none" w="med" len="med"/>
            <a:tailEnd type="triangle" w="med" len="med"/>
          </a:ln>
        </p:spPr>
      </p:cxnSp>
      <p:cxnSp>
        <p:nvCxnSpPr>
          <p:cNvPr id="2609" name="Google Shape;2609;p87"/>
          <p:cNvCxnSpPr>
            <a:stCxn id="2610" idx="3"/>
            <a:endCxn id="2601" idx="1"/>
          </p:cNvCxnSpPr>
          <p:nvPr/>
        </p:nvCxnSpPr>
        <p:spPr>
          <a:xfrm>
            <a:off x="1907865" y="2255444"/>
            <a:ext cx="528900" cy="539700"/>
          </a:xfrm>
          <a:prstGeom prst="straightConnector1">
            <a:avLst/>
          </a:prstGeom>
          <a:noFill/>
          <a:ln w="9525" cap="flat" cmpd="sng">
            <a:solidFill>
              <a:srgbClr val="0E63F0"/>
            </a:solidFill>
            <a:prstDash val="solid"/>
            <a:round/>
            <a:headEnd type="none" w="med" len="med"/>
            <a:tailEnd type="triangle" w="med" len="med"/>
          </a:ln>
        </p:spPr>
      </p:cxnSp>
      <p:sp>
        <p:nvSpPr>
          <p:cNvPr id="2611" name="Google Shape;2611;p8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graphicFrame>
        <p:nvGraphicFramePr>
          <p:cNvPr id="2612" name="Google Shape;2612;p87"/>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6099F5"/>
                    </a:solidFill>
                  </a:tcPr>
                </a:tc>
                <a:extLst>
                  <a:ext uri="{0D108BD9-81ED-4DB2-BD59-A6C34878D82A}">
                    <a16:rowId xmlns:a16="http://schemas.microsoft.com/office/drawing/2014/main" val="10000"/>
                  </a:ext>
                </a:extLst>
              </a:tr>
            </a:tbl>
          </a:graphicData>
        </a:graphic>
      </p:graphicFrame>
      <p:sp>
        <p:nvSpPr>
          <p:cNvPr id="2613" name="Google Shape;2613;p87"/>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sp>
        <p:nvSpPr>
          <p:cNvPr id="2614" name="Google Shape;2614;p87"/>
          <p:cNvSpPr/>
          <p:nvPr/>
        </p:nvSpPr>
        <p:spPr>
          <a:xfrm>
            <a:off x="6860175" y="1186700"/>
            <a:ext cx="1890900" cy="3046500"/>
          </a:xfrm>
          <a:prstGeom prst="rect">
            <a:avLst/>
          </a:prstGeom>
          <a:gradFill>
            <a:gsLst>
              <a:gs pos="0">
                <a:srgbClr val="D4E5F5"/>
              </a:gs>
              <a:gs pos="100000">
                <a:srgbClr val="70A4D5"/>
              </a:gs>
            </a:gsLst>
            <a:lin ang="5400012" scaled="0"/>
          </a:gradFill>
          <a:ln w="9525" cap="flat" cmpd="sng">
            <a:solidFill>
              <a:srgbClr val="498AF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15" name="Google Shape;2615;p87"/>
          <p:cNvSpPr txBox="1"/>
          <p:nvPr/>
        </p:nvSpPr>
        <p:spPr>
          <a:xfrm>
            <a:off x="6822225" y="2964000"/>
            <a:ext cx="1965600" cy="104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Actor"/>
              <a:ea typeface="Actor"/>
              <a:cs typeface="Actor"/>
              <a:sym typeface="Actor"/>
            </a:endParaRPr>
          </a:p>
          <a:p>
            <a:pPr marL="457200" lvl="0" indent="-304800" algn="l" rtl="0">
              <a:spcBef>
                <a:spcPts val="0"/>
              </a:spcBef>
              <a:spcAft>
                <a:spcPts val="0"/>
              </a:spcAft>
              <a:buClr>
                <a:schemeClr val="dk1"/>
              </a:buClr>
              <a:buSzPts val="1200"/>
              <a:buFont typeface="Actor"/>
              <a:buChar char="❏"/>
            </a:pPr>
            <a:r>
              <a:rPr lang="en" sz="1200">
                <a:solidFill>
                  <a:schemeClr val="dk1"/>
                </a:solidFill>
                <a:latin typeface="Actor"/>
                <a:ea typeface="Actor"/>
                <a:cs typeface="Actor"/>
                <a:sym typeface="Actor"/>
              </a:rPr>
              <a:t>Waterless </a:t>
            </a:r>
            <a:endParaRPr sz="1200">
              <a:solidFill>
                <a:schemeClr val="dk1"/>
              </a:solidFill>
              <a:latin typeface="Actor"/>
              <a:ea typeface="Actor"/>
              <a:cs typeface="Actor"/>
              <a:sym typeface="Actor"/>
            </a:endParaRPr>
          </a:p>
          <a:p>
            <a:pPr marL="457200" lvl="0" indent="-304800" algn="l" rtl="0">
              <a:spcBef>
                <a:spcPts val="0"/>
              </a:spcBef>
              <a:spcAft>
                <a:spcPts val="0"/>
              </a:spcAft>
              <a:buClr>
                <a:schemeClr val="dk1"/>
              </a:buClr>
              <a:buSzPts val="1200"/>
              <a:buFont typeface="Actor"/>
              <a:buChar char="❏"/>
            </a:pPr>
            <a:r>
              <a:rPr lang="en" sz="1200">
                <a:solidFill>
                  <a:schemeClr val="dk1"/>
                </a:solidFill>
                <a:latin typeface="Actor"/>
                <a:ea typeface="Actor"/>
                <a:cs typeface="Actor"/>
                <a:sym typeface="Actor"/>
              </a:rPr>
              <a:t>Plastic-free packaging</a:t>
            </a:r>
            <a:endParaRPr sz="1200">
              <a:solidFill>
                <a:schemeClr val="dk1"/>
              </a:solidFill>
              <a:latin typeface="Actor"/>
              <a:ea typeface="Actor"/>
              <a:cs typeface="Actor"/>
              <a:sym typeface="Actor"/>
            </a:endParaRPr>
          </a:p>
          <a:p>
            <a:pPr marL="457200" lvl="0" indent="-304800" algn="l" rtl="0">
              <a:spcBef>
                <a:spcPts val="0"/>
              </a:spcBef>
              <a:spcAft>
                <a:spcPts val="0"/>
              </a:spcAft>
              <a:buClr>
                <a:schemeClr val="dk1"/>
              </a:buClr>
              <a:buSzPts val="1200"/>
              <a:buFont typeface="Actor"/>
              <a:buChar char="❏"/>
            </a:pPr>
            <a:r>
              <a:rPr lang="en" sz="1200">
                <a:solidFill>
                  <a:schemeClr val="dk1"/>
                </a:solidFill>
                <a:latin typeface="Actor"/>
                <a:ea typeface="Actor"/>
                <a:cs typeface="Actor"/>
                <a:sym typeface="Actor"/>
              </a:rPr>
              <a:t>Preservatives-free</a:t>
            </a:r>
            <a:endParaRPr sz="1200">
              <a:solidFill>
                <a:schemeClr val="dk1"/>
              </a:solidFill>
              <a:latin typeface="Actor"/>
              <a:ea typeface="Actor"/>
              <a:cs typeface="Actor"/>
              <a:sym typeface="Actor"/>
            </a:endParaRPr>
          </a:p>
        </p:txBody>
      </p:sp>
      <p:sp>
        <p:nvSpPr>
          <p:cNvPr id="2616" name="Google Shape;2616;p87"/>
          <p:cNvSpPr txBox="1"/>
          <p:nvPr/>
        </p:nvSpPr>
        <p:spPr>
          <a:xfrm>
            <a:off x="7372129" y="1329626"/>
            <a:ext cx="865800" cy="32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dk1"/>
                </a:solidFill>
                <a:latin typeface="Actor"/>
                <a:ea typeface="Actor"/>
                <a:cs typeface="Actor"/>
                <a:sym typeface="Actor"/>
              </a:rPr>
              <a:t>Solids</a:t>
            </a:r>
            <a:endParaRPr sz="1600" b="1">
              <a:solidFill>
                <a:schemeClr val="dk1"/>
              </a:solidFill>
              <a:latin typeface="Actor"/>
              <a:ea typeface="Actor"/>
              <a:cs typeface="Actor"/>
              <a:sym typeface="Actor"/>
            </a:endParaRPr>
          </a:p>
        </p:txBody>
      </p:sp>
      <p:pic>
        <p:nvPicPr>
          <p:cNvPr id="2608" name="Google Shape;2608;p87">
            <a:hlinkClick r:id="rId7"/>
          </p:cNvPr>
          <p:cNvPicPr preferRelativeResize="0"/>
          <p:nvPr/>
        </p:nvPicPr>
        <p:blipFill>
          <a:blip r:embed="rId8">
            <a:alphaModFix/>
          </a:blip>
          <a:stretch>
            <a:fillRect/>
          </a:stretch>
        </p:blipFill>
        <p:spPr>
          <a:xfrm>
            <a:off x="732352" y="2912425"/>
            <a:ext cx="1177078" cy="1236622"/>
          </a:xfrm>
          <a:prstGeom prst="rect">
            <a:avLst/>
          </a:prstGeom>
          <a:solidFill>
            <a:srgbClr val="FEDB94"/>
          </a:solidFill>
          <a:ln>
            <a:noFill/>
          </a:ln>
          <a:effectLst>
            <a:outerShdw blurRad="57150" dist="19050" dir="5400000" algn="bl" rotWithShape="0">
              <a:srgbClr val="000000">
                <a:alpha val="50000"/>
              </a:srgbClr>
            </a:outerShdw>
          </a:effectLst>
        </p:spPr>
      </p:pic>
      <p:pic>
        <p:nvPicPr>
          <p:cNvPr id="2617" name="Google Shape;2617;p87"/>
          <p:cNvPicPr preferRelativeResize="0"/>
          <p:nvPr/>
        </p:nvPicPr>
        <p:blipFill rotWithShape="1">
          <a:blip r:embed="rId9">
            <a:alphaModFix/>
          </a:blip>
          <a:srcRect l="7854" t="9897" r="8224" b="4923"/>
          <a:stretch/>
        </p:blipFill>
        <p:spPr>
          <a:xfrm>
            <a:off x="7283781" y="1846232"/>
            <a:ext cx="1043703" cy="1117765"/>
          </a:xfrm>
          <a:prstGeom prst="rect">
            <a:avLst/>
          </a:prstGeom>
          <a:noFill/>
          <a:ln>
            <a:noFill/>
          </a:ln>
        </p:spPr>
      </p:pic>
      <p:pic>
        <p:nvPicPr>
          <p:cNvPr id="2610" name="Google Shape;2610;p87"/>
          <p:cNvPicPr preferRelativeResize="0"/>
          <p:nvPr/>
        </p:nvPicPr>
        <p:blipFill>
          <a:blip r:embed="rId10">
            <a:alphaModFix/>
          </a:blip>
          <a:stretch>
            <a:fillRect/>
          </a:stretch>
        </p:blipFill>
        <p:spPr>
          <a:xfrm>
            <a:off x="730785" y="1631289"/>
            <a:ext cx="1177080" cy="1248310"/>
          </a:xfrm>
          <a:prstGeom prst="rect">
            <a:avLst/>
          </a:prstGeom>
          <a:noFill/>
          <a:ln w="9525" cap="flat" cmpd="sng">
            <a:solidFill>
              <a:srgbClr val="F2F2F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0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88"/>
          <p:cNvSpPr txBox="1">
            <a:spLocks noGrp="1"/>
          </p:cNvSpPr>
          <p:nvPr>
            <p:ph type="title"/>
          </p:nvPr>
        </p:nvSpPr>
        <p:spPr>
          <a:xfrm>
            <a:off x="14500" y="0"/>
            <a:ext cx="909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Machine learning can help design preservative-booster blends</a:t>
            </a:r>
            <a:endParaRPr sz="2200"/>
          </a:p>
        </p:txBody>
      </p:sp>
      <p:sp>
        <p:nvSpPr>
          <p:cNvPr id="2623" name="Google Shape;2623;p88"/>
          <p:cNvSpPr txBox="1">
            <a:spLocks noGrp="1"/>
          </p:cNvSpPr>
          <p:nvPr>
            <p:ph type="body" idx="1"/>
          </p:nvPr>
        </p:nvSpPr>
        <p:spPr>
          <a:xfrm>
            <a:off x="342300" y="566275"/>
            <a:ext cx="8459400" cy="1440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Actor"/>
              <a:buChar char="●"/>
            </a:pPr>
            <a:r>
              <a:rPr lang="en" dirty="0"/>
              <a:t>Preservative-booster combinations can exhibit synergism (mixture is more potent than sum of its parts)</a:t>
            </a:r>
            <a:endParaRPr dirty="0"/>
          </a:p>
          <a:p>
            <a:pPr marL="457200" lvl="0" indent="-317500" algn="l" rtl="0">
              <a:spcBef>
                <a:spcPts val="0"/>
              </a:spcBef>
              <a:spcAft>
                <a:spcPts val="0"/>
              </a:spcAft>
              <a:buSzPts val="1400"/>
              <a:buFont typeface="Actor"/>
              <a:buChar char="●"/>
            </a:pPr>
            <a:r>
              <a:rPr lang="en" dirty="0"/>
              <a:t>Many factors remain unexplored/unclear</a:t>
            </a:r>
            <a:endParaRPr dirty="0"/>
          </a:p>
          <a:p>
            <a:pPr marL="914400" lvl="1" indent="-317500" algn="l" rtl="0">
              <a:spcBef>
                <a:spcPts val="0"/>
              </a:spcBef>
              <a:spcAft>
                <a:spcPts val="0"/>
              </a:spcAft>
              <a:buSzPts val="1400"/>
              <a:buChar char="○"/>
            </a:pPr>
            <a:r>
              <a:rPr lang="en" dirty="0"/>
              <a:t>Mechanism of action</a:t>
            </a:r>
            <a:endParaRPr dirty="0"/>
          </a:p>
          <a:p>
            <a:pPr marL="914400" lvl="1" indent="-317500" algn="l" rtl="0">
              <a:spcBef>
                <a:spcPts val="0"/>
              </a:spcBef>
              <a:spcAft>
                <a:spcPts val="0"/>
              </a:spcAft>
              <a:buSzPts val="1400"/>
              <a:buChar char="○"/>
            </a:pPr>
            <a:r>
              <a:rPr lang="en" dirty="0"/>
              <a:t>Health hazards</a:t>
            </a:r>
            <a:endParaRPr dirty="0"/>
          </a:p>
          <a:p>
            <a:pPr marL="914400" lvl="1" indent="-317500" algn="l" rtl="0">
              <a:spcBef>
                <a:spcPts val="0"/>
              </a:spcBef>
              <a:spcAft>
                <a:spcPts val="0"/>
              </a:spcAft>
              <a:buSzPts val="1400"/>
              <a:buChar char="○"/>
            </a:pPr>
            <a:r>
              <a:rPr lang="en" dirty="0"/>
              <a:t>Rational design principles </a:t>
            </a:r>
            <a:endParaRPr dirty="0"/>
          </a:p>
          <a:p>
            <a:pPr marL="457200" lvl="0" indent="-317500" algn="l" rtl="0">
              <a:spcBef>
                <a:spcPts val="0"/>
              </a:spcBef>
              <a:spcAft>
                <a:spcPts val="0"/>
              </a:spcAft>
              <a:buSzPts val="1400"/>
              <a:buChar char="●"/>
            </a:pPr>
            <a:r>
              <a:rPr lang="en" dirty="0"/>
              <a:t>Machine learning workflow can help predict new preservative-booster blends </a:t>
            </a:r>
            <a:endParaRPr dirty="0"/>
          </a:p>
        </p:txBody>
      </p:sp>
      <p:sp>
        <p:nvSpPr>
          <p:cNvPr id="2624" name="Google Shape;2624;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
        <p:nvSpPr>
          <p:cNvPr id="2625" name="Google Shape;2625;p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graphicFrame>
        <p:nvGraphicFramePr>
          <p:cNvPr id="2626" name="Google Shape;2626;p88"/>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76200" cap="flat" cmpd="sng">
                      <a:solidFill>
                        <a:schemeClr val="dk1"/>
                      </a:solidFill>
                      <a:prstDash val="solid"/>
                      <a:round/>
                      <a:headEnd type="none" w="sm" len="sm"/>
                      <a:tailEnd type="none" w="sm" len="sm"/>
                    </a:ln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6099F5"/>
                    </a:solidFill>
                  </a:tcPr>
                </a:tc>
                <a:extLst>
                  <a:ext uri="{0D108BD9-81ED-4DB2-BD59-A6C34878D82A}">
                    <a16:rowId xmlns:a16="http://schemas.microsoft.com/office/drawing/2014/main" val="10000"/>
                  </a:ext>
                </a:extLst>
              </a:tr>
            </a:tbl>
          </a:graphicData>
        </a:graphic>
      </p:graphicFrame>
      <p:sp>
        <p:nvSpPr>
          <p:cNvPr id="2627" name="Google Shape;2627;p88"/>
          <p:cNvSpPr txBox="1">
            <a:spLocks noGrp="1"/>
          </p:cNvSpPr>
          <p:nvPr>
            <p:ph type="sldNum" idx="12"/>
          </p:nvPr>
        </p:nvSpPr>
        <p:spPr>
          <a:xfrm>
            <a:off x="8556784"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
        <p:nvSpPr>
          <p:cNvPr id="2628" name="Google Shape;2628;p88"/>
          <p:cNvSpPr txBox="1"/>
          <p:nvPr/>
        </p:nvSpPr>
        <p:spPr>
          <a:xfrm>
            <a:off x="-81926" y="3430262"/>
            <a:ext cx="18822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a:solidFill>
                  <a:schemeClr val="dk1"/>
                </a:solidFill>
              </a:rPr>
              <a:t>Extract features (structural info, pKa, MIC, etc.)</a:t>
            </a:r>
            <a:endParaRPr sz="1100" i="1">
              <a:solidFill>
                <a:schemeClr val="dk1"/>
              </a:solidFill>
            </a:endParaRPr>
          </a:p>
        </p:txBody>
      </p:sp>
      <p:sp>
        <p:nvSpPr>
          <p:cNvPr id="2629" name="Google Shape;2629;p88"/>
          <p:cNvSpPr txBox="1"/>
          <p:nvPr/>
        </p:nvSpPr>
        <p:spPr>
          <a:xfrm>
            <a:off x="2486598" y="3430252"/>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dirty="0">
                <a:solidFill>
                  <a:schemeClr val="dk1"/>
                </a:solidFill>
              </a:rPr>
              <a:t>Train a regression model to predict MIC </a:t>
            </a:r>
            <a:endParaRPr sz="1100" i="1" dirty="0">
              <a:solidFill>
                <a:schemeClr val="dk1"/>
              </a:solidFill>
            </a:endParaRPr>
          </a:p>
        </p:txBody>
      </p:sp>
      <p:sp>
        <p:nvSpPr>
          <p:cNvPr id="2630" name="Google Shape;2630;p88"/>
          <p:cNvSpPr txBox="1"/>
          <p:nvPr/>
        </p:nvSpPr>
        <p:spPr>
          <a:xfrm>
            <a:off x="7450561" y="3430252"/>
            <a:ext cx="17091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a:solidFill>
                  <a:schemeClr val="dk1"/>
                </a:solidFill>
              </a:rPr>
              <a:t>Testing MIC values in 96 well plates</a:t>
            </a:r>
            <a:endParaRPr sz="1100" i="1">
              <a:solidFill>
                <a:schemeClr val="dk1"/>
              </a:solidFill>
            </a:endParaRPr>
          </a:p>
        </p:txBody>
      </p:sp>
      <p:grpSp>
        <p:nvGrpSpPr>
          <p:cNvPr id="2631" name="Google Shape;2631;p88"/>
          <p:cNvGrpSpPr/>
          <p:nvPr/>
        </p:nvGrpSpPr>
        <p:grpSpPr>
          <a:xfrm>
            <a:off x="294879" y="2300437"/>
            <a:ext cx="1128600" cy="1090500"/>
            <a:chOff x="294879" y="1937200"/>
            <a:chExt cx="1128600" cy="1090500"/>
          </a:xfrm>
        </p:grpSpPr>
        <p:sp>
          <p:nvSpPr>
            <p:cNvPr id="2632" name="Google Shape;2632;p88"/>
            <p:cNvSpPr/>
            <p:nvPr/>
          </p:nvSpPr>
          <p:spPr>
            <a:xfrm>
              <a:off x="294879" y="1937200"/>
              <a:ext cx="1128600" cy="10905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8"/>
            <p:cNvSpPr txBox="1"/>
            <p:nvPr/>
          </p:nvSpPr>
          <p:spPr>
            <a:xfrm>
              <a:off x="344375" y="2203049"/>
              <a:ext cx="1029600" cy="737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1100" b="1">
                  <a:solidFill>
                    <a:schemeClr val="dk1"/>
                  </a:solidFill>
                </a:rPr>
                <a:t>Data Collection &amp; Processing</a:t>
              </a:r>
              <a:endParaRPr sz="1100" b="1">
                <a:solidFill>
                  <a:schemeClr val="dk1"/>
                </a:solidFill>
              </a:endParaRPr>
            </a:p>
          </p:txBody>
        </p:sp>
      </p:grpSp>
      <p:sp>
        <p:nvSpPr>
          <p:cNvPr id="2634" name="Google Shape;2634;p88"/>
          <p:cNvSpPr txBox="1"/>
          <p:nvPr/>
        </p:nvSpPr>
        <p:spPr>
          <a:xfrm>
            <a:off x="4858475" y="3430262"/>
            <a:ext cx="1929300" cy="7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a:solidFill>
                  <a:schemeClr val="dk1"/>
                </a:solidFill>
              </a:rPr>
              <a:t>Predict new effective preservative-booster blends</a:t>
            </a:r>
            <a:endParaRPr sz="1100" i="1">
              <a:solidFill>
                <a:schemeClr val="dk1"/>
              </a:solidFill>
            </a:endParaRPr>
          </a:p>
        </p:txBody>
      </p:sp>
      <p:sp>
        <p:nvSpPr>
          <p:cNvPr id="2635" name="Google Shape;2635;p88"/>
          <p:cNvSpPr/>
          <p:nvPr/>
        </p:nvSpPr>
        <p:spPr>
          <a:xfrm>
            <a:off x="2776850" y="2266950"/>
            <a:ext cx="1128600" cy="10905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8"/>
          <p:cNvSpPr txBox="1"/>
          <p:nvPr/>
        </p:nvSpPr>
        <p:spPr>
          <a:xfrm>
            <a:off x="2826350" y="2547087"/>
            <a:ext cx="1029600" cy="775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1100" b="1" dirty="0">
                <a:solidFill>
                  <a:schemeClr val="dk1"/>
                </a:solidFill>
              </a:rPr>
              <a:t>Model Training</a:t>
            </a:r>
            <a:endParaRPr sz="1100" b="1" dirty="0">
              <a:solidFill>
                <a:schemeClr val="dk1"/>
              </a:solidFill>
            </a:endParaRPr>
          </a:p>
        </p:txBody>
      </p:sp>
      <p:sp>
        <p:nvSpPr>
          <p:cNvPr id="2637" name="Google Shape;2637;p88"/>
          <p:cNvSpPr/>
          <p:nvPr/>
        </p:nvSpPr>
        <p:spPr>
          <a:xfrm>
            <a:off x="5258821" y="2300437"/>
            <a:ext cx="1128600" cy="10905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8"/>
          <p:cNvSpPr txBox="1"/>
          <p:nvPr/>
        </p:nvSpPr>
        <p:spPr>
          <a:xfrm>
            <a:off x="5309296" y="2547087"/>
            <a:ext cx="1029600" cy="775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1100" b="1">
                <a:solidFill>
                  <a:schemeClr val="dk1"/>
                </a:solidFill>
              </a:rPr>
              <a:t>Optimization</a:t>
            </a:r>
            <a:endParaRPr sz="1100" b="1">
              <a:solidFill>
                <a:schemeClr val="dk1"/>
              </a:solidFill>
            </a:endParaRPr>
          </a:p>
        </p:txBody>
      </p:sp>
      <p:sp>
        <p:nvSpPr>
          <p:cNvPr id="2639" name="Google Shape;2639;p88"/>
          <p:cNvSpPr/>
          <p:nvPr/>
        </p:nvSpPr>
        <p:spPr>
          <a:xfrm>
            <a:off x="7740792" y="2300437"/>
            <a:ext cx="1128600" cy="10905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8"/>
          <p:cNvSpPr txBox="1"/>
          <p:nvPr/>
        </p:nvSpPr>
        <p:spPr>
          <a:xfrm>
            <a:off x="7742742" y="2511987"/>
            <a:ext cx="1124700" cy="846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None/>
            </a:pPr>
            <a:r>
              <a:rPr lang="en" sz="1100" b="1">
                <a:solidFill>
                  <a:schemeClr val="dk1"/>
                </a:solidFill>
              </a:rPr>
              <a:t>Experimental Validation</a:t>
            </a:r>
            <a:endParaRPr sz="1100" b="1">
              <a:solidFill>
                <a:schemeClr val="dk1"/>
              </a:solidFill>
            </a:endParaRPr>
          </a:p>
        </p:txBody>
      </p:sp>
      <p:sp>
        <p:nvSpPr>
          <p:cNvPr id="2641" name="Google Shape;2641;p88"/>
          <p:cNvSpPr txBox="1"/>
          <p:nvPr/>
        </p:nvSpPr>
        <p:spPr>
          <a:xfrm>
            <a:off x="4645950" y="4214836"/>
            <a:ext cx="2242800" cy="22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dk1"/>
                </a:solidFill>
              </a:rPr>
              <a:t>Iterative design cycle</a:t>
            </a:r>
            <a:endParaRPr sz="1200">
              <a:solidFill>
                <a:schemeClr val="dk1"/>
              </a:solidFill>
            </a:endParaRPr>
          </a:p>
        </p:txBody>
      </p:sp>
      <p:sp>
        <p:nvSpPr>
          <p:cNvPr id="2642" name="Google Shape;2642;p88"/>
          <p:cNvSpPr/>
          <p:nvPr/>
        </p:nvSpPr>
        <p:spPr>
          <a:xfrm rot="10800000">
            <a:off x="3124200" y="4035707"/>
            <a:ext cx="5286300" cy="580513"/>
          </a:xfrm>
          <a:prstGeom prst="uturnArrow">
            <a:avLst>
              <a:gd name="adj1" fmla="val 18094"/>
              <a:gd name="adj2" fmla="val 19215"/>
              <a:gd name="adj3" fmla="val 24696"/>
              <a:gd name="adj4" fmla="val 43750"/>
              <a:gd name="adj5" fmla="val 10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43" name="Google Shape;2643;p88"/>
          <p:cNvSpPr/>
          <p:nvPr/>
        </p:nvSpPr>
        <p:spPr>
          <a:xfrm>
            <a:off x="1728600" y="2697587"/>
            <a:ext cx="743100" cy="2292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44" name="Google Shape;2644;p88"/>
          <p:cNvSpPr/>
          <p:nvPr/>
        </p:nvSpPr>
        <p:spPr>
          <a:xfrm>
            <a:off x="4210588" y="2697587"/>
            <a:ext cx="743100" cy="2292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45" name="Google Shape;2645;p88"/>
          <p:cNvSpPr/>
          <p:nvPr/>
        </p:nvSpPr>
        <p:spPr>
          <a:xfrm>
            <a:off x="6692550" y="2697587"/>
            <a:ext cx="743100" cy="229200"/>
          </a:xfrm>
          <a:prstGeom prst="rightArrow">
            <a:avLst>
              <a:gd name="adj1" fmla="val 50000"/>
              <a:gd name="adj2" fmla="val 50000"/>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4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650" name="Google Shape;2650;p89"/>
          <p:cNvSpPr txBox="1">
            <a:spLocks noGrp="1"/>
          </p:cNvSpPr>
          <p:nvPr>
            <p:ph type="title"/>
          </p:nvPr>
        </p:nvSpPr>
        <p:spPr>
          <a:xfrm>
            <a:off x="31200" y="-76200"/>
            <a:ext cx="9081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Alternatives are promising with some considerations needed</a:t>
            </a:r>
            <a:endParaRPr sz="2200"/>
          </a:p>
        </p:txBody>
      </p:sp>
      <p:sp>
        <p:nvSpPr>
          <p:cNvPr id="2651" name="Google Shape;2651;p8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graphicFrame>
        <p:nvGraphicFramePr>
          <p:cNvPr id="2652" name="Google Shape;2652;p89"/>
          <p:cNvGraphicFramePr/>
          <p:nvPr/>
        </p:nvGraphicFramePr>
        <p:xfrm>
          <a:off x="757150" y="496500"/>
          <a:ext cx="7629700" cy="4350700"/>
        </p:xfrm>
        <a:graphic>
          <a:graphicData uri="http://schemas.openxmlformats.org/drawingml/2006/table">
            <a:tbl>
              <a:tblPr>
                <a:noFill/>
                <a:tableStyleId>{454074E9-4025-4D79-97E4-1A20D010E96C}</a:tableStyleId>
              </a:tblPr>
              <a:tblGrid>
                <a:gridCol w="1478325">
                  <a:extLst>
                    <a:ext uri="{9D8B030D-6E8A-4147-A177-3AD203B41FA5}">
                      <a16:colId xmlns:a16="http://schemas.microsoft.com/office/drawing/2014/main" val="20000"/>
                    </a:ext>
                  </a:extLst>
                </a:gridCol>
                <a:gridCol w="2942100">
                  <a:extLst>
                    <a:ext uri="{9D8B030D-6E8A-4147-A177-3AD203B41FA5}">
                      <a16:colId xmlns:a16="http://schemas.microsoft.com/office/drawing/2014/main" val="20001"/>
                    </a:ext>
                  </a:extLst>
                </a:gridCol>
                <a:gridCol w="3209275">
                  <a:extLst>
                    <a:ext uri="{9D8B030D-6E8A-4147-A177-3AD203B41FA5}">
                      <a16:colId xmlns:a16="http://schemas.microsoft.com/office/drawing/2014/main" val="20002"/>
                    </a:ext>
                  </a:extLst>
                </a:gridCol>
              </a:tblGrid>
              <a:tr h="294775">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Strategy</a:t>
                      </a:r>
                      <a:endParaRPr sz="900" b="1">
                        <a:solidFill>
                          <a:schemeClr val="dk1"/>
                        </a:solidFill>
                        <a:latin typeface="Actor"/>
                        <a:ea typeface="Actor"/>
                        <a:cs typeface="Actor"/>
                        <a:sym typeface="Actor"/>
                      </a:endParaRPr>
                    </a:p>
                  </a:txBody>
                  <a:tcPr marL="91425" marR="91425" marT="91425" marB="91425" anchor="ctr">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Pros</a:t>
                      </a:r>
                      <a:endParaRPr sz="900" b="1">
                        <a:solidFill>
                          <a:schemeClr val="dk1"/>
                        </a:solidFill>
                        <a:latin typeface="Actor"/>
                        <a:ea typeface="Actor"/>
                        <a:cs typeface="Actor"/>
                        <a:sym typeface="Actor"/>
                      </a:endParaRPr>
                    </a:p>
                  </a:txBody>
                  <a:tcPr marL="91425" marR="91425" marT="91425" marB="91425" anchor="ctr">
                    <a:lnB w="9525" cap="flat" cmpd="sng">
                      <a:solidFill>
                        <a:srgbClr val="9E9E9E"/>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Cons</a:t>
                      </a:r>
                      <a:endParaRPr sz="900" b="1">
                        <a:solidFill>
                          <a:schemeClr val="dk1"/>
                        </a:solidFill>
                        <a:latin typeface="Actor"/>
                        <a:ea typeface="Actor"/>
                        <a:cs typeface="Actor"/>
                        <a:sym typeface="Actor"/>
                      </a:endParaRPr>
                    </a:p>
                  </a:txBody>
                  <a:tcPr marL="91425" marR="91425" marT="91425" marB="91425" anchor="ctr">
                    <a:lnB w="9525" cap="flat" cmpd="sng">
                      <a:solidFill>
                        <a:srgbClr val="9E9E9E"/>
                      </a:solidFill>
                      <a:prstDash val="solid"/>
                      <a:round/>
                      <a:headEnd type="none" w="sm" len="sm"/>
                      <a:tailEnd type="none" w="sm" len="sm"/>
                    </a:lnB>
                    <a:solidFill>
                      <a:srgbClr val="EA9999"/>
                    </a:solidFill>
                  </a:tcPr>
                </a:tc>
                <a:extLst>
                  <a:ext uri="{0D108BD9-81ED-4DB2-BD59-A6C34878D82A}">
                    <a16:rowId xmlns:a16="http://schemas.microsoft.com/office/drawing/2014/main" val="10000"/>
                  </a:ext>
                </a:extLst>
              </a:tr>
              <a:tr h="421100">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Carboxylic Acids</a:t>
                      </a:r>
                      <a:endParaRPr sz="900" b="1">
                        <a:solidFill>
                          <a:schemeClr val="dk1"/>
                        </a:solidFill>
                        <a:latin typeface="Actor"/>
                        <a:ea typeface="Actor"/>
                        <a:cs typeface="Actor"/>
                        <a:sym typeface="Acto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Proven in food uses</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Affordable</a:t>
                      </a:r>
                      <a:endParaRPr sz="900">
                        <a:solidFill>
                          <a:schemeClr val="dk1"/>
                        </a:solidFill>
                        <a:latin typeface="Actor"/>
                        <a:ea typeface="Actor"/>
                        <a:cs typeface="Actor"/>
                        <a:sym typeface="Acto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Need low pH</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Eye irritation</a:t>
                      </a:r>
                      <a:endParaRPr sz="900">
                        <a:solidFill>
                          <a:schemeClr val="dk1"/>
                        </a:solidFill>
                        <a:latin typeface="Actor"/>
                        <a:ea typeface="Actor"/>
                        <a:cs typeface="Actor"/>
                        <a:sym typeface="Acto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673800">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Rosemary Essential Oil and Willow Bark Extract</a:t>
                      </a:r>
                      <a:endParaRPr sz="900" b="1">
                        <a:solidFill>
                          <a:schemeClr val="dk1"/>
                        </a:solidFill>
                        <a:latin typeface="Actor"/>
                        <a:ea typeface="Actor"/>
                        <a:cs typeface="Actor"/>
                        <a:sym typeface="Actor"/>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Naturally derived</a:t>
                      </a:r>
                      <a:endParaRPr sz="900">
                        <a:solidFill>
                          <a:schemeClr val="dk1"/>
                        </a:solidFill>
                        <a:latin typeface="Actor"/>
                        <a:ea typeface="Actor"/>
                        <a:cs typeface="Actor"/>
                        <a:sym typeface="Actor"/>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Willow bark is only antibacterial</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pH compatibility and dosage are questionable</a:t>
                      </a:r>
                      <a:endParaRPr sz="900">
                        <a:solidFill>
                          <a:schemeClr val="dk1"/>
                        </a:solidFill>
                        <a:latin typeface="Actor"/>
                        <a:ea typeface="Actor"/>
                        <a:cs typeface="Actor"/>
                        <a:sym typeface="Actor"/>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2"/>
                  </a:ext>
                </a:extLst>
              </a:tr>
              <a:tr h="421100">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Peptides  </a:t>
                      </a:r>
                      <a:endParaRPr sz="900" b="1">
                        <a:solidFill>
                          <a:schemeClr val="dk1"/>
                        </a:solidFill>
                        <a:latin typeface="Actor"/>
                        <a:ea typeface="Actor"/>
                        <a:cs typeface="Actor"/>
                        <a:sym typeface="Acto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Low toxicity</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Used in food preservation</a:t>
                      </a:r>
                      <a:endParaRPr sz="900">
                        <a:solidFill>
                          <a:schemeClr val="dk1"/>
                        </a:solidFill>
                        <a:latin typeface="Actor"/>
                        <a:ea typeface="Actor"/>
                        <a:cs typeface="Actor"/>
                        <a:sym typeface="Acto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Expensive to produce</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Formulation compatibilities</a:t>
                      </a:r>
                      <a:endParaRPr sz="900">
                        <a:solidFill>
                          <a:schemeClr val="dk1"/>
                        </a:solidFill>
                        <a:latin typeface="Actor"/>
                        <a:ea typeface="Actor"/>
                        <a:cs typeface="Actor"/>
                        <a:sym typeface="Actor"/>
                      </a:endParaRPr>
                    </a:p>
                  </a:txBody>
                  <a:tcPr marL="91425" marR="91425" marT="91425" marB="91425" anchor="ctr">
                    <a:solidFill>
                      <a:schemeClr val="lt1"/>
                    </a:solidFill>
                  </a:tcPr>
                </a:tc>
                <a:extLst>
                  <a:ext uri="{0D108BD9-81ED-4DB2-BD59-A6C34878D82A}">
                    <a16:rowId xmlns:a16="http://schemas.microsoft.com/office/drawing/2014/main" val="10003"/>
                  </a:ext>
                </a:extLst>
              </a:tr>
              <a:tr h="547475">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Hydroxamic Acids</a:t>
                      </a:r>
                      <a:endParaRPr sz="900" b="1">
                        <a:solidFill>
                          <a:schemeClr val="dk1"/>
                        </a:solidFill>
                        <a:latin typeface="Actor"/>
                        <a:ea typeface="Actor"/>
                        <a:cs typeface="Actor"/>
                        <a:sym typeface="Actor"/>
                      </a:endParaRPr>
                    </a:p>
                  </a:txBody>
                  <a:tcPr marL="91425" marR="91425" marT="91425" marB="91425" anchor="ctr">
                    <a:solidFill>
                      <a:schemeClr val="lt1"/>
                    </a:solidFill>
                  </a:tcPr>
                </a:tc>
                <a:tc>
                  <a:txBody>
                    <a:bodyPr/>
                    <a:lstStyle/>
                    <a:p>
                      <a:pPr marL="0" lvl="0" indent="0" algn="l" rtl="0">
                        <a:spcBef>
                          <a:spcPts val="0"/>
                        </a:spcBef>
                        <a:spcAft>
                          <a:spcPts val="0"/>
                        </a:spcAft>
                        <a:buNone/>
                      </a:pP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Compatible pH range </a:t>
                      </a:r>
                      <a:endParaRPr sz="900">
                        <a:solidFill>
                          <a:schemeClr val="dk1"/>
                        </a:solidFill>
                        <a:latin typeface="Actor"/>
                        <a:ea typeface="Actor"/>
                        <a:cs typeface="Actor"/>
                        <a:sym typeface="Acto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Ecotoxicity hazards</a:t>
                      </a:r>
                      <a:endParaRPr sz="900">
                        <a:solidFill>
                          <a:schemeClr val="dk1"/>
                        </a:solidFill>
                        <a:latin typeface="Actor"/>
                        <a:ea typeface="Actor"/>
                        <a:cs typeface="Actor"/>
                        <a:sym typeface="Actor"/>
                      </a:endParaRPr>
                    </a:p>
                  </a:txBody>
                  <a:tcPr marL="91425" marR="91425" marT="91425" marB="91425" anchor="ctr">
                    <a:solidFill>
                      <a:schemeClr val="lt1"/>
                    </a:solidFill>
                  </a:tcPr>
                </a:tc>
                <a:extLst>
                  <a:ext uri="{0D108BD9-81ED-4DB2-BD59-A6C34878D82A}">
                    <a16:rowId xmlns:a16="http://schemas.microsoft.com/office/drawing/2014/main" val="10004"/>
                  </a:ext>
                </a:extLst>
              </a:tr>
              <a:tr h="673800">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Esters</a:t>
                      </a:r>
                      <a:endParaRPr sz="900" b="1">
                        <a:solidFill>
                          <a:schemeClr val="dk1"/>
                        </a:solidFill>
                        <a:latin typeface="Actor"/>
                        <a:ea typeface="Actor"/>
                        <a:cs typeface="Actor"/>
                        <a:sym typeface="Acto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Low hazards (sorbitan caprylate)</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Antimicrobial efficacy (propyl gallate)</a:t>
                      </a:r>
                      <a:endParaRPr sz="900">
                        <a:solidFill>
                          <a:schemeClr val="dk1"/>
                        </a:solidFill>
                        <a:latin typeface="Actor"/>
                        <a:ea typeface="Actor"/>
                        <a:cs typeface="Actor"/>
                        <a:sym typeface="Acto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pH compatibility</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 Hazards at lower concentrations</a:t>
                      </a:r>
                      <a:endParaRPr sz="900">
                        <a:solidFill>
                          <a:schemeClr val="dk1"/>
                        </a:solidFill>
                        <a:latin typeface="Actor"/>
                        <a:ea typeface="Actor"/>
                        <a:cs typeface="Actor"/>
                        <a:sym typeface="Actor"/>
                      </a:endParaRPr>
                    </a:p>
                  </a:txBody>
                  <a:tcPr marL="91425" marR="91425" marT="91425" marB="91425" anchor="ctr">
                    <a:solidFill>
                      <a:schemeClr val="lt1"/>
                    </a:solidFill>
                  </a:tcPr>
                </a:tc>
                <a:extLst>
                  <a:ext uri="{0D108BD9-81ED-4DB2-BD59-A6C34878D82A}">
                    <a16:rowId xmlns:a16="http://schemas.microsoft.com/office/drawing/2014/main" val="10005"/>
                  </a:ext>
                </a:extLst>
              </a:tr>
              <a:tr h="673800">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Polyols</a:t>
                      </a:r>
                      <a:endParaRPr sz="900" b="1">
                        <a:solidFill>
                          <a:schemeClr val="dk1"/>
                        </a:solidFill>
                        <a:latin typeface="Actor"/>
                        <a:ea typeface="Actor"/>
                        <a:cs typeface="Actor"/>
                        <a:sym typeface="Actor"/>
                      </a:endParaRPr>
                    </a:p>
                  </a:txBody>
                  <a:tcPr marL="91425" marR="91425" marT="91425" marB="91425" anchor="ctr">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Lower concentration</a:t>
                      </a:r>
                      <a:endParaRPr sz="900">
                        <a:solidFill>
                          <a:schemeClr val="dk1"/>
                        </a:solidFill>
                        <a:latin typeface="Actor"/>
                        <a:ea typeface="Actor"/>
                        <a:cs typeface="Actor"/>
                        <a:sym typeface="Actor"/>
                      </a:endParaRPr>
                    </a:p>
                  </a:txBody>
                  <a:tcPr marL="91425" marR="91425" marT="91425" marB="91425" anchor="ctr">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Aquatic toxicity and eye irritation</a:t>
                      </a:r>
                      <a:endParaRPr sz="900">
                        <a:solidFill>
                          <a:schemeClr val="dk1"/>
                        </a:solidFill>
                        <a:latin typeface="Actor"/>
                        <a:ea typeface="Actor"/>
                        <a:cs typeface="Actor"/>
                        <a:sym typeface="Actor"/>
                      </a:endParaRPr>
                    </a:p>
                    <a:p>
                      <a:pPr marL="0" lvl="0" indent="0" algn="ctr" rtl="0">
                        <a:spcBef>
                          <a:spcPts val="0"/>
                        </a:spcBef>
                        <a:spcAft>
                          <a:spcPts val="0"/>
                        </a:spcAft>
                        <a:buNone/>
                      </a:pPr>
                      <a:r>
                        <a:rPr lang="en" sz="900">
                          <a:solidFill>
                            <a:schemeClr val="dk1"/>
                          </a:solidFill>
                          <a:latin typeface="Actor"/>
                          <a:ea typeface="Actor"/>
                          <a:cs typeface="Actor"/>
                          <a:sym typeface="Actor"/>
                        </a:rPr>
                        <a:t>-Efficacy when used alone </a:t>
                      </a:r>
                      <a:endParaRPr sz="900">
                        <a:solidFill>
                          <a:schemeClr val="dk1"/>
                        </a:solidFill>
                        <a:latin typeface="Actor"/>
                        <a:ea typeface="Actor"/>
                        <a:cs typeface="Actor"/>
                        <a:sym typeface="Actor"/>
                      </a:endParaRPr>
                    </a:p>
                  </a:txBody>
                  <a:tcPr marL="91425" marR="91425" marT="91425" marB="91425" anchor="ctr">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547475">
                <a:tc>
                  <a:txBody>
                    <a:bodyPr/>
                    <a:lstStyle/>
                    <a:p>
                      <a:pPr marL="0" lvl="0" indent="0" algn="ctr" rtl="0">
                        <a:spcBef>
                          <a:spcPts val="0"/>
                        </a:spcBef>
                        <a:spcAft>
                          <a:spcPts val="0"/>
                        </a:spcAft>
                        <a:buNone/>
                      </a:pPr>
                      <a:r>
                        <a:rPr lang="en" sz="900" b="1">
                          <a:solidFill>
                            <a:schemeClr val="dk1"/>
                          </a:solidFill>
                          <a:latin typeface="Actor"/>
                          <a:ea typeface="Actor"/>
                          <a:cs typeface="Actor"/>
                          <a:sym typeface="Actor"/>
                        </a:rPr>
                        <a:t>Phenyl Alkyl Alcohols</a:t>
                      </a:r>
                      <a:endParaRPr sz="900" b="1">
                        <a:solidFill>
                          <a:schemeClr val="dk1"/>
                        </a:solidFill>
                        <a:latin typeface="Actor"/>
                        <a:ea typeface="Actor"/>
                        <a:cs typeface="Actor"/>
                        <a:sym typeface="Acto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Lower concentration (benzyl alcohol)</a:t>
                      </a:r>
                      <a:endParaRPr sz="900">
                        <a:solidFill>
                          <a:schemeClr val="dk1"/>
                        </a:solidFill>
                        <a:latin typeface="Actor"/>
                        <a:ea typeface="Actor"/>
                        <a:cs typeface="Actor"/>
                        <a:sym typeface="Acto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900">
                          <a:solidFill>
                            <a:schemeClr val="dk1"/>
                          </a:solidFill>
                          <a:latin typeface="Actor"/>
                          <a:ea typeface="Actor"/>
                          <a:cs typeface="Actor"/>
                          <a:sym typeface="Actor"/>
                        </a:rPr>
                        <a:t>- Floral scent as a concern or use as fragrance </a:t>
                      </a:r>
                      <a:endParaRPr sz="900">
                        <a:solidFill>
                          <a:schemeClr val="dk1"/>
                        </a:solidFill>
                        <a:latin typeface="Actor"/>
                        <a:ea typeface="Actor"/>
                        <a:cs typeface="Actor"/>
                        <a:sym typeface="Actor"/>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bl>
          </a:graphicData>
        </a:graphic>
      </p:graphicFrame>
      <p:sp>
        <p:nvSpPr>
          <p:cNvPr id="2653" name="Google Shape;2653;p89"/>
          <p:cNvSpPr/>
          <p:nvPr/>
        </p:nvSpPr>
        <p:spPr>
          <a:xfrm>
            <a:off x="757150" y="816500"/>
            <a:ext cx="1483800" cy="457200"/>
          </a:xfrm>
          <a:prstGeom prst="rect">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54" name="Google Shape;2654;p89"/>
          <p:cNvSpPr/>
          <p:nvPr/>
        </p:nvSpPr>
        <p:spPr>
          <a:xfrm>
            <a:off x="757150" y="4299675"/>
            <a:ext cx="1483800" cy="572700"/>
          </a:xfrm>
          <a:prstGeom prst="rect">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55" name="Google Shape;2655;p89"/>
          <p:cNvSpPr/>
          <p:nvPr/>
        </p:nvSpPr>
        <p:spPr>
          <a:xfrm>
            <a:off x="757150" y="2952075"/>
            <a:ext cx="1483800" cy="673800"/>
          </a:xfrm>
          <a:prstGeom prst="rect">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2656" name="Google Shape;2656;p89"/>
          <p:cNvSpPr/>
          <p:nvPr/>
        </p:nvSpPr>
        <p:spPr>
          <a:xfrm>
            <a:off x="757150" y="1936550"/>
            <a:ext cx="1483800" cy="457200"/>
          </a:xfrm>
          <a:prstGeom prst="rect">
            <a:avLst/>
          </a:prstGeom>
          <a:noFill/>
          <a:ln w="3810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Google Shape;2661;p90"/>
          <p:cNvSpPr txBox="1">
            <a:spLocks noGrp="1"/>
          </p:cNvSpPr>
          <p:nvPr>
            <p:ph type="title"/>
          </p:nvPr>
        </p:nvSpPr>
        <p:spPr>
          <a:xfrm>
            <a:off x="1756475" y="201025"/>
            <a:ext cx="5423700" cy="118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t>Thank You!</a:t>
            </a:r>
            <a:endParaRPr sz="6000"/>
          </a:p>
        </p:txBody>
      </p:sp>
      <p:sp>
        <p:nvSpPr>
          <p:cNvPr id="2662" name="Google Shape;2662;p90"/>
          <p:cNvSpPr txBox="1"/>
          <p:nvPr/>
        </p:nvSpPr>
        <p:spPr>
          <a:xfrm>
            <a:off x="2527800" y="4157175"/>
            <a:ext cx="40884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000"/>
              </a:spcAft>
              <a:buNone/>
            </a:pPr>
            <a:r>
              <a:rPr lang="en" sz="2100">
                <a:solidFill>
                  <a:schemeClr val="dk1"/>
                </a:solidFill>
                <a:latin typeface="Actor"/>
                <a:ea typeface="Actor"/>
                <a:cs typeface="Actor"/>
                <a:sym typeface="Actor"/>
              </a:rPr>
              <a:t>QUESTIONS?</a:t>
            </a:r>
            <a:endParaRPr sz="1700"/>
          </a:p>
        </p:txBody>
      </p:sp>
      <p:sp>
        <p:nvSpPr>
          <p:cNvPr id="2663" name="Google Shape;2663;p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56</a:t>
            </a:fld>
            <a:endParaRPr/>
          </a:p>
        </p:txBody>
      </p:sp>
      <p:pic>
        <p:nvPicPr>
          <p:cNvPr id="2664" name="Google Shape;2664;p90"/>
          <p:cNvPicPr preferRelativeResize="0"/>
          <p:nvPr/>
        </p:nvPicPr>
        <p:blipFill>
          <a:blip r:embed="rId3">
            <a:alphaModFix/>
          </a:blip>
          <a:stretch>
            <a:fillRect/>
          </a:stretch>
        </p:blipFill>
        <p:spPr>
          <a:xfrm>
            <a:off x="689737" y="1302578"/>
            <a:ext cx="3372350" cy="1053869"/>
          </a:xfrm>
          <a:prstGeom prst="rect">
            <a:avLst/>
          </a:prstGeom>
          <a:noFill/>
          <a:ln>
            <a:noFill/>
          </a:ln>
        </p:spPr>
      </p:pic>
      <p:pic>
        <p:nvPicPr>
          <p:cNvPr id="2665" name="Google Shape;2665;p90"/>
          <p:cNvPicPr preferRelativeResize="0"/>
          <p:nvPr/>
        </p:nvPicPr>
        <p:blipFill>
          <a:blip r:embed="rId4">
            <a:alphaModFix/>
          </a:blip>
          <a:stretch>
            <a:fillRect/>
          </a:stretch>
        </p:blipFill>
        <p:spPr>
          <a:xfrm>
            <a:off x="5395758" y="902525"/>
            <a:ext cx="2982472" cy="1677600"/>
          </a:xfrm>
          <a:prstGeom prst="rect">
            <a:avLst/>
          </a:prstGeom>
          <a:noFill/>
          <a:ln>
            <a:noFill/>
          </a:ln>
        </p:spPr>
      </p:pic>
      <p:sp>
        <p:nvSpPr>
          <p:cNvPr id="2666" name="Google Shape;2666;p90"/>
          <p:cNvSpPr txBox="1"/>
          <p:nvPr/>
        </p:nvSpPr>
        <p:spPr>
          <a:xfrm>
            <a:off x="239175" y="2345225"/>
            <a:ext cx="4088400" cy="86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rgbClr val="00B2D9"/>
                </a:solidFill>
                <a:latin typeface="Actor"/>
                <a:ea typeface="Actor"/>
                <a:cs typeface="Actor"/>
                <a:sym typeface="Actor"/>
              </a:rPr>
              <a:t>Jenna Arkin</a:t>
            </a:r>
            <a:endParaRPr sz="1800">
              <a:solidFill>
                <a:srgbClr val="00B2D9"/>
              </a:solidFill>
              <a:latin typeface="Actor"/>
              <a:ea typeface="Actor"/>
              <a:cs typeface="Actor"/>
              <a:sym typeface="Actor"/>
            </a:endParaRPr>
          </a:p>
          <a:p>
            <a:pPr marL="0" lvl="0" indent="0" algn="ctr" rtl="0">
              <a:spcBef>
                <a:spcPts val="1000"/>
              </a:spcBef>
              <a:spcAft>
                <a:spcPts val="1000"/>
              </a:spcAft>
              <a:buNone/>
            </a:pPr>
            <a:r>
              <a:rPr lang="en" sz="1800">
                <a:solidFill>
                  <a:srgbClr val="00B2D9"/>
                </a:solidFill>
                <a:latin typeface="Actor"/>
                <a:ea typeface="Actor"/>
                <a:cs typeface="Actor"/>
                <a:sym typeface="Actor"/>
              </a:rPr>
              <a:t>Ryan Hood</a:t>
            </a:r>
            <a:endParaRPr sz="1800">
              <a:solidFill>
                <a:srgbClr val="00B2D9"/>
              </a:solidFill>
              <a:latin typeface="Actor"/>
              <a:ea typeface="Actor"/>
              <a:cs typeface="Actor"/>
              <a:sym typeface="Actor"/>
            </a:endParaRPr>
          </a:p>
        </p:txBody>
      </p:sp>
      <p:sp>
        <p:nvSpPr>
          <p:cNvPr id="2667" name="Google Shape;2667;p90"/>
          <p:cNvSpPr txBox="1"/>
          <p:nvPr/>
        </p:nvSpPr>
        <p:spPr>
          <a:xfrm>
            <a:off x="4964309" y="2327850"/>
            <a:ext cx="3845371" cy="180559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rgbClr val="0842A1"/>
                </a:solidFill>
                <a:latin typeface="Actor"/>
                <a:ea typeface="Actor"/>
                <a:cs typeface="Actor"/>
                <a:sym typeface="Actor"/>
              </a:rPr>
              <a:t>Meg Schwarzman	Billy Hart-Cooper</a:t>
            </a:r>
            <a:endParaRPr sz="1800" dirty="0">
              <a:solidFill>
                <a:srgbClr val="0842A1"/>
              </a:solidFill>
              <a:latin typeface="Actor"/>
              <a:ea typeface="Actor"/>
              <a:cs typeface="Actor"/>
              <a:sym typeface="Actor"/>
            </a:endParaRPr>
          </a:p>
          <a:p>
            <a:pPr marL="0" lvl="0" indent="0" algn="l" rtl="0">
              <a:spcBef>
                <a:spcPts val="1000"/>
              </a:spcBef>
              <a:spcAft>
                <a:spcPts val="0"/>
              </a:spcAft>
              <a:buNone/>
            </a:pPr>
            <a:r>
              <a:rPr lang="en" sz="1800" dirty="0">
                <a:solidFill>
                  <a:srgbClr val="0842A1"/>
                </a:solidFill>
                <a:latin typeface="Actor"/>
                <a:ea typeface="Actor"/>
                <a:cs typeface="Actor"/>
                <a:sym typeface="Actor"/>
              </a:rPr>
              <a:t>Megan Arnett	Marty Mulvihill</a:t>
            </a:r>
            <a:endParaRPr sz="1800" dirty="0">
              <a:solidFill>
                <a:srgbClr val="0842A1"/>
              </a:solidFill>
              <a:latin typeface="Actor"/>
              <a:ea typeface="Actor"/>
              <a:cs typeface="Actor"/>
              <a:sym typeface="Actor"/>
            </a:endParaRPr>
          </a:p>
          <a:p>
            <a:pPr marL="0" lvl="0" indent="0" algn="l" rtl="0">
              <a:spcBef>
                <a:spcPts val="1000"/>
              </a:spcBef>
              <a:spcAft>
                <a:spcPts val="0"/>
              </a:spcAft>
              <a:buNone/>
            </a:pPr>
            <a:r>
              <a:rPr lang="en" sz="1800" dirty="0">
                <a:solidFill>
                  <a:srgbClr val="0842A1"/>
                </a:solidFill>
                <a:latin typeface="Actor"/>
                <a:ea typeface="Actor"/>
                <a:cs typeface="Actor"/>
                <a:sym typeface="Actor"/>
              </a:rPr>
              <a:t>Sara </a:t>
            </a:r>
            <a:r>
              <a:rPr lang="en" sz="1800" dirty="0" err="1">
                <a:solidFill>
                  <a:srgbClr val="0842A1"/>
                </a:solidFill>
                <a:latin typeface="Actor"/>
                <a:ea typeface="Actor"/>
                <a:cs typeface="Actor"/>
                <a:sym typeface="Actor"/>
              </a:rPr>
              <a:t>Tepfer</a:t>
            </a:r>
            <a:r>
              <a:rPr lang="en" sz="1800" dirty="0">
                <a:solidFill>
                  <a:srgbClr val="0842A1"/>
                </a:solidFill>
                <a:latin typeface="Actor"/>
                <a:ea typeface="Actor"/>
                <a:cs typeface="Actor"/>
                <a:sym typeface="Actor"/>
              </a:rPr>
              <a:t>	Luke </a:t>
            </a:r>
            <a:r>
              <a:rPr lang="en" sz="1800" dirty="0" err="1">
                <a:solidFill>
                  <a:srgbClr val="0842A1"/>
                </a:solidFill>
                <a:latin typeface="Actor"/>
                <a:ea typeface="Actor"/>
                <a:cs typeface="Actor"/>
                <a:sym typeface="Actor"/>
              </a:rPr>
              <a:t>Elissiry</a:t>
            </a:r>
            <a:endParaRPr sz="1800" dirty="0">
              <a:solidFill>
                <a:srgbClr val="0842A1"/>
              </a:solidFill>
              <a:latin typeface="Actor"/>
              <a:ea typeface="Actor"/>
              <a:cs typeface="Actor"/>
              <a:sym typeface="Actor"/>
            </a:endParaRPr>
          </a:p>
          <a:p>
            <a:pPr marL="0" lvl="0" indent="0" algn="l" rtl="0">
              <a:spcBef>
                <a:spcPts val="1000"/>
              </a:spcBef>
              <a:spcAft>
                <a:spcPts val="1000"/>
              </a:spcAft>
              <a:buNone/>
            </a:pPr>
            <a:r>
              <a:rPr lang="en" sz="1800" dirty="0">
                <a:solidFill>
                  <a:srgbClr val="0842A1"/>
                </a:solidFill>
                <a:latin typeface="Actor"/>
                <a:ea typeface="Actor"/>
                <a:cs typeface="Actor"/>
                <a:sym typeface="Actor"/>
              </a:rPr>
              <a:t>Tiffany Chen</a:t>
            </a:r>
            <a:endParaRPr sz="1800" dirty="0">
              <a:solidFill>
                <a:srgbClr val="00B2D9"/>
              </a:solidFill>
              <a:latin typeface="Actor"/>
              <a:ea typeface="Actor"/>
              <a:cs typeface="Actor"/>
              <a:sym typeface="Acto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40"/>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Preservatives prevent fungal and bacterial development</a:t>
            </a:r>
            <a:endParaRPr sz="2200"/>
          </a:p>
        </p:txBody>
      </p:sp>
      <p:sp>
        <p:nvSpPr>
          <p:cNvPr id="1482" name="Google Shape;1482;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1483" name="Google Shape;1483;p40"/>
          <p:cNvPicPr preferRelativeResize="0"/>
          <p:nvPr/>
        </p:nvPicPr>
        <p:blipFill>
          <a:blip r:embed="rId3">
            <a:alphaModFix/>
          </a:blip>
          <a:stretch>
            <a:fillRect/>
          </a:stretch>
        </p:blipFill>
        <p:spPr>
          <a:xfrm>
            <a:off x="674425" y="684600"/>
            <a:ext cx="4308151" cy="3277726"/>
          </a:xfrm>
          <a:prstGeom prst="rect">
            <a:avLst/>
          </a:prstGeom>
          <a:noFill/>
          <a:ln>
            <a:noFill/>
          </a:ln>
        </p:spPr>
      </p:pic>
      <p:pic>
        <p:nvPicPr>
          <p:cNvPr id="1484" name="Google Shape;1484;p40"/>
          <p:cNvPicPr preferRelativeResize="0"/>
          <p:nvPr/>
        </p:nvPicPr>
        <p:blipFill>
          <a:blip r:embed="rId4">
            <a:alphaModFix/>
          </a:blip>
          <a:stretch>
            <a:fillRect/>
          </a:stretch>
        </p:blipFill>
        <p:spPr>
          <a:xfrm>
            <a:off x="5188250" y="1501325"/>
            <a:ext cx="3281326" cy="2461000"/>
          </a:xfrm>
          <a:prstGeom prst="rect">
            <a:avLst/>
          </a:prstGeom>
          <a:noFill/>
          <a:ln>
            <a:noFill/>
          </a:ln>
        </p:spPr>
      </p:pic>
      <p:sp>
        <p:nvSpPr>
          <p:cNvPr id="1485" name="Google Shape;1485;p40"/>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6</a:t>
            </a:fld>
            <a:endParaRPr sz="900">
              <a:latin typeface="Roboto"/>
              <a:ea typeface="Roboto"/>
              <a:cs typeface="Roboto"/>
              <a:sym typeface="Roboto"/>
            </a:endParaRPr>
          </a:p>
        </p:txBody>
      </p:sp>
      <p:sp>
        <p:nvSpPr>
          <p:cNvPr id="1486" name="Google Shape;1486;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1487" name="Google Shape;1487;p40"/>
          <p:cNvSpPr txBox="1"/>
          <p:nvPr/>
        </p:nvSpPr>
        <p:spPr>
          <a:xfrm>
            <a:off x="812675" y="3962325"/>
            <a:ext cx="1867800" cy="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Source: </a:t>
            </a:r>
            <a:r>
              <a:rPr lang="en" sz="1000" u="sng">
                <a:solidFill>
                  <a:schemeClr val="hlink"/>
                </a:solidFill>
                <a:latin typeface="Actor"/>
                <a:ea typeface="Actor"/>
                <a:cs typeface="Actor"/>
                <a:sym typeface="Actor"/>
                <a:hlinkClick r:id="rId5"/>
              </a:rPr>
              <a:t>Free Range</a:t>
            </a:r>
            <a:endParaRPr sz="1000">
              <a:solidFill>
                <a:schemeClr val="dk1"/>
              </a:solidFill>
              <a:latin typeface="Actor"/>
              <a:ea typeface="Actor"/>
              <a:cs typeface="Actor"/>
              <a:sym typeface="Actor"/>
            </a:endParaRPr>
          </a:p>
        </p:txBody>
      </p:sp>
      <p:sp>
        <p:nvSpPr>
          <p:cNvPr id="1488" name="Google Shape;1488;p40"/>
          <p:cNvSpPr txBox="1"/>
          <p:nvPr/>
        </p:nvSpPr>
        <p:spPr>
          <a:xfrm>
            <a:off x="5188250" y="3962325"/>
            <a:ext cx="1867800" cy="2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Actor"/>
                <a:ea typeface="Actor"/>
                <a:cs typeface="Actor"/>
                <a:sym typeface="Actor"/>
              </a:rPr>
              <a:t>Source: </a:t>
            </a:r>
            <a:r>
              <a:rPr lang="en" sz="1000" u="sng">
                <a:solidFill>
                  <a:schemeClr val="hlink"/>
                </a:solidFill>
                <a:latin typeface="Actor"/>
                <a:ea typeface="Actor"/>
                <a:cs typeface="Actor"/>
                <a:sym typeface="Actor"/>
                <a:hlinkClick r:id="rId6"/>
              </a:rPr>
              <a:t>Nathan Reading</a:t>
            </a:r>
            <a:endParaRPr sz="1000">
              <a:solidFill>
                <a:schemeClr val="dk1"/>
              </a:solidFill>
              <a:latin typeface="Actor"/>
              <a:ea typeface="Actor"/>
              <a:cs typeface="Actor"/>
              <a:sym typeface="Actor"/>
            </a:endParaRPr>
          </a:p>
        </p:txBody>
      </p:sp>
      <p:sp>
        <p:nvSpPr>
          <p:cNvPr id="1489" name="Google Shape;1489;p4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graphicFrame>
        <p:nvGraphicFramePr>
          <p:cNvPr id="1490" name="Google Shape;1490;p40"/>
          <p:cNvGraphicFramePr/>
          <p:nvPr/>
        </p:nvGraphicFramePr>
        <p:xfrm>
          <a:off x="38" y="4698450"/>
          <a:ext cx="9216200" cy="457170"/>
        </p:xfrm>
        <a:graphic>
          <a:graphicData uri="http://schemas.openxmlformats.org/drawingml/2006/table">
            <a:tbl>
              <a:tblPr>
                <a:noFill/>
                <a:tableStyleId>{454074E9-4025-4D79-97E4-1A20D010E96C}</a:tableStyleId>
              </a:tblPr>
              <a:tblGrid>
                <a:gridCol w="1316600">
                  <a:extLst>
                    <a:ext uri="{9D8B030D-6E8A-4147-A177-3AD203B41FA5}">
                      <a16:colId xmlns:a16="http://schemas.microsoft.com/office/drawing/2014/main" val="20000"/>
                    </a:ext>
                  </a:extLst>
                </a:gridCol>
                <a:gridCol w="1316600">
                  <a:extLst>
                    <a:ext uri="{9D8B030D-6E8A-4147-A177-3AD203B41FA5}">
                      <a16:colId xmlns:a16="http://schemas.microsoft.com/office/drawing/2014/main" val="20001"/>
                    </a:ext>
                  </a:extLst>
                </a:gridCol>
                <a:gridCol w="1316600">
                  <a:extLst>
                    <a:ext uri="{9D8B030D-6E8A-4147-A177-3AD203B41FA5}">
                      <a16:colId xmlns:a16="http://schemas.microsoft.com/office/drawing/2014/main" val="20002"/>
                    </a:ext>
                  </a:extLst>
                </a:gridCol>
                <a:gridCol w="1316600">
                  <a:extLst>
                    <a:ext uri="{9D8B030D-6E8A-4147-A177-3AD203B41FA5}">
                      <a16:colId xmlns:a16="http://schemas.microsoft.com/office/drawing/2014/main" val="20003"/>
                    </a:ext>
                  </a:extLst>
                </a:gridCol>
                <a:gridCol w="1316600">
                  <a:extLst>
                    <a:ext uri="{9D8B030D-6E8A-4147-A177-3AD203B41FA5}">
                      <a16:colId xmlns:a16="http://schemas.microsoft.com/office/drawing/2014/main" val="20004"/>
                    </a:ext>
                  </a:extLst>
                </a:gridCol>
                <a:gridCol w="1316600">
                  <a:extLst>
                    <a:ext uri="{9D8B030D-6E8A-4147-A177-3AD203B41FA5}">
                      <a16:colId xmlns:a16="http://schemas.microsoft.com/office/drawing/2014/main" val="20005"/>
                    </a:ext>
                  </a:extLst>
                </a:gridCol>
                <a:gridCol w="1316600">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491" name="Google Shape;1491;p40"/>
          <p:cNvSpPr txBox="1">
            <a:spLocks noGrp="1"/>
          </p:cNvSpPr>
          <p:nvPr>
            <p:ph type="sldNum" idx="12"/>
          </p:nvPr>
        </p:nvSpPr>
        <p:spPr>
          <a:xfrm>
            <a:off x="8595309" y="473022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p41"/>
          <p:cNvSpPr txBox="1">
            <a:spLocks noGrp="1"/>
          </p:cNvSpPr>
          <p:nvPr>
            <p:ph type="title"/>
          </p:nvPr>
        </p:nvSpPr>
        <p:spPr>
          <a:xfrm>
            <a:off x="7200" y="0"/>
            <a:ext cx="9129600" cy="58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Two commonly used preservatives show several hazard traits </a:t>
            </a:r>
            <a:endParaRPr sz="2200"/>
          </a:p>
        </p:txBody>
      </p:sp>
      <p:graphicFrame>
        <p:nvGraphicFramePr>
          <p:cNvPr id="1497" name="Google Shape;1497;p41"/>
          <p:cNvGraphicFramePr/>
          <p:nvPr/>
        </p:nvGraphicFramePr>
        <p:xfrm>
          <a:off x="88338" y="1678363"/>
          <a:ext cx="8967300" cy="1827031"/>
        </p:xfrm>
        <a:graphic>
          <a:graphicData uri="http://schemas.openxmlformats.org/drawingml/2006/table">
            <a:tbl>
              <a:tblPr>
                <a:noFill/>
                <a:tableStyleId>{454074E9-4025-4D79-97E4-1A20D010E96C}</a:tableStyleId>
              </a:tblPr>
              <a:tblGrid>
                <a:gridCol w="865275">
                  <a:extLst>
                    <a:ext uri="{9D8B030D-6E8A-4147-A177-3AD203B41FA5}">
                      <a16:colId xmlns:a16="http://schemas.microsoft.com/office/drawing/2014/main" val="20000"/>
                    </a:ext>
                  </a:extLst>
                </a:gridCol>
                <a:gridCol w="769325">
                  <a:extLst>
                    <a:ext uri="{9D8B030D-6E8A-4147-A177-3AD203B41FA5}">
                      <a16:colId xmlns:a16="http://schemas.microsoft.com/office/drawing/2014/main" val="20001"/>
                    </a:ext>
                  </a:extLst>
                </a:gridCol>
                <a:gridCol w="731325">
                  <a:extLst>
                    <a:ext uri="{9D8B030D-6E8A-4147-A177-3AD203B41FA5}">
                      <a16:colId xmlns:a16="http://schemas.microsoft.com/office/drawing/2014/main" val="20002"/>
                    </a:ext>
                  </a:extLst>
                </a:gridCol>
                <a:gridCol w="520775">
                  <a:extLst>
                    <a:ext uri="{9D8B030D-6E8A-4147-A177-3AD203B41FA5}">
                      <a16:colId xmlns:a16="http://schemas.microsoft.com/office/drawing/2014/main" val="20003"/>
                    </a:ext>
                  </a:extLst>
                </a:gridCol>
                <a:gridCol w="447400">
                  <a:extLst>
                    <a:ext uri="{9D8B030D-6E8A-4147-A177-3AD203B41FA5}">
                      <a16:colId xmlns:a16="http://schemas.microsoft.com/office/drawing/2014/main" val="20004"/>
                    </a:ext>
                  </a:extLst>
                </a:gridCol>
                <a:gridCol w="498050">
                  <a:extLst>
                    <a:ext uri="{9D8B030D-6E8A-4147-A177-3AD203B41FA5}">
                      <a16:colId xmlns:a16="http://schemas.microsoft.com/office/drawing/2014/main" val="20005"/>
                    </a:ext>
                  </a:extLst>
                </a:gridCol>
                <a:gridCol w="819650">
                  <a:extLst>
                    <a:ext uri="{9D8B030D-6E8A-4147-A177-3AD203B41FA5}">
                      <a16:colId xmlns:a16="http://schemas.microsoft.com/office/drawing/2014/main" val="20006"/>
                    </a:ext>
                  </a:extLst>
                </a:gridCol>
                <a:gridCol w="485000">
                  <a:extLst>
                    <a:ext uri="{9D8B030D-6E8A-4147-A177-3AD203B41FA5}">
                      <a16:colId xmlns:a16="http://schemas.microsoft.com/office/drawing/2014/main" val="20007"/>
                    </a:ext>
                  </a:extLst>
                </a:gridCol>
                <a:gridCol w="495525">
                  <a:extLst>
                    <a:ext uri="{9D8B030D-6E8A-4147-A177-3AD203B41FA5}">
                      <a16:colId xmlns:a16="http://schemas.microsoft.com/office/drawing/2014/main" val="20008"/>
                    </a:ext>
                  </a:extLst>
                </a:gridCol>
                <a:gridCol w="546450">
                  <a:extLst>
                    <a:ext uri="{9D8B030D-6E8A-4147-A177-3AD203B41FA5}">
                      <a16:colId xmlns:a16="http://schemas.microsoft.com/office/drawing/2014/main" val="20009"/>
                    </a:ext>
                  </a:extLst>
                </a:gridCol>
                <a:gridCol w="481400">
                  <a:extLst>
                    <a:ext uri="{9D8B030D-6E8A-4147-A177-3AD203B41FA5}">
                      <a16:colId xmlns:a16="http://schemas.microsoft.com/office/drawing/2014/main" val="20010"/>
                    </a:ext>
                  </a:extLst>
                </a:gridCol>
                <a:gridCol w="709775">
                  <a:extLst>
                    <a:ext uri="{9D8B030D-6E8A-4147-A177-3AD203B41FA5}">
                      <a16:colId xmlns:a16="http://schemas.microsoft.com/office/drawing/2014/main" val="20011"/>
                    </a:ext>
                  </a:extLst>
                </a:gridCol>
                <a:gridCol w="839575">
                  <a:extLst>
                    <a:ext uri="{9D8B030D-6E8A-4147-A177-3AD203B41FA5}">
                      <a16:colId xmlns:a16="http://schemas.microsoft.com/office/drawing/2014/main" val="20012"/>
                    </a:ext>
                  </a:extLst>
                </a:gridCol>
                <a:gridCol w="757775">
                  <a:extLst>
                    <a:ext uri="{9D8B030D-6E8A-4147-A177-3AD203B41FA5}">
                      <a16:colId xmlns:a16="http://schemas.microsoft.com/office/drawing/2014/main" val="20013"/>
                    </a:ext>
                  </a:extLst>
                </a:gridCol>
              </a:tblGrid>
              <a:tr h="451075">
                <a:tc rowSpan="2">
                  <a:txBody>
                    <a:bodyPr/>
                    <a:lstStyle/>
                    <a:p>
                      <a:pPr marL="0" lvl="0" indent="0" algn="ctr" rtl="0">
                        <a:lnSpc>
                          <a:spcPct val="115000"/>
                        </a:lnSpc>
                        <a:spcBef>
                          <a:spcPts val="0"/>
                        </a:spcBef>
                        <a:spcAft>
                          <a:spcPts val="0"/>
                        </a:spcAft>
                        <a:buNone/>
                      </a:pPr>
                      <a:r>
                        <a:rPr lang="en" sz="800" b="1"/>
                        <a:t>Chemical</a:t>
                      </a:r>
                      <a:endParaRPr sz="8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gridSpan="3">
                  <a:txBody>
                    <a:bodyPr/>
                    <a:lstStyle/>
                    <a:p>
                      <a:pPr marL="0" lvl="0" indent="0" algn="ctr" rtl="0">
                        <a:lnSpc>
                          <a:spcPct val="115000"/>
                        </a:lnSpc>
                        <a:spcBef>
                          <a:spcPts val="0"/>
                        </a:spcBef>
                        <a:spcAft>
                          <a:spcPts val="0"/>
                        </a:spcAft>
                        <a:buNone/>
                      </a:pPr>
                      <a:r>
                        <a:rPr lang="en" sz="700" b="1"/>
                        <a:t>Group I Human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gridSpan="7">
                  <a:txBody>
                    <a:bodyPr/>
                    <a:lstStyle/>
                    <a:p>
                      <a:pPr marL="0" lvl="0" indent="0" algn="ctr" rtl="0">
                        <a:lnSpc>
                          <a:spcPct val="115000"/>
                        </a:lnSpc>
                        <a:spcBef>
                          <a:spcPts val="0"/>
                        </a:spcBef>
                        <a:spcAft>
                          <a:spcPts val="0"/>
                        </a:spcAft>
                        <a:buNone/>
                      </a:pPr>
                      <a:r>
                        <a:rPr lang="en" sz="700" b="1"/>
                        <a:t>Group II and II* Human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700" b="1"/>
                        <a:t>Ecotoxicity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700" b="1"/>
                        <a:t>Fate</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700" b="1"/>
                        <a:t>Physical Hazard</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713450">
                <a:tc vMerge="1">
                  <a:txBody>
                    <a:bodyPr/>
                    <a:lstStyle/>
                    <a:p>
                      <a:endParaRPr lang="en-US"/>
                    </a:p>
                  </a:txBody>
                  <a:tcPr/>
                </a:tc>
                <a:tc>
                  <a:txBody>
                    <a:bodyPr/>
                    <a:lstStyle/>
                    <a:p>
                      <a:pPr marL="0" lvl="0" indent="0" algn="ctr" rtl="0">
                        <a:lnSpc>
                          <a:spcPct val="115000"/>
                        </a:lnSpc>
                        <a:spcBef>
                          <a:spcPts val="0"/>
                        </a:spcBef>
                        <a:spcAft>
                          <a:spcPts val="0"/>
                        </a:spcAft>
                        <a:buNone/>
                      </a:pPr>
                      <a:r>
                        <a:rPr lang="en" sz="700" b="1"/>
                        <a:t>Carcinogenicity/ Mutagenicity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Developmental/ Reproductive Toxicity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Endocrine Activity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Acute Toxicity</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Systemic Toxicity (Single and Repeat)</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solidFill>
                            <a:srgbClr val="000000"/>
                          </a:solidFill>
                        </a:rPr>
                        <a:t>Neurotoxicity (Non-developmental, Single and Repeat)</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solidFill>
                            <a:srgbClr val="000000"/>
                          </a:solidFill>
                        </a:rPr>
                        <a:t>Skin Sensitization*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Respiratory Sensitization*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Skin Irritation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t>Eye Irritation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solidFill>
                            <a:srgbClr val="000000"/>
                          </a:solidFill>
                        </a:rPr>
                        <a:t>Aquatic Acute/</a:t>
                      </a:r>
                      <a:endParaRPr sz="700" b="1"/>
                    </a:p>
                    <a:p>
                      <a:pPr marL="0" lvl="0" indent="0" algn="ctr" rtl="0">
                        <a:lnSpc>
                          <a:spcPct val="115000"/>
                        </a:lnSpc>
                        <a:spcBef>
                          <a:spcPts val="0"/>
                        </a:spcBef>
                        <a:spcAft>
                          <a:spcPts val="0"/>
                        </a:spcAft>
                        <a:buNone/>
                      </a:pPr>
                      <a:r>
                        <a:rPr lang="en" sz="700" b="1">
                          <a:solidFill>
                            <a:srgbClr val="000000"/>
                          </a:solidFill>
                        </a:rPr>
                        <a:t>Chronic</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700" b="1">
                          <a:solidFill>
                            <a:srgbClr val="000000"/>
                          </a:solidFill>
                        </a:rPr>
                        <a:t>Persistence/ Bioaccumulation</a:t>
                      </a: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700" b="1">
                          <a:solidFill>
                            <a:srgbClr val="000000"/>
                          </a:solidFill>
                        </a:rPr>
                        <a:t>Reactivity/ Flammability</a:t>
                      </a:r>
                      <a:endParaRPr sz="700" b="1">
                        <a:solidFill>
                          <a:srgbClr val="000000"/>
                        </a:solidFill>
                      </a:endParaRPr>
                    </a:p>
                    <a:p>
                      <a:pPr marL="0" lvl="0" indent="0" algn="ctr" rtl="0">
                        <a:lnSpc>
                          <a:spcPct val="115000"/>
                        </a:lnSpc>
                        <a:spcBef>
                          <a:spcPts val="0"/>
                        </a:spcBef>
                        <a:spcAft>
                          <a:spcPts val="0"/>
                        </a:spcAft>
                        <a:buNone/>
                      </a:pPr>
                      <a:endParaRPr sz="700" b="1"/>
                    </a:p>
                  </a:txBody>
                  <a:tcPr marL="28575" marR="2857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1175">
                <a:tc>
                  <a:txBody>
                    <a:bodyPr/>
                    <a:lstStyle/>
                    <a:p>
                      <a:pPr marL="0" lvl="0" indent="0" algn="ctr" rtl="0">
                        <a:spcBef>
                          <a:spcPts val="0"/>
                        </a:spcBef>
                        <a:spcAft>
                          <a:spcPts val="0"/>
                        </a:spcAft>
                        <a:buNone/>
                      </a:pPr>
                      <a:r>
                        <a:rPr lang="en" sz="700"/>
                        <a:t>MIT</a:t>
                      </a:r>
                      <a:endParaRPr sz="7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700" i="1">
                          <a:solidFill>
                            <a:srgbClr val="000000"/>
                          </a:solidFill>
                        </a:rPr>
                        <a:t>L</a:t>
                      </a:r>
                      <a:r>
                        <a:rPr lang="en" sz="700" b="1">
                          <a:solidFill>
                            <a:srgbClr val="000000"/>
                          </a:solidFill>
                        </a:rPr>
                        <a:t>/L</a:t>
                      </a:r>
                      <a:endParaRPr sz="7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Clr>
                          <a:srgbClr val="000000"/>
                        </a:buClr>
                        <a:buSzPts val="1100"/>
                        <a:buFont typeface="Arial"/>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700"/>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700" b="1"/>
                        <a:t>vH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700" i="1">
                          <a:solidFill>
                            <a:srgbClr val="000000"/>
                          </a:solidFill>
                        </a:rPr>
                        <a:t>M</a:t>
                      </a:r>
                      <a:r>
                        <a:rPr lang="en" sz="700">
                          <a:solidFill>
                            <a:srgbClr val="000000"/>
                          </a:solidFill>
                        </a:rPr>
                        <a:t>/DG</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700" b="1"/>
                        <a:t>L</a:t>
                      </a:r>
                      <a:r>
                        <a:rPr lang="en" sz="700"/>
                        <a:t>/</a:t>
                      </a:r>
                      <a:r>
                        <a:rPr lang="en" sz="700" i="1"/>
                        <a:t>M</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700" b="1"/>
                        <a:t>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Clr>
                          <a:srgbClr val="000000"/>
                        </a:buClr>
                        <a:buSzPts val="1100"/>
                        <a:buFont typeface="Arial"/>
                        <a:buNone/>
                      </a:pPr>
                      <a:r>
                        <a:rPr lang="en" sz="700" i="1">
                          <a:solidFill>
                            <a:srgbClr val="000000"/>
                          </a:solidFill>
                        </a:rPr>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700" b="1"/>
                        <a:t>vH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700" b="1"/>
                        <a:t>vH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700" b="1"/>
                        <a:t>vH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Clr>
                          <a:srgbClr val="000000"/>
                        </a:buClr>
                        <a:buSzPts val="1100"/>
                        <a:buFont typeface="Arial"/>
                        <a:buNone/>
                      </a:pPr>
                      <a:r>
                        <a:rPr lang="en" sz="700" i="1">
                          <a:solidFill>
                            <a:srgbClr val="000000"/>
                          </a:solidFill>
                        </a:rPr>
                        <a:t>L</a:t>
                      </a:r>
                      <a:r>
                        <a:rPr lang="en" sz="700" b="1">
                          <a:solidFill>
                            <a:srgbClr val="000000"/>
                          </a:solidFill>
                        </a:rPr>
                        <a:t>/</a:t>
                      </a:r>
                      <a:r>
                        <a:rPr lang="en" sz="700">
                          <a:solidFill>
                            <a:srgbClr val="000000"/>
                          </a:solidFill>
                        </a:rPr>
                        <a:t>vL</a:t>
                      </a:r>
                      <a:endParaRPr sz="7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Clr>
                          <a:srgbClr val="000000"/>
                        </a:buClr>
                        <a:buSzPts val="1100"/>
                        <a:buFont typeface="Arial"/>
                        <a:buNone/>
                      </a:pPr>
                      <a:r>
                        <a:rPr lang="en" sz="700" i="1">
                          <a:solidFill>
                            <a:srgbClr val="000000"/>
                          </a:solidFill>
                        </a:rPr>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251175">
                <a:tc>
                  <a:txBody>
                    <a:bodyPr/>
                    <a:lstStyle/>
                    <a:p>
                      <a:pPr marL="0" lvl="0" indent="0" algn="ctr" rtl="0">
                        <a:spcBef>
                          <a:spcPts val="0"/>
                        </a:spcBef>
                        <a:spcAft>
                          <a:spcPts val="0"/>
                        </a:spcAft>
                        <a:buNone/>
                      </a:pPr>
                      <a:r>
                        <a:rPr lang="en" sz="700"/>
                        <a:t>Phenoxyethanol</a:t>
                      </a:r>
                      <a:endParaRPr sz="700">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Clr>
                          <a:srgbClr val="000000"/>
                        </a:buClr>
                        <a:buSzPts val="1100"/>
                        <a:buFont typeface="Arial"/>
                        <a:buNone/>
                      </a:pPr>
                      <a:r>
                        <a:rPr lang="en" sz="700" b="1">
                          <a:solidFill>
                            <a:srgbClr val="000000"/>
                          </a:solidFill>
                        </a:rPr>
                        <a:t>L</a:t>
                      </a:r>
                      <a:endParaRPr sz="700" b="1">
                        <a:solidFill>
                          <a:srgbClr val="000000"/>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Clr>
                          <a:srgbClr val="000000"/>
                        </a:buClr>
                        <a:buSzPts val="1100"/>
                        <a:buFont typeface="Arial"/>
                        <a:buNone/>
                      </a:pPr>
                      <a:r>
                        <a:rPr lang="en" sz="700" b="1"/>
                        <a:t>M</a:t>
                      </a:r>
                      <a:r>
                        <a:rPr lang="en" sz="700"/>
                        <a:t>/</a:t>
                      </a:r>
                      <a:r>
                        <a:rPr lang="en" sz="700" i="1">
                          <a:solidFill>
                            <a:srgbClr val="000000"/>
                          </a:solidFill>
                        </a:rPr>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700" b="1"/>
                        <a:t>M</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700" i="1">
                          <a:solidFill>
                            <a:srgbClr val="000000"/>
                          </a:solidFill>
                        </a:rPr>
                        <a:t>M</a:t>
                      </a:r>
                      <a:r>
                        <a:rPr lang="en" sz="700">
                          <a:solidFill>
                            <a:srgbClr val="000000"/>
                          </a:solidFill>
                        </a:rPr>
                        <a:t>/</a:t>
                      </a:r>
                      <a:r>
                        <a:rPr lang="en" sz="700" b="1">
                          <a:solidFill>
                            <a:srgbClr val="000000"/>
                          </a:solidFill>
                        </a:rPr>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700" b="1">
                          <a:solidFill>
                            <a:srgbClr val="000000"/>
                          </a:solidFill>
                        </a:rPr>
                        <a:t>M</a:t>
                      </a:r>
                      <a:r>
                        <a:rPr lang="en" sz="700">
                          <a:solidFill>
                            <a:srgbClr val="000000"/>
                          </a:solidFill>
                        </a:rPr>
                        <a:t>/</a:t>
                      </a:r>
                      <a:r>
                        <a:rPr lang="en" sz="700" i="1">
                          <a:solidFill>
                            <a:srgbClr val="000000"/>
                          </a:solidFill>
                        </a:rPr>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Clr>
                          <a:srgbClr val="000000"/>
                        </a:buClr>
                        <a:buSzPts val="1100"/>
                        <a:buFont typeface="Arial"/>
                        <a:buNone/>
                      </a:pPr>
                      <a:r>
                        <a:rPr lang="en" sz="700" i="1">
                          <a:solidFill>
                            <a:srgbClr val="000000"/>
                          </a:solidFill>
                        </a:rPr>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700" b="1"/>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700" b="1"/>
                        <a:t>H</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4CCCC"/>
                    </a:solidFill>
                  </a:tcPr>
                </a:tc>
                <a:tc>
                  <a:txBody>
                    <a:bodyPr/>
                    <a:lstStyle/>
                    <a:p>
                      <a:pPr marL="0" lvl="0" indent="0" algn="ctr" rtl="0">
                        <a:spcBef>
                          <a:spcPts val="0"/>
                        </a:spcBef>
                        <a:spcAft>
                          <a:spcPts val="0"/>
                        </a:spcAft>
                        <a:buNone/>
                      </a:pPr>
                      <a:r>
                        <a:rPr lang="en" sz="700" b="1"/>
                        <a:t>L</a:t>
                      </a:r>
                      <a:r>
                        <a:rPr lang="en" sz="700"/>
                        <a:t>/</a:t>
                      </a:r>
                      <a:r>
                        <a:rPr lang="en" sz="700" i="1"/>
                        <a:t>L</a:t>
                      </a:r>
                      <a:endParaRPr sz="700" i="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Clr>
                          <a:srgbClr val="000000"/>
                        </a:buClr>
                        <a:buSzPts val="1100"/>
                        <a:buFont typeface="Arial"/>
                        <a:buNone/>
                      </a:pPr>
                      <a:r>
                        <a:rPr lang="en" sz="700" b="1">
                          <a:solidFill>
                            <a:srgbClr val="000000"/>
                          </a:solidFill>
                        </a:rPr>
                        <a:t>vL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AA84F"/>
                    </a:solidFill>
                  </a:tcPr>
                </a:tc>
                <a:tc>
                  <a:txBody>
                    <a:bodyPr/>
                    <a:lstStyle/>
                    <a:p>
                      <a:pPr marL="0" lvl="0" indent="0" algn="ctr" rtl="0">
                        <a:spcBef>
                          <a:spcPts val="0"/>
                        </a:spcBef>
                        <a:spcAft>
                          <a:spcPts val="0"/>
                        </a:spcAft>
                        <a:buClr>
                          <a:srgbClr val="000000"/>
                        </a:buClr>
                        <a:buSzPts val="1100"/>
                        <a:buFont typeface="Arial"/>
                        <a:buNone/>
                      </a:pPr>
                      <a:r>
                        <a:rPr lang="en" sz="700" i="1">
                          <a:solidFill>
                            <a:srgbClr val="000000"/>
                          </a:solidFill>
                        </a:rPr>
                        <a:t>L</a:t>
                      </a:r>
                      <a:r>
                        <a:rPr lang="en" sz="700">
                          <a:solidFill>
                            <a:srgbClr val="000000"/>
                          </a:solidFill>
                        </a:rPr>
                        <a:t>/</a:t>
                      </a:r>
                      <a:r>
                        <a:rPr lang="en" sz="700" b="1">
                          <a:solidFill>
                            <a:srgbClr val="000000"/>
                          </a:solidFill>
                        </a:rPr>
                        <a:t>L</a:t>
                      </a:r>
                      <a:endParaRPr sz="700" b="1"/>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bl>
          </a:graphicData>
        </a:graphic>
      </p:graphicFrame>
      <p:sp>
        <p:nvSpPr>
          <p:cNvPr id="1498" name="Google Shape;1498;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1499" name="Google Shape;1499;p41"/>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7</a:t>
            </a:fld>
            <a:endParaRPr sz="900">
              <a:latin typeface="Roboto"/>
              <a:ea typeface="Roboto"/>
              <a:cs typeface="Roboto"/>
              <a:sym typeface="Roboto"/>
            </a:endParaRPr>
          </a:p>
        </p:txBody>
      </p:sp>
      <p:pic>
        <p:nvPicPr>
          <p:cNvPr id="1500" name="Google Shape;1500;p41"/>
          <p:cNvPicPr preferRelativeResize="0"/>
          <p:nvPr/>
        </p:nvPicPr>
        <p:blipFill>
          <a:blip r:embed="rId3">
            <a:alphaModFix/>
          </a:blip>
          <a:stretch>
            <a:fillRect/>
          </a:stretch>
        </p:blipFill>
        <p:spPr>
          <a:xfrm>
            <a:off x="3279326" y="613976"/>
            <a:ext cx="867098" cy="881375"/>
          </a:xfrm>
          <a:prstGeom prst="rect">
            <a:avLst/>
          </a:prstGeom>
          <a:noFill/>
          <a:ln>
            <a:noFill/>
          </a:ln>
        </p:spPr>
      </p:pic>
      <p:sp>
        <p:nvSpPr>
          <p:cNvPr id="1501" name="Google Shape;1501;p4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1502" name="Google Shape;1502;p41"/>
          <p:cNvSpPr txBox="1"/>
          <p:nvPr/>
        </p:nvSpPr>
        <p:spPr>
          <a:xfrm>
            <a:off x="813700" y="867325"/>
            <a:ext cx="2443500" cy="3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Methyl isothiazolinone (MIT)</a:t>
            </a:r>
            <a:endParaRPr>
              <a:solidFill>
                <a:schemeClr val="dk1"/>
              </a:solidFill>
              <a:latin typeface="Actor"/>
              <a:ea typeface="Actor"/>
              <a:cs typeface="Actor"/>
              <a:sym typeface="Actor"/>
            </a:endParaRPr>
          </a:p>
        </p:txBody>
      </p:sp>
      <p:graphicFrame>
        <p:nvGraphicFramePr>
          <p:cNvPr id="1503" name="Google Shape;1503;p41"/>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504" name="Google Shape;1504;p41"/>
          <p:cNvSpPr txBox="1">
            <a:spLocks noGrp="1"/>
          </p:cNvSpPr>
          <p:nvPr>
            <p:ph type="sldNum" idx="12"/>
          </p:nvPr>
        </p:nvSpPr>
        <p:spPr>
          <a:xfrm>
            <a:off x="8556784" y="467307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graphicFrame>
        <p:nvGraphicFramePr>
          <p:cNvPr id="1505" name="Google Shape;1505;p41"/>
          <p:cNvGraphicFramePr/>
          <p:nvPr/>
        </p:nvGraphicFramePr>
        <p:xfrm>
          <a:off x="1076800" y="3849763"/>
          <a:ext cx="6990400" cy="487650"/>
        </p:xfrm>
        <a:graphic>
          <a:graphicData uri="http://schemas.openxmlformats.org/drawingml/2006/table">
            <a:tbl>
              <a:tblPr>
                <a:noFill/>
                <a:tableStyleId>{454074E9-4025-4D79-97E4-1A20D010E96C}</a:tableStyleId>
              </a:tblPr>
              <a:tblGrid>
                <a:gridCol w="873800">
                  <a:extLst>
                    <a:ext uri="{9D8B030D-6E8A-4147-A177-3AD203B41FA5}">
                      <a16:colId xmlns:a16="http://schemas.microsoft.com/office/drawing/2014/main" val="20000"/>
                    </a:ext>
                  </a:extLst>
                </a:gridCol>
                <a:gridCol w="873800">
                  <a:extLst>
                    <a:ext uri="{9D8B030D-6E8A-4147-A177-3AD203B41FA5}">
                      <a16:colId xmlns:a16="http://schemas.microsoft.com/office/drawing/2014/main" val="20001"/>
                    </a:ext>
                  </a:extLst>
                </a:gridCol>
                <a:gridCol w="873800">
                  <a:extLst>
                    <a:ext uri="{9D8B030D-6E8A-4147-A177-3AD203B41FA5}">
                      <a16:colId xmlns:a16="http://schemas.microsoft.com/office/drawing/2014/main" val="20002"/>
                    </a:ext>
                  </a:extLst>
                </a:gridCol>
                <a:gridCol w="873800">
                  <a:extLst>
                    <a:ext uri="{9D8B030D-6E8A-4147-A177-3AD203B41FA5}">
                      <a16:colId xmlns:a16="http://schemas.microsoft.com/office/drawing/2014/main" val="20003"/>
                    </a:ext>
                  </a:extLst>
                </a:gridCol>
                <a:gridCol w="873800">
                  <a:extLst>
                    <a:ext uri="{9D8B030D-6E8A-4147-A177-3AD203B41FA5}">
                      <a16:colId xmlns:a16="http://schemas.microsoft.com/office/drawing/2014/main" val="20004"/>
                    </a:ext>
                  </a:extLst>
                </a:gridCol>
                <a:gridCol w="873800">
                  <a:extLst>
                    <a:ext uri="{9D8B030D-6E8A-4147-A177-3AD203B41FA5}">
                      <a16:colId xmlns:a16="http://schemas.microsoft.com/office/drawing/2014/main" val="20005"/>
                    </a:ext>
                  </a:extLst>
                </a:gridCol>
                <a:gridCol w="873800">
                  <a:extLst>
                    <a:ext uri="{9D8B030D-6E8A-4147-A177-3AD203B41FA5}">
                      <a16:colId xmlns:a16="http://schemas.microsoft.com/office/drawing/2014/main" val="20006"/>
                    </a:ext>
                  </a:extLst>
                </a:gridCol>
                <a:gridCol w="873800">
                  <a:extLst>
                    <a:ext uri="{9D8B030D-6E8A-4147-A177-3AD203B41FA5}">
                      <a16:colId xmlns:a16="http://schemas.microsoft.com/office/drawing/2014/main" val="20007"/>
                    </a:ext>
                  </a:extLst>
                </a:gridCol>
              </a:tblGrid>
              <a:tr h="381000">
                <a:tc>
                  <a:txBody>
                    <a:bodyPr/>
                    <a:lstStyle/>
                    <a:p>
                      <a:pPr marL="0" lvl="0" indent="0" algn="ctr" rtl="0">
                        <a:spcBef>
                          <a:spcPts val="0"/>
                        </a:spcBef>
                        <a:spcAft>
                          <a:spcPts val="0"/>
                        </a:spcAft>
                        <a:buNone/>
                      </a:pPr>
                      <a:r>
                        <a:rPr lang="en" sz="1000"/>
                        <a:t>Very low hazard </a:t>
                      </a:r>
                      <a:endParaRPr sz="1000"/>
                    </a:p>
                  </a:txBody>
                  <a:tcPr marL="91425" marR="91425" marT="91425" marB="91425" anchor="ctr">
                    <a:solidFill>
                      <a:srgbClr val="6AA84F"/>
                    </a:solidFill>
                  </a:tcPr>
                </a:tc>
                <a:tc>
                  <a:txBody>
                    <a:bodyPr/>
                    <a:lstStyle/>
                    <a:p>
                      <a:pPr marL="0" lvl="0" indent="0" algn="ctr" rtl="0">
                        <a:spcBef>
                          <a:spcPts val="0"/>
                        </a:spcBef>
                        <a:spcAft>
                          <a:spcPts val="0"/>
                        </a:spcAft>
                        <a:buNone/>
                      </a:pPr>
                      <a:r>
                        <a:rPr lang="en" sz="1000"/>
                        <a:t>Low hazard</a:t>
                      </a:r>
                      <a:endParaRPr sz="1000"/>
                    </a:p>
                  </a:txBody>
                  <a:tcPr marL="91425" marR="91425" marT="91425" marB="91425" anchor="ctr">
                    <a:solidFill>
                      <a:srgbClr val="B6D7A8"/>
                    </a:solidFill>
                  </a:tcPr>
                </a:tc>
                <a:tc>
                  <a:txBody>
                    <a:bodyPr/>
                    <a:lstStyle/>
                    <a:p>
                      <a:pPr marL="0" lvl="0" indent="0" algn="ctr" rtl="0">
                        <a:spcBef>
                          <a:spcPts val="0"/>
                        </a:spcBef>
                        <a:spcAft>
                          <a:spcPts val="0"/>
                        </a:spcAft>
                        <a:buNone/>
                      </a:pPr>
                      <a:r>
                        <a:rPr lang="en" sz="1000"/>
                        <a:t>Moderate hazard</a:t>
                      </a:r>
                      <a:endParaRPr sz="1000"/>
                    </a:p>
                  </a:txBody>
                  <a:tcPr marL="91425" marR="91425" marT="91425" marB="91425" anchor="ctr">
                    <a:solidFill>
                      <a:srgbClr val="FFF2CC"/>
                    </a:solidFill>
                  </a:tcPr>
                </a:tc>
                <a:tc>
                  <a:txBody>
                    <a:bodyPr/>
                    <a:lstStyle/>
                    <a:p>
                      <a:pPr marL="0" lvl="0" indent="0" algn="ctr" rtl="0">
                        <a:spcBef>
                          <a:spcPts val="0"/>
                        </a:spcBef>
                        <a:spcAft>
                          <a:spcPts val="0"/>
                        </a:spcAft>
                        <a:buNone/>
                      </a:pPr>
                      <a:r>
                        <a:rPr lang="en" sz="1000"/>
                        <a:t>High hazard</a:t>
                      </a:r>
                      <a:endParaRPr sz="1000"/>
                    </a:p>
                  </a:txBody>
                  <a:tcPr marL="91425" marR="91425" marT="91425" marB="91425" anchor="ctr">
                    <a:solidFill>
                      <a:srgbClr val="F5CBCC"/>
                    </a:solidFill>
                  </a:tcPr>
                </a:tc>
                <a:tc>
                  <a:txBody>
                    <a:bodyPr/>
                    <a:lstStyle/>
                    <a:p>
                      <a:pPr marL="0" lvl="0" indent="0" algn="ctr" rtl="0">
                        <a:spcBef>
                          <a:spcPts val="0"/>
                        </a:spcBef>
                        <a:spcAft>
                          <a:spcPts val="0"/>
                        </a:spcAft>
                        <a:buNone/>
                      </a:pPr>
                      <a:r>
                        <a:rPr lang="en" sz="1000"/>
                        <a:t>Very high hazard</a:t>
                      </a:r>
                      <a:endParaRPr sz="1000"/>
                    </a:p>
                  </a:txBody>
                  <a:tcPr marL="91425" marR="91425" marT="91425" marB="91425" anchor="ctr">
                    <a:solidFill>
                      <a:srgbClr val="EA9999"/>
                    </a:solidFill>
                  </a:tcPr>
                </a:tc>
                <a:tc>
                  <a:txBody>
                    <a:bodyPr/>
                    <a:lstStyle/>
                    <a:p>
                      <a:pPr marL="0" lvl="0" indent="0" algn="ctr" rtl="0">
                        <a:spcBef>
                          <a:spcPts val="0"/>
                        </a:spcBef>
                        <a:spcAft>
                          <a:spcPts val="0"/>
                        </a:spcAft>
                        <a:buNone/>
                      </a:pPr>
                      <a:r>
                        <a:rPr lang="en" sz="1000"/>
                        <a:t>Data gap</a:t>
                      </a:r>
                      <a:endParaRPr sz="1000"/>
                    </a:p>
                  </a:txBody>
                  <a:tcPr marL="91425" marR="91425" marT="91425" marB="91425" anchor="ctr">
                    <a:solidFill>
                      <a:srgbClr val="D9D9D9"/>
                    </a:solidFill>
                  </a:tcPr>
                </a:tc>
                <a:tc>
                  <a:txBody>
                    <a:bodyPr/>
                    <a:lstStyle/>
                    <a:p>
                      <a:pPr marL="0" lvl="0" indent="0" algn="ctr" rtl="0">
                        <a:spcBef>
                          <a:spcPts val="0"/>
                        </a:spcBef>
                        <a:spcAft>
                          <a:spcPts val="0"/>
                        </a:spcAft>
                        <a:buNone/>
                      </a:pPr>
                      <a:r>
                        <a:rPr lang="en" sz="1000" b="1"/>
                        <a:t>High confidence</a:t>
                      </a:r>
                      <a:r>
                        <a:rPr lang="en" sz="1000"/>
                        <a:t> </a:t>
                      </a:r>
                      <a:endParaRPr sz="1000"/>
                    </a:p>
                  </a:txBody>
                  <a:tcPr marL="91425" marR="91425" marT="91425" marB="91425" anchor="ctr"/>
                </a:tc>
                <a:tc>
                  <a:txBody>
                    <a:bodyPr/>
                    <a:lstStyle/>
                    <a:p>
                      <a:pPr marL="0" lvl="0" indent="0" algn="ctr" rtl="0">
                        <a:spcBef>
                          <a:spcPts val="0"/>
                        </a:spcBef>
                        <a:spcAft>
                          <a:spcPts val="0"/>
                        </a:spcAft>
                        <a:buNone/>
                      </a:pPr>
                      <a:r>
                        <a:rPr lang="en" sz="1000" i="1"/>
                        <a:t>Low confidence</a:t>
                      </a:r>
                      <a:endParaRPr sz="1000" i="1"/>
                    </a:p>
                  </a:txBody>
                  <a:tcPr marL="91425" marR="91425" marT="91425" marB="91425" anchor="ctr"/>
                </a:tc>
                <a:extLst>
                  <a:ext uri="{0D108BD9-81ED-4DB2-BD59-A6C34878D82A}">
                    <a16:rowId xmlns:a16="http://schemas.microsoft.com/office/drawing/2014/main" val="10000"/>
                  </a:ext>
                </a:extLst>
              </a:tr>
            </a:tbl>
          </a:graphicData>
        </a:graphic>
      </p:graphicFrame>
      <p:sp>
        <p:nvSpPr>
          <p:cNvPr id="1506" name="Google Shape;1506;p41"/>
          <p:cNvSpPr txBox="1"/>
          <p:nvPr/>
        </p:nvSpPr>
        <p:spPr>
          <a:xfrm>
            <a:off x="972325" y="2141175"/>
            <a:ext cx="750600" cy="1347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sp>
        <p:nvSpPr>
          <p:cNvPr id="1507" name="Google Shape;1507;p41"/>
          <p:cNvSpPr txBox="1"/>
          <p:nvPr/>
        </p:nvSpPr>
        <p:spPr>
          <a:xfrm>
            <a:off x="4758200" y="2141175"/>
            <a:ext cx="460500" cy="1347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sp>
        <p:nvSpPr>
          <p:cNvPr id="1508" name="Google Shape;1508;p41"/>
          <p:cNvSpPr txBox="1"/>
          <p:nvPr/>
        </p:nvSpPr>
        <p:spPr>
          <a:xfrm>
            <a:off x="5740850" y="2141175"/>
            <a:ext cx="526200" cy="1347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sp>
        <p:nvSpPr>
          <p:cNvPr id="1509" name="Google Shape;1509;p41"/>
          <p:cNvSpPr txBox="1"/>
          <p:nvPr/>
        </p:nvSpPr>
        <p:spPr>
          <a:xfrm>
            <a:off x="6289550" y="2141150"/>
            <a:ext cx="460500" cy="1347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sp>
        <p:nvSpPr>
          <p:cNvPr id="1510" name="Google Shape;1510;p41"/>
          <p:cNvSpPr txBox="1"/>
          <p:nvPr/>
        </p:nvSpPr>
        <p:spPr>
          <a:xfrm>
            <a:off x="6764900" y="2141175"/>
            <a:ext cx="693300" cy="13476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sp>
        <p:nvSpPr>
          <p:cNvPr id="1511" name="Google Shape;1511;p41"/>
          <p:cNvSpPr txBox="1"/>
          <p:nvPr/>
        </p:nvSpPr>
        <p:spPr>
          <a:xfrm>
            <a:off x="7458300" y="2151525"/>
            <a:ext cx="839400" cy="1337100"/>
          </a:xfrm>
          <a:prstGeom prst="rect">
            <a:avLst/>
          </a:prstGeom>
          <a:noFill/>
          <a:ln w="3810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pic>
        <p:nvPicPr>
          <p:cNvPr id="1512" name="Google Shape;1512;p41"/>
          <p:cNvPicPr preferRelativeResize="0"/>
          <p:nvPr/>
        </p:nvPicPr>
        <p:blipFill>
          <a:blip r:embed="rId4">
            <a:alphaModFix/>
          </a:blip>
          <a:stretch>
            <a:fillRect/>
          </a:stretch>
        </p:blipFill>
        <p:spPr>
          <a:xfrm>
            <a:off x="6414613" y="703013"/>
            <a:ext cx="1725500" cy="703350"/>
          </a:xfrm>
          <a:prstGeom prst="rect">
            <a:avLst/>
          </a:prstGeom>
          <a:noFill/>
          <a:ln>
            <a:noFill/>
          </a:ln>
        </p:spPr>
      </p:pic>
      <p:sp>
        <p:nvSpPr>
          <p:cNvPr id="1513" name="Google Shape;1513;p41"/>
          <p:cNvSpPr txBox="1"/>
          <p:nvPr/>
        </p:nvSpPr>
        <p:spPr>
          <a:xfrm>
            <a:off x="4899488" y="867325"/>
            <a:ext cx="1462500" cy="3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Phenoxyethanol</a:t>
            </a:r>
            <a:endParaRPr>
              <a:solidFill>
                <a:schemeClr val="dk1"/>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0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0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graphicFrame>
        <p:nvGraphicFramePr>
          <p:cNvPr id="1518" name="Google Shape;1518;p42"/>
          <p:cNvGraphicFramePr/>
          <p:nvPr/>
        </p:nvGraphicFramePr>
        <p:xfrm>
          <a:off x="38" y="4698450"/>
          <a:ext cx="9143925" cy="457170"/>
        </p:xfrm>
        <a:graphic>
          <a:graphicData uri="http://schemas.openxmlformats.org/drawingml/2006/table">
            <a:tbl>
              <a:tblPr>
                <a:noFill/>
                <a:tableStyleId>{454074E9-4025-4D79-97E4-1A20D010E96C}</a:tableStyleId>
              </a:tblPr>
              <a:tblGrid>
                <a:gridCol w="1306275">
                  <a:extLst>
                    <a:ext uri="{9D8B030D-6E8A-4147-A177-3AD203B41FA5}">
                      <a16:colId xmlns:a16="http://schemas.microsoft.com/office/drawing/2014/main" val="20000"/>
                    </a:ext>
                  </a:extLst>
                </a:gridCol>
                <a:gridCol w="1306275">
                  <a:extLst>
                    <a:ext uri="{9D8B030D-6E8A-4147-A177-3AD203B41FA5}">
                      <a16:colId xmlns:a16="http://schemas.microsoft.com/office/drawing/2014/main" val="20001"/>
                    </a:ext>
                  </a:extLst>
                </a:gridCol>
                <a:gridCol w="1306275">
                  <a:extLst>
                    <a:ext uri="{9D8B030D-6E8A-4147-A177-3AD203B41FA5}">
                      <a16:colId xmlns:a16="http://schemas.microsoft.com/office/drawing/2014/main" val="20002"/>
                    </a:ext>
                  </a:extLst>
                </a:gridCol>
                <a:gridCol w="1306275">
                  <a:extLst>
                    <a:ext uri="{9D8B030D-6E8A-4147-A177-3AD203B41FA5}">
                      <a16:colId xmlns:a16="http://schemas.microsoft.com/office/drawing/2014/main" val="20003"/>
                    </a:ext>
                  </a:extLst>
                </a:gridCol>
                <a:gridCol w="1306275">
                  <a:extLst>
                    <a:ext uri="{9D8B030D-6E8A-4147-A177-3AD203B41FA5}">
                      <a16:colId xmlns:a16="http://schemas.microsoft.com/office/drawing/2014/main" val="20004"/>
                    </a:ext>
                  </a:extLst>
                </a:gridCol>
                <a:gridCol w="1306275">
                  <a:extLst>
                    <a:ext uri="{9D8B030D-6E8A-4147-A177-3AD203B41FA5}">
                      <a16:colId xmlns:a16="http://schemas.microsoft.com/office/drawing/2014/main" val="20005"/>
                    </a:ext>
                  </a:extLst>
                </a:gridCol>
                <a:gridCol w="1306275">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519" name="Google Shape;1519;p42"/>
          <p:cNvSpPr txBox="1">
            <a:spLocks noGrp="1"/>
          </p:cNvSpPr>
          <p:nvPr>
            <p:ph type="title"/>
          </p:nvPr>
        </p:nvSpPr>
        <p:spPr>
          <a:xfrm>
            <a:off x="67775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Phenoxyethanol is efficacious with low health hazards, but alternatives need consideration</a:t>
            </a:r>
            <a:endParaRPr sz="2200"/>
          </a:p>
          <a:p>
            <a:pPr marL="0" lvl="0" indent="0" algn="ctr" rtl="0">
              <a:spcBef>
                <a:spcPts val="0"/>
              </a:spcBef>
              <a:spcAft>
                <a:spcPts val="0"/>
              </a:spcAft>
              <a:buNone/>
            </a:pPr>
            <a:endParaRPr/>
          </a:p>
        </p:txBody>
      </p:sp>
      <p:sp>
        <p:nvSpPr>
          <p:cNvPr id="1520" name="Google Shape;1520;p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1521" name="Google Shape;1521;p42"/>
          <p:cNvPicPr preferRelativeResize="0"/>
          <p:nvPr/>
        </p:nvPicPr>
        <p:blipFill>
          <a:blip r:embed="rId3">
            <a:alphaModFix/>
          </a:blip>
          <a:stretch>
            <a:fillRect/>
          </a:stretch>
        </p:blipFill>
        <p:spPr>
          <a:xfrm>
            <a:off x="4758350" y="2210638"/>
            <a:ext cx="3798425" cy="722225"/>
          </a:xfrm>
          <a:prstGeom prst="rect">
            <a:avLst/>
          </a:prstGeom>
          <a:noFill/>
          <a:ln>
            <a:noFill/>
          </a:ln>
        </p:spPr>
      </p:pic>
      <p:sp>
        <p:nvSpPr>
          <p:cNvPr id="1522" name="Google Shape;1522;p42"/>
          <p:cNvSpPr txBox="1"/>
          <p:nvPr/>
        </p:nvSpPr>
        <p:spPr>
          <a:xfrm>
            <a:off x="863800" y="1040263"/>
            <a:ext cx="3443100" cy="2493600"/>
          </a:xfrm>
          <a:prstGeom prst="rect">
            <a:avLst/>
          </a:prstGeom>
          <a:noFill/>
          <a:ln>
            <a:noFill/>
          </a:ln>
        </p:spPr>
        <p:txBody>
          <a:bodyPr spcFirstLastPara="1" wrap="square" lIns="91425" tIns="91425" rIns="91425" bIns="91425" anchor="t" anchorCtr="0">
            <a:spAutoFit/>
          </a:bodyPr>
          <a:lstStyle/>
          <a:p>
            <a:pPr marL="457200" lvl="0" indent="-323850" algn="l" rtl="0">
              <a:spcBef>
                <a:spcPts val="0"/>
              </a:spcBef>
              <a:spcAft>
                <a:spcPts val="0"/>
              </a:spcAft>
              <a:buClr>
                <a:schemeClr val="dk1"/>
              </a:buClr>
              <a:buSzPts val="1500"/>
              <a:buFont typeface="Actor"/>
              <a:buChar char="●"/>
            </a:pPr>
            <a:r>
              <a:rPr lang="en" sz="1500">
                <a:solidFill>
                  <a:schemeClr val="dk1"/>
                </a:solidFill>
                <a:latin typeface="Actor"/>
                <a:ea typeface="Actor"/>
                <a:cs typeface="Actor"/>
                <a:sym typeface="Actor"/>
              </a:rPr>
              <a:t>Phenoxyethanol is synthesized through the ethoxylation of a phenol </a:t>
            </a:r>
            <a:endParaRPr sz="1500">
              <a:solidFill>
                <a:schemeClr val="dk1"/>
              </a:solidFill>
              <a:latin typeface="Actor"/>
              <a:ea typeface="Actor"/>
              <a:cs typeface="Actor"/>
              <a:sym typeface="Actor"/>
            </a:endParaRPr>
          </a:p>
          <a:p>
            <a:pPr marL="914400" lvl="1" indent="-323850" algn="l" rtl="0">
              <a:spcBef>
                <a:spcPts val="0"/>
              </a:spcBef>
              <a:spcAft>
                <a:spcPts val="0"/>
              </a:spcAft>
              <a:buClr>
                <a:schemeClr val="dk1"/>
              </a:buClr>
              <a:buSzPts val="1500"/>
              <a:buFont typeface="Actor"/>
              <a:buChar char="○"/>
            </a:pPr>
            <a:r>
              <a:rPr lang="en" sz="1500">
                <a:latin typeface="Actor"/>
                <a:ea typeface="Actor"/>
                <a:cs typeface="Actor"/>
                <a:sym typeface="Actor"/>
              </a:rPr>
              <a:t>Ethylene oxide is a known carcinogen </a:t>
            </a:r>
            <a:endParaRPr sz="1500">
              <a:latin typeface="Actor"/>
              <a:ea typeface="Actor"/>
              <a:cs typeface="Actor"/>
              <a:sym typeface="Actor"/>
            </a:endParaRPr>
          </a:p>
          <a:p>
            <a:pPr marL="457200" lvl="0" indent="-323850" algn="l" rtl="0">
              <a:spcBef>
                <a:spcPts val="0"/>
              </a:spcBef>
              <a:spcAft>
                <a:spcPts val="0"/>
              </a:spcAft>
              <a:buClr>
                <a:schemeClr val="dk1"/>
              </a:buClr>
              <a:buSzPts val="1500"/>
              <a:buFont typeface="Actor"/>
              <a:buChar char="●"/>
            </a:pPr>
            <a:r>
              <a:rPr lang="en" sz="1500">
                <a:latin typeface="Actor"/>
                <a:ea typeface="Actor"/>
                <a:cs typeface="Actor"/>
                <a:sym typeface="Actor"/>
              </a:rPr>
              <a:t>Instances of skin sensitization have driven consumer concern</a:t>
            </a:r>
            <a:endParaRPr sz="1500">
              <a:latin typeface="Actor"/>
              <a:ea typeface="Actor"/>
              <a:cs typeface="Actor"/>
              <a:sym typeface="Actor"/>
            </a:endParaRPr>
          </a:p>
          <a:p>
            <a:pPr marL="914400" lvl="1" indent="-323850" algn="l" rtl="0">
              <a:spcBef>
                <a:spcPts val="0"/>
              </a:spcBef>
              <a:spcAft>
                <a:spcPts val="0"/>
              </a:spcAft>
              <a:buClr>
                <a:schemeClr val="dk1"/>
              </a:buClr>
              <a:buSzPts val="1500"/>
              <a:buFont typeface="Actor"/>
              <a:buChar char="○"/>
            </a:pPr>
            <a:r>
              <a:rPr lang="en" sz="1500">
                <a:latin typeface="Actor"/>
                <a:ea typeface="Actor"/>
                <a:cs typeface="Actor"/>
                <a:sym typeface="Actor"/>
              </a:rPr>
              <a:t>ECOS aims to get ahead of consumer concerns and replace phenoxyethanol</a:t>
            </a:r>
            <a:endParaRPr sz="1500">
              <a:latin typeface="Actor"/>
              <a:ea typeface="Actor"/>
              <a:cs typeface="Actor"/>
              <a:sym typeface="Actor"/>
            </a:endParaRPr>
          </a:p>
        </p:txBody>
      </p:sp>
      <p:sp>
        <p:nvSpPr>
          <p:cNvPr id="1523" name="Google Shape;1523;p42"/>
          <p:cNvSpPr/>
          <p:nvPr/>
        </p:nvSpPr>
        <p:spPr>
          <a:xfrm>
            <a:off x="6041188" y="2113750"/>
            <a:ext cx="548700" cy="5088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524" name="Google Shape;1524;p42"/>
          <p:cNvSpPr txBox="1"/>
          <p:nvPr/>
        </p:nvSpPr>
        <p:spPr>
          <a:xfrm>
            <a:off x="5957626" y="1574525"/>
            <a:ext cx="9840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Ethylene oxide</a:t>
            </a:r>
            <a:endParaRPr>
              <a:solidFill>
                <a:schemeClr val="dk1"/>
              </a:solidFill>
              <a:latin typeface="Actor"/>
              <a:ea typeface="Actor"/>
              <a:cs typeface="Actor"/>
              <a:sym typeface="Actor"/>
            </a:endParaRPr>
          </a:p>
        </p:txBody>
      </p:sp>
      <p:sp>
        <p:nvSpPr>
          <p:cNvPr id="1525" name="Google Shape;1525;p42"/>
          <p:cNvSpPr txBox="1"/>
          <p:nvPr/>
        </p:nvSpPr>
        <p:spPr>
          <a:xfrm>
            <a:off x="7294400" y="1939925"/>
            <a:ext cx="14604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Phenoxyethanol</a:t>
            </a:r>
            <a:endParaRPr>
              <a:solidFill>
                <a:schemeClr val="dk1"/>
              </a:solidFill>
              <a:latin typeface="Actor"/>
              <a:ea typeface="Actor"/>
              <a:cs typeface="Actor"/>
              <a:sym typeface="Actor"/>
            </a:endParaRPr>
          </a:p>
        </p:txBody>
      </p:sp>
      <p:sp>
        <p:nvSpPr>
          <p:cNvPr id="1526" name="Google Shape;1526;p42"/>
          <p:cNvSpPr txBox="1"/>
          <p:nvPr/>
        </p:nvSpPr>
        <p:spPr>
          <a:xfrm>
            <a:off x="4646925" y="1939925"/>
            <a:ext cx="736800" cy="3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ctor"/>
                <a:ea typeface="Actor"/>
                <a:cs typeface="Actor"/>
                <a:sym typeface="Actor"/>
              </a:rPr>
              <a:t>Phenol</a:t>
            </a:r>
            <a:endParaRPr>
              <a:solidFill>
                <a:schemeClr val="dk1"/>
              </a:solidFill>
              <a:latin typeface="Actor"/>
              <a:ea typeface="Actor"/>
              <a:cs typeface="Actor"/>
              <a:sym typeface="Acto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grpSp>
        <p:nvGrpSpPr>
          <p:cNvPr id="1531" name="Google Shape;1531;p43"/>
          <p:cNvGrpSpPr/>
          <p:nvPr/>
        </p:nvGrpSpPr>
        <p:grpSpPr>
          <a:xfrm>
            <a:off x="585581" y="3226925"/>
            <a:ext cx="7841989" cy="909000"/>
            <a:chOff x="503750" y="3001013"/>
            <a:chExt cx="4713300" cy="909000"/>
          </a:xfrm>
        </p:grpSpPr>
        <p:sp>
          <p:nvSpPr>
            <p:cNvPr id="1532" name="Google Shape;1532;p43"/>
            <p:cNvSpPr/>
            <p:nvPr/>
          </p:nvSpPr>
          <p:spPr>
            <a:xfrm>
              <a:off x="503750" y="3001013"/>
              <a:ext cx="4713300" cy="9090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pic>
          <p:nvPicPr>
            <p:cNvPr id="1533" name="Google Shape;1533;p43"/>
            <p:cNvPicPr preferRelativeResize="0"/>
            <p:nvPr/>
          </p:nvPicPr>
          <p:blipFill>
            <a:blip r:embed="rId3">
              <a:alphaModFix/>
            </a:blip>
            <a:stretch>
              <a:fillRect/>
            </a:stretch>
          </p:blipFill>
          <p:spPr>
            <a:xfrm>
              <a:off x="593781" y="3191738"/>
              <a:ext cx="1235155" cy="527575"/>
            </a:xfrm>
            <a:prstGeom prst="rect">
              <a:avLst/>
            </a:prstGeom>
            <a:noFill/>
            <a:ln>
              <a:noFill/>
            </a:ln>
          </p:spPr>
        </p:pic>
        <p:sp>
          <p:nvSpPr>
            <p:cNvPr id="1534" name="Google Shape;1534;p43"/>
            <p:cNvSpPr txBox="1"/>
            <p:nvPr/>
          </p:nvSpPr>
          <p:spPr>
            <a:xfrm>
              <a:off x="1828936" y="3148638"/>
              <a:ext cx="3387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Actor"/>
                  <a:ea typeface="Actor"/>
                  <a:cs typeface="Actor"/>
                  <a:sym typeface="Actor"/>
                </a:rPr>
                <a:t>Caprylyl Glycol:</a:t>
              </a:r>
              <a:r>
                <a:rPr lang="en">
                  <a:solidFill>
                    <a:schemeClr val="dk1"/>
                  </a:solidFill>
                  <a:latin typeface="Actor"/>
                  <a:ea typeface="Actor"/>
                  <a:cs typeface="Actor"/>
                  <a:sym typeface="Actor"/>
                </a:rPr>
                <a:t> used as a skin conditioning agent as well as an antimicrobial booster</a:t>
              </a:r>
              <a:endParaRPr>
                <a:solidFill>
                  <a:schemeClr val="dk1"/>
                </a:solidFill>
                <a:latin typeface="Actor"/>
                <a:ea typeface="Actor"/>
                <a:cs typeface="Actor"/>
                <a:sym typeface="Actor"/>
              </a:endParaRPr>
            </a:p>
          </p:txBody>
        </p:sp>
      </p:grpSp>
      <p:sp>
        <p:nvSpPr>
          <p:cNvPr id="1535" name="Google Shape;1535;p43"/>
          <p:cNvSpPr txBox="1">
            <a:spLocks noGrp="1"/>
          </p:cNvSpPr>
          <p:nvPr>
            <p:ph type="title"/>
          </p:nvPr>
        </p:nvSpPr>
        <p:spPr>
          <a:xfrm>
            <a:off x="716538" y="26925"/>
            <a:ext cx="7710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Boosters enhance preservative effectiveness</a:t>
            </a:r>
            <a:endParaRPr sz="2200"/>
          </a:p>
        </p:txBody>
      </p:sp>
      <p:grpSp>
        <p:nvGrpSpPr>
          <p:cNvPr id="1536" name="Google Shape;1536;p43"/>
          <p:cNvGrpSpPr/>
          <p:nvPr/>
        </p:nvGrpSpPr>
        <p:grpSpPr>
          <a:xfrm>
            <a:off x="551733" y="2078875"/>
            <a:ext cx="7875600" cy="909000"/>
            <a:chOff x="487021" y="2689025"/>
            <a:chExt cx="7875600" cy="909000"/>
          </a:xfrm>
        </p:grpSpPr>
        <p:sp>
          <p:nvSpPr>
            <p:cNvPr id="1537" name="Google Shape;1537;p43"/>
            <p:cNvSpPr/>
            <p:nvPr/>
          </p:nvSpPr>
          <p:spPr>
            <a:xfrm>
              <a:off x="487021" y="2689025"/>
              <a:ext cx="7875600" cy="9090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Actor"/>
                <a:ea typeface="Actor"/>
                <a:cs typeface="Actor"/>
                <a:sym typeface="Actor"/>
              </a:endParaRPr>
            </a:p>
          </p:txBody>
        </p:sp>
        <p:sp>
          <p:nvSpPr>
            <p:cNvPr id="1538" name="Google Shape;1538;p43"/>
            <p:cNvSpPr txBox="1"/>
            <p:nvPr/>
          </p:nvSpPr>
          <p:spPr>
            <a:xfrm>
              <a:off x="2728663" y="2857175"/>
              <a:ext cx="54807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Actor"/>
                  <a:ea typeface="Actor"/>
                  <a:cs typeface="Actor"/>
                  <a:sym typeface="Actor"/>
                </a:rPr>
                <a:t>Ethylhexylglycerin</a:t>
              </a:r>
              <a:r>
                <a:rPr lang="en">
                  <a:solidFill>
                    <a:schemeClr val="dk1"/>
                  </a:solidFill>
                  <a:latin typeface="Actor"/>
                  <a:ea typeface="Actor"/>
                  <a:cs typeface="Actor"/>
                  <a:sym typeface="Actor"/>
                </a:rPr>
                <a:t>: used as a humectant, emollient, and antimicrobial booster</a:t>
              </a:r>
              <a:endParaRPr>
                <a:solidFill>
                  <a:schemeClr val="dk1"/>
                </a:solidFill>
                <a:latin typeface="Actor"/>
                <a:ea typeface="Actor"/>
                <a:cs typeface="Actor"/>
                <a:sym typeface="Actor"/>
              </a:endParaRPr>
            </a:p>
          </p:txBody>
        </p:sp>
        <p:pic>
          <p:nvPicPr>
            <p:cNvPr id="1539" name="Google Shape;1539;p43"/>
            <p:cNvPicPr preferRelativeResize="0"/>
            <p:nvPr/>
          </p:nvPicPr>
          <p:blipFill>
            <a:blip r:embed="rId4">
              <a:alphaModFix/>
            </a:blip>
            <a:stretch>
              <a:fillRect/>
            </a:stretch>
          </p:blipFill>
          <p:spPr>
            <a:xfrm>
              <a:off x="651838" y="2911338"/>
              <a:ext cx="2076825" cy="511394"/>
            </a:xfrm>
            <a:prstGeom prst="rect">
              <a:avLst/>
            </a:prstGeom>
            <a:noFill/>
            <a:ln>
              <a:noFill/>
            </a:ln>
          </p:spPr>
        </p:pic>
      </p:grpSp>
      <p:sp>
        <p:nvSpPr>
          <p:cNvPr id="1540" name="Google Shape;1540;p43"/>
          <p:cNvSpPr txBox="1"/>
          <p:nvPr/>
        </p:nvSpPr>
        <p:spPr>
          <a:xfrm>
            <a:off x="6182250" y="1348700"/>
            <a:ext cx="2513100" cy="3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Actor"/>
              <a:ea typeface="Actor"/>
              <a:cs typeface="Actor"/>
              <a:sym typeface="Actor"/>
            </a:endParaRPr>
          </a:p>
        </p:txBody>
      </p:sp>
      <p:sp>
        <p:nvSpPr>
          <p:cNvPr id="1541" name="Google Shape;1541;p43"/>
          <p:cNvSpPr/>
          <p:nvPr/>
        </p:nvSpPr>
        <p:spPr>
          <a:xfrm>
            <a:off x="551733" y="930825"/>
            <a:ext cx="7875600" cy="9090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ctor"/>
                <a:ea typeface="Actor"/>
                <a:cs typeface="Actor"/>
                <a:sym typeface="Actor"/>
              </a:rPr>
              <a:t>Combining preservatives with boosters can provide a </a:t>
            </a:r>
            <a:r>
              <a:rPr lang="en" b="1">
                <a:latin typeface="Actor"/>
                <a:ea typeface="Actor"/>
                <a:cs typeface="Actor"/>
                <a:sym typeface="Actor"/>
              </a:rPr>
              <a:t>wider spectrum</a:t>
            </a:r>
            <a:r>
              <a:rPr lang="en">
                <a:latin typeface="Actor"/>
                <a:ea typeface="Actor"/>
                <a:cs typeface="Actor"/>
                <a:sym typeface="Actor"/>
              </a:rPr>
              <a:t> and </a:t>
            </a:r>
            <a:r>
              <a:rPr lang="en" b="1">
                <a:latin typeface="Actor"/>
                <a:ea typeface="Actor"/>
                <a:cs typeface="Actor"/>
                <a:sym typeface="Actor"/>
              </a:rPr>
              <a:t>lower concentrations</a:t>
            </a:r>
            <a:endParaRPr b="1">
              <a:latin typeface="Actor"/>
              <a:ea typeface="Actor"/>
              <a:cs typeface="Actor"/>
              <a:sym typeface="Actor"/>
            </a:endParaRPr>
          </a:p>
        </p:txBody>
      </p:sp>
      <p:sp>
        <p:nvSpPr>
          <p:cNvPr id="1542" name="Google Shape;1542;p43"/>
          <p:cNvSpPr txBox="1">
            <a:spLocks noGrp="1"/>
          </p:cNvSpPr>
          <p:nvPr>
            <p:ph type="sldNum" idx="12"/>
          </p:nvPr>
        </p:nvSpPr>
        <p:spPr>
          <a:xfrm>
            <a:off x="7182942" y="4866753"/>
            <a:ext cx="460500" cy="276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900">
                <a:latin typeface="Roboto"/>
                <a:ea typeface="Roboto"/>
                <a:cs typeface="Roboto"/>
                <a:sym typeface="Roboto"/>
              </a:rPr>
              <a:t>9</a:t>
            </a:fld>
            <a:endParaRPr sz="900">
              <a:latin typeface="Roboto"/>
              <a:ea typeface="Roboto"/>
              <a:cs typeface="Roboto"/>
              <a:sym typeface="Roboto"/>
            </a:endParaRPr>
          </a:p>
        </p:txBody>
      </p:sp>
      <p:graphicFrame>
        <p:nvGraphicFramePr>
          <p:cNvPr id="1543" name="Google Shape;1543;p43"/>
          <p:cNvGraphicFramePr/>
          <p:nvPr/>
        </p:nvGraphicFramePr>
        <p:xfrm>
          <a:off x="38" y="4698450"/>
          <a:ext cx="9216200" cy="457170"/>
        </p:xfrm>
        <a:graphic>
          <a:graphicData uri="http://schemas.openxmlformats.org/drawingml/2006/table">
            <a:tbl>
              <a:tblPr>
                <a:noFill/>
                <a:tableStyleId>{454074E9-4025-4D79-97E4-1A20D010E96C}</a:tableStyleId>
              </a:tblPr>
              <a:tblGrid>
                <a:gridCol w="1316600">
                  <a:extLst>
                    <a:ext uri="{9D8B030D-6E8A-4147-A177-3AD203B41FA5}">
                      <a16:colId xmlns:a16="http://schemas.microsoft.com/office/drawing/2014/main" val="20000"/>
                    </a:ext>
                  </a:extLst>
                </a:gridCol>
                <a:gridCol w="1316600">
                  <a:extLst>
                    <a:ext uri="{9D8B030D-6E8A-4147-A177-3AD203B41FA5}">
                      <a16:colId xmlns:a16="http://schemas.microsoft.com/office/drawing/2014/main" val="20001"/>
                    </a:ext>
                  </a:extLst>
                </a:gridCol>
                <a:gridCol w="1316600">
                  <a:extLst>
                    <a:ext uri="{9D8B030D-6E8A-4147-A177-3AD203B41FA5}">
                      <a16:colId xmlns:a16="http://schemas.microsoft.com/office/drawing/2014/main" val="20002"/>
                    </a:ext>
                  </a:extLst>
                </a:gridCol>
                <a:gridCol w="1316600">
                  <a:extLst>
                    <a:ext uri="{9D8B030D-6E8A-4147-A177-3AD203B41FA5}">
                      <a16:colId xmlns:a16="http://schemas.microsoft.com/office/drawing/2014/main" val="20003"/>
                    </a:ext>
                  </a:extLst>
                </a:gridCol>
                <a:gridCol w="1316600">
                  <a:extLst>
                    <a:ext uri="{9D8B030D-6E8A-4147-A177-3AD203B41FA5}">
                      <a16:colId xmlns:a16="http://schemas.microsoft.com/office/drawing/2014/main" val="20004"/>
                    </a:ext>
                  </a:extLst>
                </a:gridCol>
                <a:gridCol w="1316600">
                  <a:extLst>
                    <a:ext uri="{9D8B030D-6E8A-4147-A177-3AD203B41FA5}">
                      <a16:colId xmlns:a16="http://schemas.microsoft.com/office/drawing/2014/main" val="20005"/>
                    </a:ext>
                  </a:extLst>
                </a:gridCol>
                <a:gridCol w="1316600">
                  <a:extLst>
                    <a:ext uri="{9D8B030D-6E8A-4147-A177-3AD203B41FA5}">
                      <a16:colId xmlns:a16="http://schemas.microsoft.com/office/drawing/2014/main" val="20006"/>
                    </a:ext>
                  </a:extLst>
                </a:gridCol>
              </a:tblGrid>
              <a:tr h="393600">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Background</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lnR w="76200" cap="flat" cmpd="sng">
                      <a:solidFill>
                        <a:schemeClr val="dk1"/>
                      </a:solidFill>
                      <a:prstDash val="solid"/>
                      <a:round/>
                      <a:headEnd type="none" w="sm" len="sm"/>
                      <a:tailEnd type="none" w="sm" len="sm"/>
                    </a:lnR>
                    <a:lnT w="76200" cap="flat" cmpd="sng">
                      <a:solidFill>
                        <a:schemeClr val="dk1"/>
                      </a:solidFill>
                      <a:prstDash val="solid"/>
                      <a:round/>
                      <a:headEnd type="none" w="sm" len="sm"/>
                      <a:tailEnd type="none" w="sm" len="sm"/>
                    </a:lnT>
                    <a:lnB w="76200" cap="flat" cmpd="sng">
                      <a:solidFill>
                        <a:schemeClr val="dk1"/>
                      </a:solidFill>
                      <a:prstDash val="solid"/>
                      <a:round/>
                      <a:headEnd type="none" w="sm" len="sm"/>
                      <a:tailEnd type="none" w="sm" len="sm"/>
                    </a:lnB>
                    <a:solidFill>
                      <a:srgbClr val="0842A1"/>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Approach</a:t>
                      </a:r>
                      <a:endParaRPr sz="900">
                        <a:solidFill>
                          <a:schemeClr val="lt1"/>
                        </a:solidFill>
                        <a:latin typeface="Roboto"/>
                        <a:ea typeface="Roboto"/>
                        <a:cs typeface="Roboto"/>
                        <a:sym typeface="Roboto"/>
                      </a:endParaRPr>
                    </a:p>
                  </a:txBody>
                  <a:tcPr marL="91425" marR="91425" marT="91425" marB="91425" anchor="ctr">
                    <a:lnL w="76200" cap="flat" cmpd="sng">
                      <a:solidFill>
                        <a:schemeClr val="dk1"/>
                      </a:solidFill>
                      <a:prstDash val="solid"/>
                      <a:round/>
                      <a:headEnd type="none" w="sm" len="sm"/>
                      <a:tailEnd type="none" w="sm" len="sm"/>
                    </a:lnL>
                    <a:solidFill>
                      <a:srgbClr val="0D57D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Strategies</a:t>
                      </a:r>
                      <a:endParaRPr sz="900">
                        <a:solidFill>
                          <a:schemeClr val="lt1"/>
                        </a:solidFill>
                        <a:latin typeface="Roboto"/>
                        <a:ea typeface="Roboto"/>
                        <a:cs typeface="Roboto"/>
                        <a:sym typeface="Roboto"/>
                      </a:endParaRPr>
                    </a:p>
                  </a:txBody>
                  <a:tcPr marL="91425" marR="91425" marT="91425" marB="91425" anchor="ctr">
                    <a:solidFill>
                      <a:srgbClr val="0C5CDF"/>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Technical Performance</a:t>
                      </a:r>
                      <a:endParaRPr sz="900">
                        <a:solidFill>
                          <a:schemeClr val="lt1"/>
                        </a:solidFill>
                        <a:latin typeface="Roboto"/>
                        <a:ea typeface="Roboto"/>
                        <a:cs typeface="Roboto"/>
                        <a:sym typeface="Roboto"/>
                      </a:endParaRPr>
                    </a:p>
                  </a:txBody>
                  <a:tcPr marL="91425" marR="91425" marT="91425" marB="91425" anchor="ctr">
                    <a:solidFill>
                      <a:srgbClr val="1063F0"/>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Human &amp; Environmental Health</a:t>
                      </a:r>
                      <a:endParaRPr sz="900">
                        <a:solidFill>
                          <a:schemeClr val="lt1"/>
                        </a:solidFill>
                        <a:latin typeface="Roboto"/>
                        <a:ea typeface="Roboto"/>
                        <a:cs typeface="Roboto"/>
                        <a:sym typeface="Roboto"/>
                      </a:endParaRPr>
                    </a:p>
                  </a:txBody>
                  <a:tcPr marL="91425" marR="91425" marT="91425" marB="91425" anchor="ctr">
                    <a:solidFill>
                      <a:srgbClr val="317AF3"/>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Remaining Questions</a:t>
                      </a:r>
                      <a:endParaRPr sz="900">
                        <a:solidFill>
                          <a:schemeClr val="lt1"/>
                        </a:solidFill>
                        <a:latin typeface="Roboto"/>
                        <a:ea typeface="Roboto"/>
                        <a:cs typeface="Roboto"/>
                        <a:sym typeface="Roboto"/>
                      </a:endParaRPr>
                    </a:p>
                  </a:txBody>
                  <a:tcPr marL="91425" marR="91425" marT="91425" marB="91425" anchor="ctr">
                    <a:solidFill>
                      <a:srgbClr val="498AF4"/>
                    </a:solidFill>
                  </a:tcPr>
                </a:tc>
                <a:tc>
                  <a:txBody>
                    <a:bodyPr/>
                    <a:lstStyle/>
                    <a:p>
                      <a:pPr marL="0" lvl="0" indent="0" algn="ctr" rtl="0">
                        <a:spcBef>
                          <a:spcPts val="0"/>
                        </a:spcBef>
                        <a:spcAft>
                          <a:spcPts val="0"/>
                        </a:spcAft>
                        <a:buNone/>
                      </a:pPr>
                      <a:r>
                        <a:rPr lang="en" sz="900">
                          <a:solidFill>
                            <a:schemeClr val="lt1"/>
                          </a:solidFill>
                          <a:latin typeface="Roboto"/>
                          <a:ea typeface="Roboto"/>
                          <a:cs typeface="Roboto"/>
                          <a:sym typeface="Roboto"/>
                        </a:rPr>
                        <a:t>Alternatives</a:t>
                      </a:r>
                      <a:endParaRPr sz="900">
                        <a:solidFill>
                          <a:schemeClr val="lt1"/>
                        </a:solidFill>
                        <a:latin typeface="Roboto"/>
                        <a:ea typeface="Roboto"/>
                        <a:cs typeface="Roboto"/>
                        <a:sym typeface="Roboto"/>
                      </a:endParaRPr>
                    </a:p>
                  </a:txBody>
                  <a:tcPr marL="91425" marR="91425" marT="91425" marB="91425" anchor="ctr">
                    <a:solidFill>
                      <a:srgbClr val="6099F5"/>
                    </a:solidFill>
                  </a:tcPr>
                </a:tc>
                <a:extLst>
                  <a:ext uri="{0D108BD9-81ED-4DB2-BD59-A6C34878D82A}">
                    <a16:rowId xmlns:a16="http://schemas.microsoft.com/office/drawing/2014/main" val="10000"/>
                  </a:ext>
                </a:extLst>
              </a:tr>
            </a:tbl>
          </a:graphicData>
        </a:graphic>
      </p:graphicFrame>
      <p:sp>
        <p:nvSpPr>
          <p:cNvPr id="1544" name="Google Shape;1544;p43"/>
          <p:cNvSpPr txBox="1">
            <a:spLocks noGrp="1"/>
          </p:cNvSpPr>
          <p:nvPr>
            <p:ph type="sldNum" idx="12"/>
          </p:nvPr>
        </p:nvSpPr>
        <p:spPr>
          <a:xfrm>
            <a:off x="8595309" y="46984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5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ring Cleaning by Slidesgo">
  <a:themeElements>
    <a:clrScheme name="Simple Light">
      <a:dk1>
        <a:srgbClr val="24263F"/>
      </a:dk1>
      <a:lt1>
        <a:srgbClr val="FFFFFF"/>
      </a:lt1>
      <a:dk2>
        <a:srgbClr val="FDB932"/>
      </a:dk2>
      <a:lt2>
        <a:srgbClr val="C3E9FD"/>
      </a:lt2>
      <a:accent1>
        <a:srgbClr val="309BED"/>
      </a:accent1>
      <a:accent2>
        <a:srgbClr val="FFFFFF"/>
      </a:accent2>
      <a:accent3>
        <a:srgbClr val="FFFFFF"/>
      </a:accent3>
      <a:accent4>
        <a:srgbClr val="FFFFFF"/>
      </a:accent4>
      <a:accent5>
        <a:srgbClr val="FFFFFF"/>
      </a:accent5>
      <a:accent6>
        <a:srgbClr val="FFFFFF"/>
      </a:accent6>
      <a:hlink>
        <a:srgbClr val="2426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7571</Words>
  <Application>Microsoft Macintosh PowerPoint</Application>
  <PresentationFormat>On-screen Show (16:9)</PresentationFormat>
  <Paragraphs>2074</Paragraphs>
  <Slides>56</Slides>
  <Notes>56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56</vt:i4>
      </vt:variant>
    </vt:vector>
  </HeadingPairs>
  <TitlesOfParts>
    <vt:vector size="72" baseType="lpstr">
      <vt:lpstr>Exo</vt:lpstr>
      <vt:lpstr>Times New Roman</vt:lpstr>
      <vt:lpstr>Arial</vt:lpstr>
      <vt:lpstr>Courier New</vt:lpstr>
      <vt:lpstr>Lato</vt:lpstr>
      <vt:lpstr>Exo Black</vt:lpstr>
      <vt:lpstr>Public Sans</vt:lpstr>
      <vt:lpstr>Roboto</vt:lpstr>
      <vt:lpstr>Exo ExtraBold</vt:lpstr>
      <vt:lpstr>Nunito Light</vt:lpstr>
      <vt:lpstr>Inter</vt:lpstr>
      <vt:lpstr>Actor</vt:lpstr>
      <vt:lpstr>Bebas Neue</vt:lpstr>
      <vt:lpstr>Calibri</vt:lpstr>
      <vt:lpstr>Nunito</vt:lpstr>
      <vt:lpstr>Spring Cleaning by Slidesgo</vt:lpstr>
      <vt:lpstr>Preservative Alternatives</vt:lpstr>
      <vt:lpstr>Outline</vt:lpstr>
      <vt:lpstr>Meet the Team</vt:lpstr>
      <vt:lpstr>Background</vt:lpstr>
      <vt:lpstr>ECOS Products of Interest</vt:lpstr>
      <vt:lpstr>Preservatives prevent fungal and bacterial development</vt:lpstr>
      <vt:lpstr>Two commonly used preservatives show several hazard traits </vt:lpstr>
      <vt:lpstr>Phenoxyethanol is efficacious with low health hazards, but alternatives need consideration </vt:lpstr>
      <vt:lpstr>Boosters enhance preservative effectiveness</vt:lpstr>
      <vt:lpstr>Our Challenge</vt:lpstr>
      <vt:lpstr>Approach</vt:lpstr>
      <vt:lpstr>Alternative preservatives must comply with ECOS' standards</vt:lpstr>
      <vt:lpstr>Evaluation process for potential phenoxyethanol alternatives  </vt:lpstr>
      <vt:lpstr>GreenScreen for Safer Chemicals: Hazard Assessment Guidance (2018) was followed </vt:lpstr>
      <vt:lpstr>Strategies</vt:lpstr>
      <vt:lpstr>Strategy 1: Carboxylic Acids </vt:lpstr>
      <vt:lpstr>CAs’ ability to cross microbial membrane makes them an effective antibacterial </vt:lpstr>
      <vt:lpstr>Carboxylic acids have demonstrated efficacy at lower pH in food preservation</vt:lpstr>
      <vt:lpstr>Carboxylic acids have similar or lower hazards than incumbents</vt:lpstr>
      <vt:lpstr>Strategy 2: Natural Preservatives - Rosemary Essential Oil &amp; Willow Bark Extract </vt:lpstr>
      <vt:lpstr>Naturally occurring antimicrobials/antibacterials are effective preservatives in consumer products   </vt:lpstr>
      <vt:lpstr>Natural alternatives have some lower hazards and data gaps than incumbents</vt:lpstr>
      <vt:lpstr>Strategy 3: Peptides</vt:lpstr>
      <vt:lpstr>Peptides are oligomers of amino acids </vt:lpstr>
      <vt:lpstr>Peptides are used for food preservation</vt:lpstr>
      <vt:lpstr>Peptides offer improved hazard profile over phenoxyethanol</vt:lpstr>
      <vt:lpstr>Strategy 4: Hydroxamic Acids</vt:lpstr>
      <vt:lpstr>Hydroxamic acids are versatile derivatives of carboxylic acids</vt:lpstr>
      <vt:lpstr>Phenoxyethanol exceeds hydroxamic acids in ecotoxicity </vt:lpstr>
      <vt:lpstr>Strategy 5: Esters</vt:lpstr>
      <vt:lpstr>Esters demonstrate antimicrobial activity in cosmetics</vt:lpstr>
      <vt:lpstr>Sorbitan caprylate has a safer hazard profile than phenoxyethanol</vt:lpstr>
      <vt:lpstr>Strategy 6: Polyols</vt:lpstr>
      <vt:lpstr>EHG and CG are effective as preservatives on their own </vt:lpstr>
      <vt:lpstr>EHG and CG are effective as preservatives on their own </vt:lpstr>
      <vt:lpstr>EHG and CG are more hazardous than phenoxyethanol  </vt:lpstr>
      <vt:lpstr>Strategy 7: Phenyl Alkyl Alcohols</vt:lpstr>
      <vt:lpstr>Phenyl alkyl alcohols are used for multiple purposes in various consumer products  </vt:lpstr>
      <vt:lpstr>Benzyl alcohol’s hazards are most similar to phenoxyethanol</vt:lpstr>
      <vt:lpstr>Technical Performance</vt:lpstr>
      <vt:lpstr>A potent preservative has a low minimum inhibitory concentration</vt:lpstr>
      <vt:lpstr>Alternatives have comparable potency to phenoxyethanol</vt:lpstr>
      <vt:lpstr>PowerPoint Presentation</vt:lpstr>
      <vt:lpstr>Some alternatives have a higher safety index than phenoxyethanol</vt:lpstr>
      <vt:lpstr>Human &amp; Environmental Health Performance</vt:lpstr>
      <vt:lpstr>Phenoxyethanol has close performers re: hazard identification</vt:lpstr>
      <vt:lpstr>Phenoxyethanol has close performers re: hazard identification</vt:lpstr>
      <vt:lpstr>Several alternatives have similar environmental hazards</vt:lpstr>
      <vt:lpstr>Several alternatives have similar environmental hazards</vt:lpstr>
      <vt:lpstr>Remaining Questions</vt:lpstr>
      <vt:lpstr>Literature review reveals potential antimicrobial efficacy, prototype development require additional steps</vt:lpstr>
      <vt:lpstr>Alternative Strategies</vt:lpstr>
      <vt:lpstr>Solid soaps waterless formulations eliminate the need for phenoxyethanol &amp; MIT </vt:lpstr>
      <vt:lpstr>Machine learning can help design preservative-booster blends</vt:lpstr>
      <vt:lpstr>Alternatives are promising with some considerations needed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Fadi Alsarhan</cp:lastModifiedBy>
  <cp:revision>2</cp:revision>
  <dcterms:modified xsi:type="dcterms:W3CDTF">2024-12-10T04:51:55Z</dcterms:modified>
</cp:coreProperties>
</file>