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pace Grotesk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paceGrotesk-regular.fntdata"/><Relationship Id="rId8" Type="http://schemas.openxmlformats.org/officeDocument/2006/relationships/font" Target="fonts/SpaceGrotes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presentation/d/1A5q9nTM0ss6pfvAesHMRdrSoxwYwDrF_ReacfqE2q4E/edit?usp=shar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28c0c54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28c0c54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https://docs.google.com/presentation/d/1A5q9nTM0ss6pfvAesHMRdrSoxwYwDrF_ReacfqE2q4E/edit?usp=sharing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3"/>
          <p:cNvGrpSpPr/>
          <p:nvPr/>
        </p:nvGrpSpPr>
        <p:grpSpPr>
          <a:xfrm>
            <a:off x="440921" y="293821"/>
            <a:ext cx="4131079" cy="4554119"/>
            <a:chOff x="440921" y="293821"/>
            <a:chExt cx="4131079" cy="4554119"/>
          </a:xfrm>
        </p:grpSpPr>
        <p:sp>
          <p:nvSpPr>
            <p:cNvPr id="52" name="Google Shape;52;p13"/>
            <p:cNvSpPr/>
            <p:nvPr/>
          </p:nvSpPr>
          <p:spPr>
            <a:xfrm rot="5400000">
              <a:off x="4137100" y="4408200"/>
              <a:ext cx="434900" cy="434900"/>
            </a:xfrm>
            <a:custGeom>
              <a:rect b="b" l="l" r="r" t="t"/>
              <a:pathLst>
                <a:path extrusionOk="0" h="17396" w="17396">
                  <a:moveTo>
                    <a:pt x="0" y="0"/>
                  </a:moveTo>
                  <a:lnTo>
                    <a:pt x="0" y="3191"/>
                  </a:lnTo>
                  <a:lnTo>
                    <a:pt x="11919" y="3191"/>
                  </a:lnTo>
                  <a:lnTo>
                    <a:pt x="36" y="15085"/>
                  </a:lnTo>
                  <a:lnTo>
                    <a:pt x="2310" y="17347"/>
                  </a:lnTo>
                  <a:lnTo>
                    <a:pt x="14181" y="5477"/>
                  </a:lnTo>
                  <a:lnTo>
                    <a:pt x="14181" y="17395"/>
                  </a:lnTo>
                  <a:lnTo>
                    <a:pt x="17396" y="17395"/>
                  </a:lnTo>
                  <a:lnTo>
                    <a:pt x="17396" y="3191"/>
                  </a:lnTo>
                  <a:lnTo>
                    <a:pt x="17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3" name="Google Shape;53;p13"/>
            <p:cNvGrpSpPr/>
            <p:nvPr/>
          </p:nvGrpSpPr>
          <p:grpSpPr>
            <a:xfrm>
              <a:off x="440925" y="295550"/>
              <a:ext cx="558125" cy="558125"/>
              <a:chOff x="6823750" y="846675"/>
              <a:chExt cx="558125" cy="558125"/>
            </a:xfrm>
          </p:grpSpPr>
          <p:sp>
            <p:nvSpPr>
              <p:cNvPr id="54" name="Google Shape;54;p13"/>
              <p:cNvSpPr/>
              <p:nvPr/>
            </p:nvSpPr>
            <p:spPr>
              <a:xfrm>
                <a:off x="6823750" y="846675"/>
                <a:ext cx="558125" cy="558125"/>
              </a:xfrm>
              <a:custGeom>
                <a:rect b="b" l="l" r="r" t="t"/>
                <a:pathLst>
                  <a:path extrusionOk="0" h="22325" w="22325">
                    <a:moveTo>
                      <a:pt x="1" y="0"/>
                    </a:moveTo>
                    <a:lnTo>
                      <a:pt x="1" y="22324"/>
                    </a:lnTo>
                    <a:lnTo>
                      <a:pt x="22325" y="22324"/>
                    </a:lnTo>
                    <a:lnTo>
                      <a:pt x="223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13"/>
              <p:cNvSpPr/>
              <p:nvPr/>
            </p:nvSpPr>
            <p:spPr>
              <a:xfrm>
                <a:off x="6937175" y="960075"/>
                <a:ext cx="331300" cy="331300"/>
              </a:xfrm>
              <a:custGeom>
                <a:rect b="b" l="l" r="r" t="t"/>
                <a:pathLst>
                  <a:path extrusionOk="0" h="13252" w="13252">
                    <a:moveTo>
                      <a:pt x="0" y="0"/>
                    </a:moveTo>
                    <a:lnTo>
                      <a:pt x="6632" y="6632"/>
                    </a:lnTo>
                    <a:lnTo>
                      <a:pt x="0" y="13252"/>
                    </a:lnTo>
                    <a:lnTo>
                      <a:pt x="6632" y="13252"/>
                    </a:lnTo>
                    <a:lnTo>
                      <a:pt x="13252" y="6632"/>
                    </a:lnTo>
                    <a:lnTo>
                      <a:pt x="66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" name="Google Shape;56;p13"/>
            <p:cNvGrpSpPr/>
            <p:nvPr/>
          </p:nvGrpSpPr>
          <p:grpSpPr>
            <a:xfrm rot="5400000">
              <a:off x="3910925" y="457546"/>
              <a:ext cx="532250" cy="204800"/>
              <a:chOff x="1012900" y="2855850"/>
              <a:chExt cx="532250" cy="2048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1504350" y="30195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22" y="0"/>
                    </a:moveTo>
                    <a:cubicBezTo>
                      <a:pt x="369" y="0"/>
                      <a:pt x="0" y="370"/>
                      <a:pt x="0" y="822"/>
                    </a:cubicBezTo>
                    <a:cubicBezTo>
                      <a:pt x="0" y="1286"/>
                      <a:pt x="369" y="1644"/>
                      <a:pt x="822" y="1644"/>
                    </a:cubicBezTo>
                    <a:cubicBezTo>
                      <a:pt x="1262" y="1644"/>
                      <a:pt x="1631" y="1263"/>
                      <a:pt x="1631" y="822"/>
                    </a:cubicBezTo>
                    <a:cubicBezTo>
                      <a:pt x="1631" y="370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1340625" y="30195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22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58" y="1644"/>
                      <a:pt x="822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176625" y="30195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10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86"/>
                      <a:pt x="370" y="1644"/>
                      <a:pt x="810" y="1644"/>
                    </a:cubicBezTo>
                    <a:cubicBezTo>
                      <a:pt x="1262" y="1644"/>
                      <a:pt x="1632" y="1263"/>
                      <a:pt x="1632" y="822"/>
                    </a:cubicBezTo>
                    <a:cubicBezTo>
                      <a:pt x="1632" y="370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012900" y="3019550"/>
                <a:ext cx="40825" cy="41100"/>
              </a:xfrm>
              <a:custGeom>
                <a:rect b="b" l="l" r="r" t="t"/>
                <a:pathLst>
                  <a:path extrusionOk="0" h="1644" w="1633">
                    <a:moveTo>
                      <a:pt x="811" y="0"/>
                    </a:moveTo>
                    <a:cubicBezTo>
                      <a:pt x="370" y="0"/>
                      <a:pt x="1" y="370"/>
                      <a:pt x="1" y="822"/>
                    </a:cubicBezTo>
                    <a:cubicBezTo>
                      <a:pt x="1" y="1286"/>
                      <a:pt x="370" y="1644"/>
                      <a:pt x="811" y="1644"/>
                    </a:cubicBezTo>
                    <a:cubicBezTo>
                      <a:pt x="1263" y="1644"/>
                      <a:pt x="1632" y="1263"/>
                      <a:pt x="1632" y="822"/>
                    </a:cubicBezTo>
                    <a:cubicBezTo>
                      <a:pt x="1632" y="370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1504350" y="28558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22" y="0"/>
                    </a:moveTo>
                    <a:cubicBezTo>
                      <a:pt x="369" y="0"/>
                      <a:pt x="0" y="369"/>
                      <a:pt x="0" y="822"/>
                    </a:cubicBezTo>
                    <a:cubicBezTo>
                      <a:pt x="0" y="1262"/>
                      <a:pt x="369" y="1643"/>
                      <a:pt x="822" y="1643"/>
                    </a:cubicBezTo>
                    <a:cubicBezTo>
                      <a:pt x="1262" y="1643"/>
                      <a:pt x="1631" y="1262"/>
                      <a:pt x="1631" y="822"/>
                    </a:cubicBezTo>
                    <a:cubicBezTo>
                      <a:pt x="1631" y="369"/>
                      <a:pt x="1262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1340625" y="28558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22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58" y="1643"/>
                      <a:pt x="822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1176625" y="2855850"/>
                <a:ext cx="40800" cy="41100"/>
              </a:xfrm>
              <a:custGeom>
                <a:rect b="b" l="l" r="r" t="t"/>
                <a:pathLst>
                  <a:path extrusionOk="0" h="1644" w="1632">
                    <a:moveTo>
                      <a:pt x="810" y="0"/>
                    </a:moveTo>
                    <a:cubicBezTo>
                      <a:pt x="370" y="0"/>
                      <a:pt x="0" y="369"/>
                      <a:pt x="0" y="822"/>
                    </a:cubicBezTo>
                    <a:cubicBezTo>
                      <a:pt x="0" y="1262"/>
                      <a:pt x="370" y="1643"/>
                      <a:pt x="810" y="1643"/>
                    </a:cubicBezTo>
                    <a:cubicBezTo>
                      <a:pt x="1262" y="1643"/>
                      <a:pt x="1632" y="1262"/>
                      <a:pt x="1632" y="822"/>
                    </a:cubicBezTo>
                    <a:cubicBezTo>
                      <a:pt x="1632" y="369"/>
                      <a:pt x="1262" y="0"/>
                      <a:pt x="8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1012900" y="2855850"/>
                <a:ext cx="40825" cy="41100"/>
              </a:xfrm>
              <a:custGeom>
                <a:rect b="b" l="l" r="r" t="t"/>
                <a:pathLst>
                  <a:path extrusionOk="0" h="1644" w="1633">
                    <a:moveTo>
                      <a:pt x="811" y="0"/>
                    </a:moveTo>
                    <a:cubicBezTo>
                      <a:pt x="370" y="0"/>
                      <a:pt x="1" y="369"/>
                      <a:pt x="1" y="822"/>
                    </a:cubicBezTo>
                    <a:cubicBezTo>
                      <a:pt x="1" y="1262"/>
                      <a:pt x="370" y="1643"/>
                      <a:pt x="811" y="1643"/>
                    </a:cubicBezTo>
                    <a:cubicBezTo>
                      <a:pt x="1263" y="1643"/>
                      <a:pt x="1632" y="1262"/>
                      <a:pt x="1632" y="822"/>
                    </a:cubicBezTo>
                    <a:cubicBezTo>
                      <a:pt x="1632" y="369"/>
                      <a:pt x="1263" y="0"/>
                      <a:pt x="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440921" y="4568884"/>
              <a:ext cx="1326779" cy="279057"/>
              <a:chOff x="4890475" y="2668025"/>
              <a:chExt cx="2001175" cy="4209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4890475" y="2668025"/>
                <a:ext cx="420925" cy="420900"/>
              </a:xfrm>
              <a:custGeom>
                <a:rect b="b" l="l" r="r" t="t"/>
                <a:pathLst>
                  <a:path extrusionOk="0" h="16836" w="16837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54" y="16836"/>
                    </a:lnTo>
                    <a:lnTo>
                      <a:pt x="9954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54" y="6858"/>
                    </a:lnTo>
                    <a:lnTo>
                      <a:pt x="995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5680450" y="2668025"/>
                <a:ext cx="421225" cy="420900"/>
              </a:xfrm>
              <a:custGeom>
                <a:rect b="b" l="l" r="r" t="t"/>
                <a:pathLst>
                  <a:path extrusionOk="0" h="16836" w="16849">
                    <a:moveTo>
                      <a:pt x="6871" y="0"/>
                    </a:moveTo>
                    <a:lnTo>
                      <a:pt x="6871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71" y="9966"/>
                    </a:lnTo>
                    <a:lnTo>
                      <a:pt x="6871" y="16836"/>
                    </a:lnTo>
                    <a:lnTo>
                      <a:pt x="9966" y="16836"/>
                    </a:lnTo>
                    <a:lnTo>
                      <a:pt x="9966" y="9966"/>
                    </a:lnTo>
                    <a:lnTo>
                      <a:pt x="16848" y="9966"/>
                    </a:lnTo>
                    <a:lnTo>
                      <a:pt x="16848" y="6858"/>
                    </a:lnTo>
                    <a:lnTo>
                      <a:pt x="9966" y="6858"/>
                    </a:lnTo>
                    <a:lnTo>
                      <a:pt x="99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6470725" y="2668025"/>
                <a:ext cx="420925" cy="420900"/>
              </a:xfrm>
              <a:custGeom>
                <a:rect b="b" l="l" r="r" t="t"/>
                <a:pathLst>
                  <a:path extrusionOk="0" h="16836" w="16837">
                    <a:moveTo>
                      <a:pt x="6859" y="0"/>
                    </a:moveTo>
                    <a:lnTo>
                      <a:pt x="6859" y="6858"/>
                    </a:lnTo>
                    <a:lnTo>
                      <a:pt x="1" y="6858"/>
                    </a:lnTo>
                    <a:lnTo>
                      <a:pt x="1" y="9966"/>
                    </a:lnTo>
                    <a:lnTo>
                      <a:pt x="6859" y="9966"/>
                    </a:lnTo>
                    <a:lnTo>
                      <a:pt x="6859" y="16836"/>
                    </a:lnTo>
                    <a:lnTo>
                      <a:pt x="9967" y="16836"/>
                    </a:lnTo>
                    <a:lnTo>
                      <a:pt x="9967" y="9966"/>
                    </a:lnTo>
                    <a:lnTo>
                      <a:pt x="16836" y="9966"/>
                    </a:lnTo>
                    <a:lnTo>
                      <a:pt x="16836" y="6858"/>
                    </a:lnTo>
                    <a:lnTo>
                      <a:pt x="9967" y="6858"/>
                    </a:lnTo>
                    <a:lnTo>
                      <a:pt x="99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9" name="Google Shape;69;p13"/>
          <p:cNvSpPr txBox="1"/>
          <p:nvPr>
            <p:ph type="ctrTitle"/>
          </p:nvPr>
        </p:nvSpPr>
        <p:spPr>
          <a:xfrm>
            <a:off x="720000" y="1312600"/>
            <a:ext cx="40215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5200"/>
              <a:buNone/>
              <a:defRPr b="1" sz="38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720000" y="3398675"/>
            <a:ext cx="2858700" cy="6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1" name="Google Shape;71;p13"/>
          <p:cNvSpPr/>
          <p:nvPr>
            <p:ph idx="2" type="pic"/>
          </p:nvPr>
        </p:nvSpPr>
        <p:spPr>
          <a:xfrm>
            <a:off x="5011525" y="-6150"/>
            <a:ext cx="4132500" cy="51498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0" l="44077" r="10986" t="0"/>
          <a:stretch/>
        </p:blipFill>
        <p:spPr>
          <a:xfrm>
            <a:off x="5028176" y="-3150"/>
            <a:ext cx="4104274" cy="51497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>
            <p:ph idx="1" type="subTitle"/>
          </p:nvPr>
        </p:nvSpPr>
        <p:spPr>
          <a:xfrm>
            <a:off x="221750" y="3392000"/>
            <a:ext cx="5414100" cy="6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Aila Rothweiler, Cynthia Torres, Drew Bernhard, 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Ephraim Neumann, Jisoo Yu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Greener Solutions: A Safer Design Partnership</a:t>
            </a:r>
            <a:endParaRPr i="1" sz="1400"/>
          </a:p>
        </p:txBody>
      </p:sp>
      <p:sp>
        <p:nvSpPr>
          <p:cNvPr id="79" name="Google Shape;79;p14"/>
          <p:cNvSpPr txBox="1"/>
          <p:nvPr>
            <p:ph type="ctrTitle"/>
          </p:nvPr>
        </p:nvSpPr>
        <p:spPr>
          <a:xfrm>
            <a:off x="153775" y="958300"/>
            <a:ext cx="5046300" cy="1047300"/>
          </a:xfrm>
          <a:prstGeom prst="rect">
            <a:avLst/>
          </a:prstGeom>
        </p:spPr>
        <p:txBody>
          <a:bodyPr anchorCtr="0" anchor="t" bIns="91425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/>
              <a:t>Thank you!</a:t>
            </a:r>
            <a:endParaRPr b="0" sz="4300"/>
          </a:p>
        </p:txBody>
      </p:sp>
      <p:sp>
        <p:nvSpPr>
          <p:cNvPr id="80" name="Google Shape;80;p14"/>
          <p:cNvSpPr txBox="1"/>
          <p:nvPr/>
        </p:nvSpPr>
        <p:spPr>
          <a:xfrm>
            <a:off x="9987350" y="0"/>
            <a:ext cx="1452900" cy="39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Space Grotesk"/>
                <a:ea typeface="Space Grotesk"/>
                <a:cs typeface="Space Grotesk"/>
                <a:sym typeface="Space Grotesk"/>
              </a:rPr>
              <a:t>10th Grade</a:t>
            </a:r>
            <a:endParaRPr b="1">
              <a:solidFill>
                <a:schemeClr val="lt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grpSp>
        <p:nvGrpSpPr>
          <p:cNvPr id="81" name="Google Shape;81;p14"/>
          <p:cNvGrpSpPr/>
          <p:nvPr/>
        </p:nvGrpSpPr>
        <p:grpSpPr>
          <a:xfrm rot="5400000">
            <a:off x="6254800" y="2666475"/>
            <a:ext cx="1451100" cy="2902150"/>
            <a:chOff x="5372375" y="1404775"/>
            <a:chExt cx="1451100" cy="2902150"/>
          </a:xfrm>
        </p:grpSpPr>
        <p:sp>
          <p:nvSpPr>
            <p:cNvPr id="82" name="Google Shape;82;p14"/>
            <p:cNvSpPr/>
            <p:nvPr/>
          </p:nvSpPr>
          <p:spPr>
            <a:xfrm>
              <a:off x="5372375" y="1404775"/>
              <a:ext cx="1451100" cy="1451100"/>
            </a:xfrm>
            <a:custGeom>
              <a:rect b="b" l="l" r="r" t="t"/>
              <a:pathLst>
                <a:path extrusionOk="0" h="58044" w="58044">
                  <a:moveTo>
                    <a:pt x="29016" y="0"/>
                  </a:moveTo>
                  <a:lnTo>
                    <a:pt x="1" y="29028"/>
                  </a:lnTo>
                  <a:lnTo>
                    <a:pt x="1" y="58043"/>
                  </a:lnTo>
                  <a:lnTo>
                    <a:pt x="29016" y="29028"/>
                  </a:lnTo>
                  <a:lnTo>
                    <a:pt x="58044" y="58043"/>
                  </a:lnTo>
                  <a:lnTo>
                    <a:pt x="58044" y="2902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5372375" y="2855850"/>
              <a:ext cx="1451100" cy="1451075"/>
            </a:xfrm>
            <a:custGeom>
              <a:rect b="b" l="l" r="r" t="t"/>
              <a:pathLst>
                <a:path extrusionOk="0" h="58043" w="58044">
                  <a:moveTo>
                    <a:pt x="29016" y="0"/>
                  </a:moveTo>
                  <a:lnTo>
                    <a:pt x="1" y="29027"/>
                  </a:lnTo>
                  <a:lnTo>
                    <a:pt x="1" y="58043"/>
                  </a:lnTo>
                  <a:lnTo>
                    <a:pt x="29016" y="29027"/>
                  </a:lnTo>
                  <a:lnTo>
                    <a:pt x="58044" y="58043"/>
                  </a:lnTo>
                  <a:lnTo>
                    <a:pt x="58044" y="29027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BFE645">
                <a:alpha val="626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type="ctrTitle"/>
          </p:nvPr>
        </p:nvSpPr>
        <p:spPr>
          <a:xfrm>
            <a:off x="117375" y="2175150"/>
            <a:ext cx="5046300" cy="1047300"/>
          </a:xfrm>
          <a:prstGeom prst="rect">
            <a:avLst/>
          </a:prstGeom>
        </p:spPr>
        <p:txBody>
          <a:bodyPr anchorCtr="0" anchor="t" bIns="91425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https://docs.google.com/presentation/d/1A5q9nTM0ss6pfvAesHMRdrSoxwYwDrF_ReacfqE2q4E/edit?usp=sharing</a:t>
            </a:r>
            <a:endParaRPr b="0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